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90" r:id="rId3"/>
  </p:sldMasterIdLst>
  <p:notesMasterIdLst>
    <p:notesMasterId r:id="rId5"/>
  </p:notesMasterIdLst>
  <p:sldIdLst>
    <p:sldId id="256" r:id="rId4"/>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Lst>
  <p:sldSz cx="9144000" cy="5143500"/>
  <p:notesSz cx="6858000" cy="9144000"/>
  <p:embeddedFontLst>
    <p:embeddedFont>
      <p:font typeface="RocknRoll One" panose="02020900000000000000" charset="-120"/>
      <p:regular r:id="rId64"/>
    </p:embeddedFont>
    <p:embeddedFont>
      <p:font typeface="Inria Sans"/>
      <p:regular r:id="rId65"/>
    </p:embeddedFont>
    <p:embeddedFont>
      <p:font typeface="Proxima Nova Semibold" panose="02000506030000020004"/>
      <p:bold r:id="rId66"/>
    </p:embeddedFont>
    <p:embeddedFont>
      <p:font typeface="Proxima Nova" panose="02000506030000020004"/>
      <p:regular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350945-D838-418B-9BB8-FE3841DDC2D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7" Type="http://schemas.openxmlformats.org/officeDocument/2006/relationships/font" Target="fonts/font4.fntdata"/><Relationship Id="rId66" Type="http://schemas.openxmlformats.org/officeDocument/2006/relationships/font" Target="fonts/font3.fntdata"/><Relationship Id="rId65" Type="http://schemas.openxmlformats.org/officeDocument/2006/relationships/font" Target="fonts/font2.fntdata"/><Relationship Id="rId64" Type="http://schemas.openxmlformats.org/officeDocument/2006/relationships/font" Target="fonts/font1.fntdata"/><Relationship Id="rId63" Type="http://schemas.openxmlformats.org/officeDocument/2006/relationships/tableStyles" Target="tableStyles.xml"/><Relationship Id="rId62" Type="http://schemas.openxmlformats.org/officeDocument/2006/relationships/viewProps" Target="viewProps.xml"/><Relationship Id="rId61" Type="http://schemas.openxmlformats.org/officeDocument/2006/relationships/presProps" Target="presProps.xml"/><Relationship Id="rId60" Type="http://schemas.openxmlformats.org/officeDocument/2006/relationships/slide" Target="slides/slide56.xml"/><Relationship Id="rId6" Type="http://schemas.openxmlformats.org/officeDocument/2006/relationships/slide" Target="slides/slide2.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786" name="Shape 26786"/>
        <p:cNvGrpSpPr/>
        <p:nvPr/>
      </p:nvGrpSpPr>
      <p:grpSpPr>
        <a:xfrm>
          <a:off x="0" y="0"/>
          <a:ext cx="0" cy="0"/>
          <a:chOff x="0" y="0"/>
          <a:chExt cx="0" cy="0"/>
        </a:xfrm>
      </p:grpSpPr>
      <p:sp>
        <p:nvSpPr>
          <p:cNvPr id="26787" name="Google Shape;26787;g13d02a4e3cc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88" name="Google Shape;26788;g13d02a4e3cc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231" name="Shape 27231"/>
        <p:cNvGrpSpPr/>
        <p:nvPr/>
      </p:nvGrpSpPr>
      <p:grpSpPr>
        <a:xfrm>
          <a:off x="0" y="0"/>
          <a:ext cx="0" cy="0"/>
          <a:chOff x="0" y="0"/>
          <a:chExt cx="0" cy="0"/>
        </a:xfrm>
      </p:grpSpPr>
      <p:sp>
        <p:nvSpPr>
          <p:cNvPr id="27232" name="Google Shape;27232;g13d3bee5551_0_11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33" name="Google Shape;27233;g13d3bee5551_0_11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248" name="Shape 27248"/>
        <p:cNvGrpSpPr/>
        <p:nvPr/>
      </p:nvGrpSpPr>
      <p:grpSpPr>
        <a:xfrm>
          <a:off x="0" y="0"/>
          <a:ext cx="0" cy="0"/>
          <a:chOff x="0" y="0"/>
          <a:chExt cx="0" cy="0"/>
        </a:xfrm>
      </p:grpSpPr>
      <p:sp>
        <p:nvSpPr>
          <p:cNvPr id="27249" name="Google Shape;27249;g13d3bee5551_0_1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50" name="Google Shape;27250;g13d3bee5551_0_1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255" name="Shape 27255"/>
        <p:cNvGrpSpPr/>
        <p:nvPr/>
      </p:nvGrpSpPr>
      <p:grpSpPr>
        <a:xfrm>
          <a:off x="0" y="0"/>
          <a:ext cx="0" cy="0"/>
          <a:chOff x="0" y="0"/>
          <a:chExt cx="0" cy="0"/>
        </a:xfrm>
      </p:grpSpPr>
      <p:sp>
        <p:nvSpPr>
          <p:cNvPr id="27256" name="Google Shape;27256;g13cfc46c630_0_1011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57" name="Google Shape;27257;g13cfc46c630_0_1011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300" name="Shape 27300"/>
        <p:cNvGrpSpPr/>
        <p:nvPr/>
      </p:nvGrpSpPr>
      <p:grpSpPr>
        <a:xfrm>
          <a:off x="0" y="0"/>
          <a:ext cx="0" cy="0"/>
          <a:chOff x="0" y="0"/>
          <a:chExt cx="0" cy="0"/>
        </a:xfrm>
      </p:grpSpPr>
      <p:sp>
        <p:nvSpPr>
          <p:cNvPr id="27301" name="Google Shape;27301;g13d3bee5551_0_13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2" name="Google Shape;27302;g13d3bee5551_0_13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342" name="Shape 27342"/>
        <p:cNvGrpSpPr/>
        <p:nvPr/>
      </p:nvGrpSpPr>
      <p:grpSpPr>
        <a:xfrm>
          <a:off x="0" y="0"/>
          <a:ext cx="0" cy="0"/>
          <a:chOff x="0" y="0"/>
          <a:chExt cx="0" cy="0"/>
        </a:xfrm>
      </p:grpSpPr>
      <p:sp>
        <p:nvSpPr>
          <p:cNvPr id="27343" name="Google Shape;27343;g13d3bee5551_0_14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44" name="Google Shape;27344;g13d3bee5551_0_14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357" name="Shape 27357"/>
        <p:cNvGrpSpPr/>
        <p:nvPr/>
      </p:nvGrpSpPr>
      <p:grpSpPr>
        <a:xfrm>
          <a:off x="0" y="0"/>
          <a:ext cx="0" cy="0"/>
          <a:chOff x="0" y="0"/>
          <a:chExt cx="0" cy="0"/>
        </a:xfrm>
      </p:grpSpPr>
      <p:sp>
        <p:nvSpPr>
          <p:cNvPr id="27358" name="Google Shape;27358;g13d3bee5551_0_18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59" name="Google Shape;27359;g13d3bee5551_0_18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416" name="Shape 27416"/>
        <p:cNvGrpSpPr/>
        <p:nvPr/>
      </p:nvGrpSpPr>
      <p:grpSpPr>
        <a:xfrm>
          <a:off x="0" y="0"/>
          <a:ext cx="0" cy="0"/>
          <a:chOff x="0" y="0"/>
          <a:chExt cx="0" cy="0"/>
        </a:xfrm>
      </p:grpSpPr>
      <p:sp>
        <p:nvSpPr>
          <p:cNvPr id="27417" name="Google Shape;27417;g13d3bee5551_0_14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18" name="Google Shape;27418;g13d3bee5551_0_14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492" name="Shape 27492"/>
        <p:cNvGrpSpPr/>
        <p:nvPr/>
      </p:nvGrpSpPr>
      <p:grpSpPr>
        <a:xfrm>
          <a:off x="0" y="0"/>
          <a:ext cx="0" cy="0"/>
          <a:chOff x="0" y="0"/>
          <a:chExt cx="0" cy="0"/>
        </a:xfrm>
      </p:grpSpPr>
      <p:sp>
        <p:nvSpPr>
          <p:cNvPr id="27493" name="Google Shape;27493;g13d3bee5551_0_15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94" name="Google Shape;27494;g13d3bee5551_0_1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502" name="Shape 27502"/>
        <p:cNvGrpSpPr/>
        <p:nvPr/>
      </p:nvGrpSpPr>
      <p:grpSpPr>
        <a:xfrm>
          <a:off x="0" y="0"/>
          <a:ext cx="0" cy="0"/>
          <a:chOff x="0" y="0"/>
          <a:chExt cx="0" cy="0"/>
        </a:xfrm>
      </p:grpSpPr>
      <p:sp>
        <p:nvSpPr>
          <p:cNvPr id="27503" name="Google Shape;27503;g13d3bee5551_0_148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04" name="Google Shape;27504;g13d3bee5551_0_148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568" name="Shape 27568"/>
        <p:cNvGrpSpPr/>
        <p:nvPr/>
      </p:nvGrpSpPr>
      <p:grpSpPr>
        <a:xfrm>
          <a:off x="0" y="0"/>
          <a:ext cx="0" cy="0"/>
          <a:chOff x="0" y="0"/>
          <a:chExt cx="0" cy="0"/>
        </a:xfrm>
      </p:grpSpPr>
      <p:sp>
        <p:nvSpPr>
          <p:cNvPr id="27569" name="Google Shape;27569;g13d3bee5551_0_16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70" name="Google Shape;27570;g13d3bee5551_0_16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834" name="Shape 26834"/>
        <p:cNvGrpSpPr/>
        <p:nvPr/>
      </p:nvGrpSpPr>
      <p:grpSpPr>
        <a:xfrm>
          <a:off x="0" y="0"/>
          <a:ext cx="0" cy="0"/>
          <a:chOff x="0" y="0"/>
          <a:chExt cx="0" cy="0"/>
        </a:xfrm>
      </p:grpSpPr>
      <p:sp>
        <p:nvSpPr>
          <p:cNvPr id="26835" name="Google Shape;26835;gf478a96ada_0_164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36" name="Google Shape;26836;gf478a96ada_0_164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579" name="Shape 27579"/>
        <p:cNvGrpSpPr/>
        <p:nvPr/>
      </p:nvGrpSpPr>
      <p:grpSpPr>
        <a:xfrm>
          <a:off x="0" y="0"/>
          <a:ext cx="0" cy="0"/>
          <a:chOff x="0" y="0"/>
          <a:chExt cx="0" cy="0"/>
        </a:xfrm>
      </p:grpSpPr>
      <p:sp>
        <p:nvSpPr>
          <p:cNvPr id="27580" name="Google Shape;27580;g13d3bee5551_0_15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81" name="Google Shape;27581;g13d3bee5551_0_15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593" name="Shape 27593"/>
        <p:cNvGrpSpPr/>
        <p:nvPr/>
      </p:nvGrpSpPr>
      <p:grpSpPr>
        <a:xfrm>
          <a:off x="0" y="0"/>
          <a:ext cx="0" cy="0"/>
          <a:chOff x="0" y="0"/>
          <a:chExt cx="0" cy="0"/>
        </a:xfrm>
      </p:grpSpPr>
      <p:sp>
        <p:nvSpPr>
          <p:cNvPr id="27594" name="Google Shape;27594;g13d3bee5551_0_283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95" name="Google Shape;27595;g13d3bee5551_0_283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605" name="Shape 27605"/>
        <p:cNvGrpSpPr/>
        <p:nvPr/>
      </p:nvGrpSpPr>
      <p:grpSpPr>
        <a:xfrm>
          <a:off x="0" y="0"/>
          <a:ext cx="0" cy="0"/>
          <a:chOff x="0" y="0"/>
          <a:chExt cx="0" cy="0"/>
        </a:xfrm>
      </p:grpSpPr>
      <p:sp>
        <p:nvSpPr>
          <p:cNvPr id="27606" name="Google Shape;27606;g13d3bee5551_0_54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07" name="Google Shape;27607;g13d3bee5551_0_54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721" name="Shape 27721"/>
        <p:cNvGrpSpPr/>
        <p:nvPr/>
      </p:nvGrpSpPr>
      <p:grpSpPr>
        <a:xfrm>
          <a:off x="0" y="0"/>
          <a:ext cx="0" cy="0"/>
          <a:chOff x="0" y="0"/>
          <a:chExt cx="0" cy="0"/>
        </a:xfrm>
      </p:grpSpPr>
      <p:sp>
        <p:nvSpPr>
          <p:cNvPr id="27722" name="Google Shape;27722;g13d3bee5551_0_568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23" name="Google Shape;27723;g13d3bee5551_0_568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764" name="Shape 27764"/>
        <p:cNvGrpSpPr/>
        <p:nvPr/>
      </p:nvGrpSpPr>
      <p:grpSpPr>
        <a:xfrm>
          <a:off x="0" y="0"/>
          <a:ext cx="0" cy="0"/>
          <a:chOff x="0" y="0"/>
          <a:chExt cx="0" cy="0"/>
        </a:xfrm>
      </p:grpSpPr>
      <p:sp>
        <p:nvSpPr>
          <p:cNvPr id="27765" name="Google Shape;27765;g13d3bee5551_0_579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66" name="Google Shape;27766;g13d3bee5551_0_579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17" name="Shape 27817"/>
        <p:cNvGrpSpPr/>
        <p:nvPr/>
      </p:nvGrpSpPr>
      <p:grpSpPr>
        <a:xfrm>
          <a:off x="0" y="0"/>
          <a:ext cx="0" cy="0"/>
          <a:chOff x="0" y="0"/>
          <a:chExt cx="0" cy="0"/>
        </a:xfrm>
      </p:grpSpPr>
      <p:sp>
        <p:nvSpPr>
          <p:cNvPr id="27818" name="Google Shape;27818;g13d3bee5551_0_566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19" name="Google Shape;27819;g13d3bee5551_0_56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21" name="Shape 27921"/>
        <p:cNvGrpSpPr/>
        <p:nvPr/>
      </p:nvGrpSpPr>
      <p:grpSpPr>
        <a:xfrm>
          <a:off x="0" y="0"/>
          <a:ext cx="0" cy="0"/>
          <a:chOff x="0" y="0"/>
          <a:chExt cx="0" cy="0"/>
        </a:xfrm>
      </p:grpSpPr>
      <p:sp>
        <p:nvSpPr>
          <p:cNvPr id="27922" name="Google Shape;27922;g13d47c5ef3c_0_23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23" name="Google Shape;27923;g13d47c5ef3c_0_23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60" name="Shape 27960"/>
        <p:cNvGrpSpPr/>
        <p:nvPr/>
      </p:nvGrpSpPr>
      <p:grpSpPr>
        <a:xfrm>
          <a:off x="0" y="0"/>
          <a:ext cx="0" cy="0"/>
          <a:chOff x="0" y="0"/>
          <a:chExt cx="0" cy="0"/>
        </a:xfrm>
      </p:grpSpPr>
      <p:sp>
        <p:nvSpPr>
          <p:cNvPr id="27961" name="Google Shape;27961;g13d47c5ef3c_0_10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62" name="Google Shape;27962;g13d47c5ef3c_0_10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75" name="Shape 27975"/>
        <p:cNvGrpSpPr/>
        <p:nvPr/>
      </p:nvGrpSpPr>
      <p:grpSpPr>
        <a:xfrm>
          <a:off x="0" y="0"/>
          <a:ext cx="0" cy="0"/>
          <a:chOff x="0" y="0"/>
          <a:chExt cx="0" cy="0"/>
        </a:xfrm>
      </p:grpSpPr>
      <p:sp>
        <p:nvSpPr>
          <p:cNvPr id="27976" name="Google Shape;27976;g13d3bee5551_0_569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77" name="Google Shape;27977;g13d3bee5551_0_569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000" name="Shape 28000"/>
        <p:cNvGrpSpPr/>
        <p:nvPr/>
      </p:nvGrpSpPr>
      <p:grpSpPr>
        <a:xfrm>
          <a:off x="0" y="0"/>
          <a:ext cx="0" cy="0"/>
          <a:chOff x="0" y="0"/>
          <a:chExt cx="0" cy="0"/>
        </a:xfrm>
      </p:grpSpPr>
      <p:sp>
        <p:nvSpPr>
          <p:cNvPr id="28001" name="Google Shape;28001;g13d52824c8c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02" name="Google Shape;28002;g13d52824c8c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850" name="Shape 26850"/>
        <p:cNvGrpSpPr/>
        <p:nvPr/>
      </p:nvGrpSpPr>
      <p:grpSpPr>
        <a:xfrm>
          <a:off x="0" y="0"/>
          <a:ext cx="0" cy="0"/>
          <a:chOff x="0" y="0"/>
          <a:chExt cx="0" cy="0"/>
        </a:xfrm>
      </p:grpSpPr>
      <p:sp>
        <p:nvSpPr>
          <p:cNvPr id="26851" name="Google Shape;26851;gf478a96ada_0_2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52" name="Google Shape;26852;gf478a96ada_0_2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018" name="Shape 28018"/>
        <p:cNvGrpSpPr/>
        <p:nvPr/>
      </p:nvGrpSpPr>
      <p:grpSpPr>
        <a:xfrm>
          <a:off x="0" y="0"/>
          <a:ext cx="0" cy="0"/>
          <a:chOff x="0" y="0"/>
          <a:chExt cx="0" cy="0"/>
        </a:xfrm>
      </p:grpSpPr>
      <p:sp>
        <p:nvSpPr>
          <p:cNvPr id="28019" name="Google Shape;28019;g13d47c5ef3c_0_235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20" name="Google Shape;28020;g13d47c5ef3c_0_235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087" name="Shape 28087"/>
        <p:cNvGrpSpPr/>
        <p:nvPr/>
      </p:nvGrpSpPr>
      <p:grpSpPr>
        <a:xfrm>
          <a:off x="0" y="0"/>
          <a:ext cx="0" cy="0"/>
          <a:chOff x="0" y="0"/>
          <a:chExt cx="0" cy="0"/>
        </a:xfrm>
      </p:grpSpPr>
      <p:sp>
        <p:nvSpPr>
          <p:cNvPr id="28088" name="Google Shape;28088;g13d3bee5551_0_57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89" name="Google Shape;28089;g13d3bee5551_0_57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170" name="Shape 28170"/>
        <p:cNvGrpSpPr/>
        <p:nvPr/>
      </p:nvGrpSpPr>
      <p:grpSpPr>
        <a:xfrm>
          <a:off x="0" y="0"/>
          <a:ext cx="0" cy="0"/>
          <a:chOff x="0" y="0"/>
          <a:chExt cx="0" cy="0"/>
        </a:xfrm>
      </p:grpSpPr>
      <p:sp>
        <p:nvSpPr>
          <p:cNvPr id="28171" name="Google Shape;28171;g13d47c5ef3c_0_23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72" name="Google Shape;28172;g13d47c5ef3c_0_23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201" name="Shape 28201"/>
        <p:cNvGrpSpPr/>
        <p:nvPr/>
      </p:nvGrpSpPr>
      <p:grpSpPr>
        <a:xfrm>
          <a:off x="0" y="0"/>
          <a:ext cx="0" cy="0"/>
          <a:chOff x="0" y="0"/>
          <a:chExt cx="0" cy="0"/>
        </a:xfrm>
      </p:grpSpPr>
      <p:sp>
        <p:nvSpPr>
          <p:cNvPr id="28202" name="Google Shape;28202;g13d47c5ef3c_0_23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03" name="Google Shape;28203;g13d47c5ef3c_0_23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224" name="Shape 28224"/>
        <p:cNvGrpSpPr/>
        <p:nvPr/>
      </p:nvGrpSpPr>
      <p:grpSpPr>
        <a:xfrm>
          <a:off x="0" y="0"/>
          <a:ext cx="0" cy="0"/>
          <a:chOff x="0" y="0"/>
          <a:chExt cx="0" cy="0"/>
        </a:xfrm>
      </p:grpSpPr>
      <p:sp>
        <p:nvSpPr>
          <p:cNvPr id="28225" name="Google Shape;28225;g13d3bee5551_0_565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26" name="Google Shape;28226;g13d3bee5551_0_565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251" name="Shape 28251"/>
        <p:cNvGrpSpPr/>
        <p:nvPr/>
      </p:nvGrpSpPr>
      <p:grpSpPr>
        <a:xfrm>
          <a:off x="0" y="0"/>
          <a:ext cx="0" cy="0"/>
          <a:chOff x="0" y="0"/>
          <a:chExt cx="0" cy="0"/>
        </a:xfrm>
      </p:grpSpPr>
      <p:sp>
        <p:nvSpPr>
          <p:cNvPr id="28252" name="Google Shape;28252;g13d52824c8c_0_1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53" name="Google Shape;28253;g13d52824c8c_0_1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393" name="Shape 28393"/>
        <p:cNvGrpSpPr/>
        <p:nvPr/>
      </p:nvGrpSpPr>
      <p:grpSpPr>
        <a:xfrm>
          <a:off x="0" y="0"/>
          <a:ext cx="0" cy="0"/>
          <a:chOff x="0" y="0"/>
          <a:chExt cx="0" cy="0"/>
        </a:xfrm>
      </p:grpSpPr>
      <p:sp>
        <p:nvSpPr>
          <p:cNvPr id="28394" name="Google Shape;28394;g13d2b0095be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95" name="Google Shape;28395;g13d2b0095be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687" name="Shape 28687"/>
        <p:cNvGrpSpPr/>
        <p:nvPr/>
      </p:nvGrpSpPr>
      <p:grpSpPr>
        <a:xfrm>
          <a:off x="0" y="0"/>
          <a:ext cx="0" cy="0"/>
          <a:chOff x="0" y="0"/>
          <a:chExt cx="0" cy="0"/>
        </a:xfrm>
      </p:grpSpPr>
      <p:sp>
        <p:nvSpPr>
          <p:cNvPr id="28688" name="Google Shape;28688;g13d52824c8c_0_18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89" name="Google Shape;28689;g13d52824c8c_0_18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594" name="Shape 29594"/>
        <p:cNvGrpSpPr/>
        <p:nvPr/>
      </p:nvGrpSpPr>
      <p:grpSpPr>
        <a:xfrm>
          <a:off x="0" y="0"/>
          <a:ext cx="0" cy="0"/>
          <a:chOff x="0" y="0"/>
          <a:chExt cx="0" cy="0"/>
        </a:xfrm>
      </p:grpSpPr>
      <p:sp>
        <p:nvSpPr>
          <p:cNvPr id="29595" name="Google Shape;29595;g13d52824c8c_0_27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96" name="Google Shape;29596;g13d52824c8c_0_27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600" name="Shape 29600"/>
        <p:cNvGrpSpPr/>
        <p:nvPr/>
      </p:nvGrpSpPr>
      <p:grpSpPr>
        <a:xfrm>
          <a:off x="0" y="0"/>
          <a:ext cx="0" cy="0"/>
          <a:chOff x="0" y="0"/>
          <a:chExt cx="0" cy="0"/>
        </a:xfrm>
      </p:grpSpPr>
      <p:sp>
        <p:nvSpPr>
          <p:cNvPr id="29601" name="Google Shape;29601;g13d6a8a2c18_0_1378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02" name="Google Shape;29602;g13d6a8a2c18_0_1378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886" name="Shape 26886"/>
        <p:cNvGrpSpPr/>
        <p:nvPr/>
      </p:nvGrpSpPr>
      <p:grpSpPr>
        <a:xfrm>
          <a:off x="0" y="0"/>
          <a:ext cx="0" cy="0"/>
          <a:chOff x="0" y="0"/>
          <a:chExt cx="0" cy="0"/>
        </a:xfrm>
      </p:grpSpPr>
      <p:sp>
        <p:nvSpPr>
          <p:cNvPr id="26887" name="Google Shape;26887;gf478a96ada_0_300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88" name="Google Shape;26888;gf478a96ada_0_300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607" name="Shape 29607"/>
        <p:cNvGrpSpPr/>
        <p:nvPr/>
      </p:nvGrpSpPr>
      <p:grpSpPr>
        <a:xfrm>
          <a:off x="0" y="0"/>
          <a:ext cx="0" cy="0"/>
          <a:chOff x="0" y="0"/>
          <a:chExt cx="0" cy="0"/>
        </a:xfrm>
      </p:grpSpPr>
      <p:sp>
        <p:nvSpPr>
          <p:cNvPr id="29608" name="Google Shape;29608;g13d6a8a2c18_0_1379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09" name="Google Shape;29609;g13d6a8a2c18_0_1379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614" name="Shape 29614"/>
        <p:cNvGrpSpPr/>
        <p:nvPr/>
      </p:nvGrpSpPr>
      <p:grpSpPr>
        <a:xfrm>
          <a:off x="0" y="0"/>
          <a:ext cx="0" cy="0"/>
          <a:chOff x="0" y="0"/>
          <a:chExt cx="0" cy="0"/>
        </a:xfrm>
      </p:grpSpPr>
      <p:sp>
        <p:nvSpPr>
          <p:cNvPr id="29615" name="Google Shape;29615;g13d6a8a2c18_0_138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16" name="Google Shape;29616;g13d6a8a2c18_0_138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639" name="Shape 29639"/>
        <p:cNvGrpSpPr/>
        <p:nvPr/>
      </p:nvGrpSpPr>
      <p:grpSpPr>
        <a:xfrm>
          <a:off x="0" y="0"/>
          <a:ext cx="0" cy="0"/>
          <a:chOff x="0" y="0"/>
          <a:chExt cx="0" cy="0"/>
        </a:xfrm>
      </p:grpSpPr>
      <p:sp>
        <p:nvSpPr>
          <p:cNvPr id="29640" name="Google Shape;29640;g13d6a8a2c18_0_138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41" name="Google Shape;29641;g13d6a8a2c18_0_138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655" name="Shape 29655"/>
        <p:cNvGrpSpPr/>
        <p:nvPr/>
      </p:nvGrpSpPr>
      <p:grpSpPr>
        <a:xfrm>
          <a:off x="0" y="0"/>
          <a:ext cx="0" cy="0"/>
          <a:chOff x="0" y="0"/>
          <a:chExt cx="0" cy="0"/>
        </a:xfrm>
      </p:grpSpPr>
      <p:sp>
        <p:nvSpPr>
          <p:cNvPr id="29656" name="Google Shape;29656;g13d6a8a2c18_0_1383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57" name="Google Shape;29657;g13d6a8a2c18_0_1383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994" name="Shape 29994"/>
        <p:cNvGrpSpPr/>
        <p:nvPr/>
      </p:nvGrpSpPr>
      <p:grpSpPr>
        <a:xfrm>
          <a:off x="0" y="0"/>
          <a:ext cx="0" cy="0"/>
          <a:chOff x="0" y="0"/>
          <a:chExt cx="0" cy="0"/>
        </a:xfrm>
      </p:grpSpPr>
      <p:sp>
        <p:nvSpPr>
          <p:cNvPr id="29995" name="Google Shape;29995;g13d6a8a2c18_0_141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96" name="Google Shape;29996;g13d6a8a2c18_0_141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195" name="Shape 32195"/>
        <p:cNvGrpSpPr/>
        <p:nvPr/>
      </p:nvGrpSpPr>
      <p:grpSpPr>
        <a:xfrm>
          <a:off x="0" y="0"/>
          <a:ext cx="0" cy="0"/>
          <a:chOff x="0" y="0"/>
          <a:chExt cx="0" cy="0"/>
        </a:xfrm>
      </p:grpSpPr>
      <p:sp>
        <p:nvSpPr>
          <p:cNvPr id="32196" name="Google Shape;32196;g13d6a8a2c18_0_163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97" name="Google Shape;32197;g13d6a8a2c18_0_163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614" name="Shape 32614"/>
        <p:cNvGrpSpPr/>
        <p:nvPr/>
      </p:nvGrpSpPr>
      <p:grpSpPr>
        <a:xfrm>
          <a:off x="0" y="0"/>
          <a:ext cx="0" cy="0"/>
          <a:chOff x="0" y="0"/>
          <a:chExt cx="0" cy="0"/>
        </a:xfrm>
      </p:grpSpPr>
      <p:sp>
        <p:nvSpPr>
          <p:cNvPr id="32615" name="Google Shape;32615;g13d6a8a2c18_0_1678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16" name="Google Shape;32616;g13d6a8a2c18_0_1678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784" name="Shape 32784"/>
        <p:cNvGrpSpPr/>
        <p:nvPr/>
      </p:nvGrpSpPr>
      <p:grpSpPr>
        <a:xfrm>
          <a:off x="0" y="0"/>
          <a:ext cx="0" cy="0"/>
          <a:chOff x="0" y="0"/>
          <a:chExt cx="0" cy="0"/>
        </a:xfrm>
      </p:grpSpPr>
      <p:sp>
        <p:nvSpPr>
          <p:cNvPr id="32785" name="Google Shape;32785;g13d6a8a2c18_0_1695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86" name="Google Shape;32786;g13d6a8a2c18_0_1695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189" name="Shape 33189"/>
        <p:cNvGrpSpPr/>
        <p:nvPr/>
      </p:nvGrpSpPr>
      <p:grpSpPr>
        <a:xfrm>
          <a:off x="0" y="0"/>
          <a:ext cx="0" cy="0"/>
          <a:chOff x="0" y="0"/>
          <a:chExt cx="0" cy="0"/>
        </a:xfrm>
      </p:grpSpPr>
      <p:sp>
        <p:nvSpPr>
          <p:cNvPr id="33190" name="Google Shape;33190;g13d6a8a2c18_0_1736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91" name="Google Shape;33191;g13d6a8a2c18_0_173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569" name="Shape 33569"/>
        <p:cNvGrpSpPr/>
        <p:nvPr/>
      </p:nvGrpSpPr>
      <p:grpSpPr>
        <a:xfrm>
          <a:off x="0" y="0"/>
          <a:ext cx="0" cy="0"/>
          <a:chOff x="0" y="0"/>
          <a:chExt cx="0" cy="0"/>
        </a:xfrm>
      </p:grpSpPr>
      <p:sp>
        <p:nvSpPr>
          <p:cNvPr id="33570" name="Google Shape;33570;g13d6a8a2c18_0_1774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71" name="Google Shape;33571;g13d6a8a2c18_0_1774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971" name="Shape 26971"/>
        <p:cNvGrpSpPr/>
        <p:nvPr/>
      </p:nvGrpSpPr>
      <p:grpSpPr>
        <a:xfrm>
          <a:off x="0" y="0"/>
          <a:ext cx="0" cy="0"/>
          <a:chOff x="0" y="0"/>
          <a:chExt cx="0" cy="0"/>
        </a:xfrm>
      </p:grpSpPr>
      <p:sp>
        <p:nvSpPr>
          <p:cNvPr id="26972" name="Google Shape;26972;g13d2b0095be_0_1302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73" name="Google Shape;26973;g13d2b0095be_0_1302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983" name="Shape 33983"/>
        <p:cNvGrpSpPr/>
        <p:nvPr/>
      </p:nvGrpSpPr>
      <p:grpSpPr>
        <a:xfrm>
          <a:off x="0" y="0"/>
          <a:ext cx="0" cy="0"/>
          <a:chOff x="0" y="0"/>
          <a:chExt cx="0" cy="0"/>
        </a:xfrm>
      </p:grpSpPr>
      <p:sp>
        <p:nvSpPr>
          <p:cNvPr id="33984" name="Google Shape;33984;g13d6a8a2c18_0_1815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85" name="Google Shape;33985;g13d6a8a2c18_0_1815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344" name="Shape 34344"/>
        <p:cNvGrpSpPr/>
        <p:nvPr/>
      </p:nvGrpSpPr>
      <p:grpSpPr>
        <a:xfrm>
          <a:off x="0" y="0"/>
          <a:ext cx="0" cy="0"/>
          <a:chOff x="0" y="0"/>
          <a:chExt cx="0" cy="0"/>
        </a:xfrm>
      </p:grpSpPr>
      <p:sp>
        <p:nvSpPr>
          <p:cNvPr id="34345" name="Google Shape;34345;g13d6a8a2c18_0_1851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46" name="Google Shape;34346;g13d6a8a2c18_0_1851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854" name="Shape 34854"/>
        <p:cNvGrpSpPr/>
        <p:nvPr/>
      </p:nvGrpSpPr>
      <p:grpSpPr>
        <a:xfrm>
          <a:off x="0" y="0"/>
          <a:ext cx="0" cy="0"/>
          <a:chOff x="0" y="0"/>
          <a:chExt cx="0" cy="0"/>
        </a:xfrm>
      </p:grpSpPr>
      <p:sp>
        <p:nvSpPr>
          <p:cNvPr id="34855" name="Google Shape;34855;g13d6a8a2c18_0_190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56" name="Google Shape;34856;g13d6a8a2c18_0_190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474" name="Shape 35474"/>
        <p:cNvGrpSpPr/>
        <p:nvPr/>
      </p:nvGrpSpPr>
      <p:grpSpPr>
        <a:xfrm>
          <a:off x="0" y="0"/>
          <a:ext cx="0" cy="0"/>
          <a:chOff x="0" y="0"/>
          <a:chExt cx="0" cy="0"/>
        </a:xfrm>
      </p:grpSpPr>
      <p:sp>
        <p:nvSpPr>
          <p:cNvPr id="35475" name="Google Shape;35475;g13d6a8a2c18_0_1964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76" name="Google Shape;35476;g13d6a8a2c18_0_1964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068" name="Shape 36068"/>
        <p:cNvGrpSpPr/>
        <p:nvPr/>
      </p:nvGrpSpPr>
      <p:grpSpPr>
        <a:xfrm>
          <a:off x="0" y="0"/>
          <a:ext cx="0" cy="0"/>
          <a:chOff x="0" y="0"/>
          <a:chExt cx="0" cy="0"/>
        </a:xfrm>
      </p:grpSpPr>
      <p:sp>
        <p:nvSpPr>
          <p:cNvPr id="36069" name="Google Shape;36069;g13d6a8a2c18_0_202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70" name="Google Shape;36070;g13d6a8a2c18_0_202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389" name="Shape 36389"/>
        <p:cNvGrpSpPr/>
        <p:nvPr/>
      </p:nvGrpSpPr>
      <p:grpSpPr>
        <a:xfrm>
          <a:off x="0" y="0"/>
          <a:ext cx="0" cy="0"/>
          <a:chOff x="0" y="0"/>
          <a:chExt cx="0" cy="0"/>
        </a:xfrm>
      </p:grpSpPr>
      <p:sp>
        <p:nvSpPr>
          <p:cNvPr id="36390" name="Google Shape;36390;g13d6a8a2c18_0_2055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91" name="Google Shape;36391;g13d6a8a2c18_0_2055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697" name="Shape 36697"/>
        <p:cNvGrpSpPr/>
        <p:nvPr/>
      </p:nvGrpSpPr>
      <p:grpSpPr>
        <a:xfrm>
          <a:off x="0" y="0"/>
          <a:ext cx="0" cy="0"/>
          <a:chOff x="0" y="0"/>
          <a:chExt cx="0" cy="0"/>
        </a:xfrm>
      </p:grpSpPr>
      <p:sp>
        <p:nvSpPr>
          <p:cNvPr id="36698" name="Google Shape;36698;g13d6a8a2c18_0_2248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99" name="Google Shape;36699;g13d6a8a2c18_0_2248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005" name="Shape 27005"/>
        <p:cNvGrpSpPr/>
        <p:nvPr/>
      </p:nvGrpSpPr>
      <p:grpSpPr>
        <a:xfrm>
          <a:off x="0" y="0"/>
          <a:ext cx="0" cy="0"/>
          <a:chOff x="0" y="0"/>
          <a:chExt cx="0" cy="0"/>
        </a:xfrm>
      </p:grpSpPr>
      <p:sp>
        <p:nvSpPr>
          <p:cNvPr id="27006" name="Google Shape;27006;gf478a96ada_0_51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07" name="Google Shape;27007;gf478a96ada_0_51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078" name="Shape 27078"/>
        <p:cNvGrpSpPr/>
        <p:nvPr/>
      </p:nvGrpSpPr>
      <p:grpSpPr>
        <a:xfrm>
          <a:off x="0" y="0"/>
          <a:ext cx="0" cy="0"/>
          <a:chOff x="0" y="0"/>
          <a:chExt cx="0" cy="0"/>
        </a:xfrm>
      </p:grpSpPr>
      <p:sp>
        <p:nvSpPr>
          <p:cNvPr id="27079" name="Google Shape;27079;g13cfc46c630_0_49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80" name="Google Shape;27080;g13cfc46c630_0_49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113" name="Shape 27113"/>
        <p:cNvGrpSpPr/>
        <p:nvPr/>
      </p:nvGrpSpPr>
      <p:grpSpPr>
        <a:xfrm>
          <a:off x="0" y="0"/>
          <a:ext cx="0" cy="0"/>
          <a:chOff x="0" y="0"/>
          <a:chExt cx="0" cy="0"/>
        </a:xfrm>
      </p:grpSpPr>
      <p:sp>
        <p:nvSpPr>
          <p:cNvPr id="27114" name="Google Shape;27114;g13d2b0095be_0_181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15" name="Google Shape;27115;g13d2b0095be_0_181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187" name="Shape 27187"/>
        <p:cNvGrpSpPr/>
        <p:nvPr/>
      </p:nvGrpSpPr>
      <p:grpSpPr>
        <a:xfrm>
          <a:off x="0" y="0"/>
          <a:ext cx="0" cy="0"/>
          <a:chOff x="0" y="0"/>
          <a:chExt cx="0" cy="0"/>
        </a:xfrm>
      </p:grpSpPr>
      <p:sp>
        <p:nvSpPr>
          <p:cNvPr id="27188" name="Google Shape;27188;g13d3bee5551_0_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89" name="Google Shape;27189;g13d3bee5551_0_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grpSp>
        <p:nvGrpSpPr>
          <p:cNvPr id="9" name="Google Shape;9;p2"/>
          <p:cNvGrpSpPr/>
          <p:nvPr/>
        </p:nvGrpSpPr>
        <p:grpSpPr>
          <a:xfrm>
            <a:off x="-44372" y="-112096"/>
            <a:ext cx="9232744" cy="5367692"/>
            <a:chOff x="-36097" y="-112100"/>
            <a:chExt cx="9232744" cy="5367692"/>
          </a:xfrm>
        </p:grpSpPr>
        <p:sp>
          <p:nvSpPr>
            <p:cNvPr id="10" name="Google Shape;10;p2"/>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11;p2"/>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2"/>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2"/>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2"/>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2"/>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2"/>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2"/>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2"/>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2"/>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2"/>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2"/>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2"/>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2"/>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2"/>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2"/>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2"/>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2"/>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2"/>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2"/>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2"/>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2"/>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2"/>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2"/>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2"/>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2"/>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2"/>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2"/>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2"/>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2"/>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2"/>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2"/>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2"/>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2"/>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2"/>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2"/>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2"/>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2"/>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2"/>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2"/>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2"/>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2"/>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2"/>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2"/>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2"/>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2"/>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2"/>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2"/>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2"/>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2"/>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2"/>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2"/>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2"/>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2"/>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2"/>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2"/>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2"/>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2"/>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2"/>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2"/>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2"/>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2"/>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2"/>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2"/>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2"/>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2"/>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2"/>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2"/>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2"/>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2"/>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2"/>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2"/>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2"/>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2"/>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2"/>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2"/>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2"/>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2"/>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2"/>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2"/>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2"/>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2"/>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2"/>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2"/>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2"/>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2"/>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2"/>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2"/>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2"/>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2"/>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2"/>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2"/>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2"/>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2"/>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2"/>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2"/>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2"/>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2"/>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2"/>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2"/>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2"/>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2"/>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2"/>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2"/>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2"/>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2"/>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2"/>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2"/>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2"/>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2"/>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2"/>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2"/>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2"/>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2"/>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2"/>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2"/>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2"/>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2"/>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2"/>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2"/>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2"/>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2"/>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2"/>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2"/>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2"/>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2"/>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2"/>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2"/>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2"/>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2"/>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2"/>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2"/>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2"/>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2"/>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2"/>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2"/>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2"/>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2"/>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2"/>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2"/>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2"/>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2"/>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2"/>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2"/>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2"/>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2"/>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2"/>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2"/>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2"/>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2"/>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2"/>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2"/>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2"/>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2"/>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2"/>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2"/>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2"/>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2"/>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2"/>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2"/>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2"/>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2"/>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2"/>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2"/>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2"/>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2"/>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2"/>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2"/>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2"/>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2"/>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2"/>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2"/>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2"/>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2"/>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2"/>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2"/>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2"/>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2"/>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2"/>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2"/>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2"/>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2"/>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2"/>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2"/>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2"/>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2"/>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2"/>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2"/>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2"/>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2"/>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2"/>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2"/>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2"/>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2"/>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2"/>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2"/>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2"/>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2"/>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2"/>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2"/>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2"/>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2"/>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2"/>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2"/>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2"/>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2"/>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2"/>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2"/>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2"/>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2"/>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2"/>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2"/>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2"/>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2"/>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2"/>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2"/>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2"/>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2"/>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2"/>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2"/>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2"/>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2"/>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2"/>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2"/>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2"/>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2"/>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2"/>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2"/>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2"/>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2"/>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2"/>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2"/>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2"/>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2"/>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2"/>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2"/>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2"/>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2"/>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2"/>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2"/>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2"/>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2"/>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2"/>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2"/>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2"/>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2"/>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2"/>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2"/>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2"/>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2"/>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2"/>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2"/>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2"/>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2"/>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2"/>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2"/>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2"/>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2"/>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2"/>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2"/>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2"/>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2"/>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2"/>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2"/>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2"/>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2"/>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2"/>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2"/>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2"/>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2"/>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2"/>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2"/>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2"/>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2"/>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2"/>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2"/>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2"/>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2"/>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2"/>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2"/>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2"/>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2"/>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2"/>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2"/>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2"/>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2"/>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2"/>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2"/>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2"/>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2"/>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2"/>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2"/>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2"/>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2"/>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2"/>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2"/>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2"/>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2"/>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2"/>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2"/>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2"/>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2"/>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2"/>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2"/>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2"/>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2"/>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2"/>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2"/>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2"/>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2"/>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2"/>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2"/>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2"/>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2"/>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2"/>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2"/>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2"/>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2"/>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2"/>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2"/>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2"/>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2"/>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2"/>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2"/>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2"/>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2"/>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2"/>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2"/>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2"/>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2"/>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2"/>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2"/>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2"/>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2"/>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2"/>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2"/>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2"/>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2"/>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2"/>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2"/>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2"/>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2"/>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2"/>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2"/>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2"/>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2"/>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2"/>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2"/>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2"/>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2"/>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2"/>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2"/>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2"/>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 name="Google Shape;466;p2"/>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2"/>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2"/>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2"/>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 name="Google Shape;470;p2"/>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 name="Google Shape;471;p2"/>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2"/>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2"/>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2"/>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2"/>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2"/>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2"/>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 name="Google Shape;478;p2"/>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2"/>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2"/>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2"/>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2"/>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2"/>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2"/>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2"/>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2"/>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2"/>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2"/>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2"/>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 name="Google Shape;490;p2"/>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 name="Google Shape;491;p2"/>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 name="Google Shape;492;p2"/>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2"/>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2"/>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2"/>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2"/>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2"/>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2"/>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2"/>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2"/>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2"/>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2"/>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2"/>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2"/>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2"/>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2"/>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2"/>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2"/>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2"/>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2"/>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2"/>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 name="Google Shape;512;p2"/>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2"/>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2"/>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2"/>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2"/>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2"/>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2"/>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2"/>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2"/>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2"/>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2"/>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2"/>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2"/>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2"/>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2"/>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2"/>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2"/>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2"/>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2"/>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2"/>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2"/>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2"/>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2"/>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2"/>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2"/>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2"/>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2"/>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2"/>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2"/>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2"/>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2"/>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2"/>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2"/>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2"/>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2"/>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2"/>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2"/>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2"/>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2"/>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2"/>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2"/>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2"/>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2"/>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2"/>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2"/>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2"/>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2"/>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2"/>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2"/>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2"/>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2"/>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2"/>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2"/>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2"/>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2"/>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2"/>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2"/>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2"/>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2"/>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2"/>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2"/>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2"/>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2"/>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2"/>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2"/>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2"/>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2"/>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 name="Google Shape;579;p2"/>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2"/>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 name="Google Shape;581;p2"/>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 name="Google Shape;582;p2"/>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 name="Google Shape;583;p2"/>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 name="Google Shape;584;p2"/>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2"/>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2"/>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2"/>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2"/>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2"/>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 name="Google Shape;590;p2"/>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 name="Google Shape;591;p2"/>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2"/>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 name="Google Shape;593;p2"/>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 name="Google Shape;594;p2"/>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2"/>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2"/>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2"/>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2"/>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2"/>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 name="Google Shape;600;p2"/>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 name="Google Shape;601;p2"/>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 name="Google Shape;602;p2"/>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2"/>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2"/>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2"/>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2"/>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2"/>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2"/>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2"/>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2"/>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2"/>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2"/>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2"/>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2"/>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2"/>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2"/>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 name="Google Shape;617;p2"/>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 name="Google Shape;618;p2"/>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 name="Google Shape;619;p2"/>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2"/>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2"/>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2"/>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2"/>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2"/>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2"/>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2"/>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2"/>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2"/>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2"/>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2"/>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2"/>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2"/>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2"/>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2"/>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2"/>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2"/>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2"/>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2"/>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2"/>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2"/>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2"/>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2"/>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2"/>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 name="Google Shape;644;p2"/>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5" name="Google Shape;645;p2"/>
          <p:cNvSpPr txBox="1"/>
          <p:nvPr>
            <p:ph type="ctrTitle"/>
          </p:nvPr>
        </p:nvSpPr>
        <p:spPr>
          <a:xfrm>
            <a:off x="1673400" y="824425"/>
            <a:ext cx="5797200" cy="3180600"/>
          </a:xfrm>
          <a:prstGeom prst="rect">
            <a:avLst/>
          </a:prstGeom>
          <a:solidFill>
            <a:schemeClr val="dk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8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646" name="Google Shape;646;p2"/>
          <p:cNvSpPr txBox="1"/>
          <p:nvPr>
            <p:ph type="subTitle" idx="1"/>
          </p:nvPr>
        </p:nvSpPr>
        <p:spPr>
          <a:xfrm>
            <a:off x="1673375" y="4075925"/>
            <a:ext cx="57972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647" name="Google Shape;647;p2"/>
          <p:cNvSpPr/>
          <p:nvPr/>
        </p:nvSpPr>
        <p:spPr>
          <a:xfrm flipH="1">
            <a:off x="8546982" y="2445130"/>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48" name="Google Shape;648;p2"/>
          <p:cNvGrpSpPr/>
          <p:nvPr/>
        </p:nvGrpSpPr>
        <p:grpSpPr>
          <a:xfrm>
            <a:off x="8672750" y="2829867"/>
            <a:ext cx="223981" cy="274679"/>
            <a:chOff x="7314226" y="2364570"/>
            <a:chExt cx="170431" cy="208992"/>
          </a:xfrm>
        </p:grpSpPr>
        <p:sp>
          <p:nvSpPr>
            <p:cNvPr id="649" name="Google Shape;649;p2"/>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2"/>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 name="Google Shape;651;p2"/>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 name="Google Shape;652;p2"/>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 name="Google Shape;653;p2"/>
          <p:cNvGrpSpPr/>
          <p:nvPr/>
        </p:nvGrpSpPr>
        <p:grpSpPr>
          <a:xfrm>
            <a:off x="8081296" y="-1380107"/>
            <a:ext cx="1023350" cy="2906440"/>
            <a:chOff x="8124426" y="-1347025"/>
            <a:chExt cx="980220" cy="2783946"/>
          </a:xfrm>
        </p:grpSpPr>
        <p:sp>
          <p:nvSpPr>
            <p:cNvPr id="654" name="Google Shape;654;p2"/>
            <p:cNvSpPr/>
            <p:nvPr/>
          </p:nvSpPr>
          <p:spPr>
            <a:xfrm>
              <a:off x="8465376" y="-25161"/>
              <a:ext cx="278538" cy="1128322"/>
            </a:xfrm>
            <a:custGeom>
              <a:avLst/>
              <a:gdLst/>
              <a:ahLst/>
              <a:cxnLst/>
              <a:rect l="l" t="t" r="r" b="b"/>
              <a:pathLst>
                <a:path w="7687" h="31139" fill="none" extrusionOk="0">
                  <a:moveTo>
                    <a:pt x="1" y="0"/>
                  </a:moveTo>
                  <a:cubicBezTo>
                    <a:pt x="2233" y="7121"/>
                    <a:pt x="5765" y="18819"/>
                    <a:pt x="7687" y="31139"/>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2"/>
            <p:cNvSpPr/>
            <p:nvPr/>
          </p:nvSpPr>
          <p:spPr>
            <a:xfrm>
              <a:off x="8486901" y="285311"/>
              <a:ext cx="246760" cy="466417"/>
            </a:xfrm>
            <a:custGeom>
              <a:avLst/>
              <a:gdLst/>
              <a:ahLst/>
              <a:cxnLst/>
              <a:rect l="l" t="t" r="r" b="b"/>
              <a:pathLst>
                <a:path w="6810" h="12872" extrusionOk="0">
                  <a:moveTo>
                    <a:pt x="3156" y="1"/>
                  </a:moveTo>
                  <a:cubicBezTo>
                    <a:pt x="2023" y="1"/>
                    <a:pt x="914" y="344"/>
                    <a:pt x="0" y="1011"/>
                  </a:cubicBezTo>
                  <a:lnTo>
                    <a:pt x="3137" y="12851"/>
                  </a:lnTo>
                  <a:cubicBezTo>
                    <a:pt x="3300" y="12865"/>
                    <a:pt x="3463" y="12872"/>
                    <a:pt x="3626" y="12872"/>
                  </a:cubicBezTo>
                  <a:cubicBezTo>
                    <a:pt x="4759" y="12872"/>
                    <a:pt x="5871" y="12529"/>
                    <a:pt x="6810" y="11862"/>
                  </a:cubicBezTo>
                  <a:lnTo>
                    <a:pt x="3645" y="22"/>
                  </a:lnTo>
                  <a:cubicBezTo>
                    <a:pt x="3482" y="8"/>
                    <a:pt x="3319" y="1"/>
                    <a:pt x="3156"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 name="Google Shape;656;p2"/>
            <p:cNvSpPr/>
            <p:nvPr/>
          </p:nvSpPr>
          <p:spPr>
            <a:xfrm>
              <a:off x="8640471" y="872049"/>
              <a:ext cx="193567" cy="467395"/>
            </a:xfrm>
            <a:custGeom>
              <a:avLst/>
              <a:gdLst/>
              <a:ahLst/>
              <a:cxnLst/>
              <a:rect l="l" t="t" r="r" b="b"/>
              <a:pathLst>
                <a:path w="5342" h="12899" extrusionOk="0">
                  <a:moveTo>
                    <a:pt x="2545" y="1"/>
                  </a:moveTo>
                  <a:cubicBezTo>
                    <a:pt x="1666" y="1"/>
                    <a:pt x="794" y="208"/>
                    <a:pt x="1" y="614"/>
                  </a:cubicBezTo>
                  <a:lnTo>
                    <a:pt x="1583" y="12765"/>
                  </a:lnTo>
                  <a:cubicBezTo>
                    <a:pt x="1984" y="12854"/>
                    <a:pt x="2391" y="12898"/>
                    <a:pt x="2797" y="12898"/>
                  </a:cubicBezTo>
                  <a:cubicBezTo>
                    <a:pt x="3676" y="12898"/>
                    <a:pt x="4548" y="12690"/>
                    <a:pt x="5341" y="12284"/>
                  </a:cubicBezTo>
                  <a:lnTo>
                    <a:pt x="3759" y="134"/>
                  </a:lnTo>
                  <a:cubicBezTo>
                    <a:pt x="3357" y="45"/>
                    <a:pt x="2950" y="1"/>
                    <a:pt x="2545"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2"/>
            <p:cNvSpPr/>
            <p:nvPr/>
          </p:nvSpPr>
          <p:spPr>
            <a:xfrm>
              <a:off x="8124426" y="-1026551"/>
              <a:ext cx="348146" cy="2463473"/>
            </a:xfrm>
            <a:custGeom>
              <a:avLst/>
              <a:gdLst/>
              <a:ahLst/>
              <a:cxnLst/>
              <a:rect l="l" t="t" r="r" b="b"/>
              <a:pathLst>
                <a:path w="9608" h="67986" extrusionOk="0">
                  <a:moveTo>
                    <a:pt x="5426" y="0"/>
                  </a:moveTo>
                  <a:lnTo>
                    <a:pt x="4182" y="1159"/>
                  </a:lnTo>
                  <a:cubicBezTo>
                    <a:pt x="4182" y="1159"/>
                    <a:pt x="4166" y="1143"/>
                    <a:pt x="4139" y="1143"/>
                  </a:cubicBezTo>
                  <a:cubicBezTo>
                    <a:pt x="3893" y="1143"/>
                    <a:pt x="2724" y="2404"/>
                    <a:pt x="4098" y="27748"/>
                  </a:cubicBezTo>
                  <a:cubicBezTo>
                    <a:pt x="5115" y="46228"/>
                    <a:pt x="0" y="60639"/>
                    <a:pt x="0" y="60639"/>
                  </a:cubicBezTo>
                  <a:lnTo>
                    <a:pt x="5115" y="67985"/>
                  </a:lnTo>
                  <a:cubicBezTo>
                    <a:pt x="5115" y="67985"/>
                    <a:pt x="7008" y="64934"/>
                    <a:pt x="8308" y="47669"/>
                  </a:cubicBezTo>
                  <a:cubicBezTo>
                    <a:pt x="9608" y="30432"/>
                    <a:pt x="5115" y="12207"/>
                    <a:pt x="5426" y="0"/>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2"/>
            <p:cNvSpPr/>
            <p:nvPr/>
          </p:nvSpPr>
          <p:spPr>
            <a:xfrm>
              <a:off x="8732621" y="-1347025"/>
              <a:ext cx="372025" cy="2452204"/>
            </a:xfrm>
            <a:custGeom>
              <a:avLst/>
              <a:gdLst/>
              <a:ahLst/>
              <a:cxnLst/>
              <a:rect l="l" t="t" r="r" b="b"/>
              <a:pathLst>
                <a:path w="10267" h="67675" extrusionOk="0">
                  <a:moveTo>
                    <a:pt x="1611" y="0"/>
                  </a:moveTo>
                  <a:cubicBezTo>
                    <a:pt x="1611" y="0"/>
                    <a:pt x="1" y="3221"/>
                    <a:pt x="368" y="20514"/>
                  </a:cubicBezTo>
                  <a:cubicBezTo>
                    <a:pt x="707" y="37807"/>
                    <a:pt x="6952" y="55496"/>
                    <a:pt x="7799" y="67674"/>
                  </a:cubicBezTo>
                  <a:lnTo>
                    <a:pt x="8930" y="66403"/>
                  </a:lnTo>
                  <a:cubicBezTo>
                    <a:pt x="8930" y="66403"/>
                    <a:pt x="8944" y="66415"/>
                    <a:pt x="8968" y="66415"/>
                  </a:cubicBezTo>
                  <a:cubicBezTo>
                    <a:pt x="9197" y="66415"/>
                    <a:pt x="10266" y="65250"/>
                    <a:pt x="6443" y="39926"/>
                  </a:cubicBezTo>
                  <a:cubicBezTo>
                    <a:pt x="3702" y="21616"/>
                    <a:pt x="7404" y="6782"/>
                    <a:pt x="7404" y="6782"/>
                  </a:cubicBezTo>
                  <a:lnTo>
                    <a:pt x="1611" y="0"/>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 name="Google Shape;659;p2"/>
          <p:cNvGrpSpPr/>
          <p:nvPr/>
        </p:nvGrpSpPr>
        <p:grpSpPr>
          <a:xfrm>
            <a:off x="646725" y="586692"/>
            <a:ext cx="223981" cy="274679"/>
            <a:chOff x="7314226" y="2364570"/>
            <a:chExt cx="170431" cy="208992"/>
          </a:xfrm>
        </p:grpSpPr>
        <p:sp>
          <p:nvSpPr>
            <p:cNvPr id="660" name="Google Shape;660;p2"/>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 name="Google Shape;661;p2"/>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 name="Google Shape;662;p2"/>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 name="Google Shape;663;p2"/>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4" name="Google Shape;664;p2"/>
          <p:cNvSpPr/>
          <p:nvPr/>
        </p:nvSpPr>
        <p:spPr>
          <a:xfrm flipH="1">
            <a:off x="374845" y="303955"/>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5530" name="Shape 5530"/>
        <p:cNvGrpSpPr/>
        <p:nvPr/>
      </p:nvGrpSpPr>
      <p:grpSpPr>
        <a:xfrm>
          <a:off x="0" y="0"/>
          <a:ext cx="0" cy="0"/>
          <a:chOff x="0" y="0"/>
          <a:chExt cx="0" cy="0"/>
        </a:xfrm>
      </p:grpSpPr>
      <p:grpSp>
        <p:nvGrpSpPr>
          <p:cNvPr id="5531" name="Google Shape;5531;p11"/>
          <p:cNvGrpSpPr/>
          <p:nvPr/>
        </p:nvGrpSpPr>
        <p:grpSpPr>
          <a:xfrm>
            <a:off x="-44372" y="-112096"/>
            <a:ext cx="9232744" cy="5367692"/>
            <a:chOff x="-36097" y="-112100"/>
            <a:chExt cx="9232744" cy="5367692"/>
          </a:xfrm>
        </p:grpSpPr>
        <p:sp>
          <p:nvSpPr>
            <p:cNvPr id="5532" name="Google Shape;5532;p11"/>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11"/>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11"/>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11"/>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11"/>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11"/>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11"/>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11"/>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11"/>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11"/>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11"/>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11"/>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11"/>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11"/>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11"/>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11"/>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11"/>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11"/>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11"/>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11"/>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11"/>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11"/>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11"/>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11"/>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11"/>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11"/>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11"/>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11"/>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11"/>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11"/>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11"/>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11"/>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11"/>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11"/>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11"/>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11"/>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11"/>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11"/>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11"/>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11"/>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11"/>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11"/>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11"/>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11"/>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11"/>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11"/>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11"/>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11"/>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11"/>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11"/>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11"/>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11"/>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11"/>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11"/>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11"/>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11"/>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11"/>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11"/>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11"/>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11"/>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11"/>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11"/>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11"/>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11"/>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11"/>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11"/>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11"/>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11"/>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11"/>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11"/>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11"/>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11"/>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11"/>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11"/>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11"/>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11"/>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11"/>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11"/>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11"/>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11"/>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11"/>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11"/>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11"/>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11"/>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11"/>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11"/>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11"/>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11"/>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11"/>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11"/>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11"/>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11"/>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11"/>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11"/>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11"/>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11"/>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11"/>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11"/>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11"/>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11"/>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11"/>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11"/>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11"/>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11"/>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11"/>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11"/>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11"/>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11"/>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11"/>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11"/>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11"/>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11"/>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11"/>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11"/>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11"/>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11"/>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11"/>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11"/>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11"/>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11"/>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11"/>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11"/>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11"/>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11"/>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11"/>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11"/>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11"/>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11"/>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11"/>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11"/>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11"/>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11"/>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11"/>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11"/>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11"/>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11"/>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11"/>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11"/>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11"/>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11"/>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11"/>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11"/>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11"/>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11"/>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11"/>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11"/>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11"/>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11"/>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11"/>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11"/>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11"/>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11"/>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11"/>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11"/>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11"/>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11"/>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11"/>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11"/>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11"/>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11"/>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11"/>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11"/>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11"/>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11"/>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11"/>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11"/>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11"/>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11"/>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11"/>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11"/>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11"/>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11"/>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11"/>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11"/>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11"/>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11"/>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11"/>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11"/>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11"/>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11"/>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11"/>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11"/>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11"/>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11"/>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11"/>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11"/>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11"/>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11"/>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11"/>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11"/>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11"/>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11"/>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11"/>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11"/>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11"/>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11"/>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11"/>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11"/>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11"/>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11"/>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11"/>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11"/>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11"/>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11"/>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11"/>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11"/>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11"/>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11"/>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11"/>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11"/>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11"/>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11"/>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11"/>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11"/>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11"/>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11"/>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11"/>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11"/>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11"/>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11"/>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11"/>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11"/>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11"/>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11"/>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11"/>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11"/>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11"/>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11"/>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11"/>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11"/>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11"/>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11"/>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11"/>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11"/>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11"/>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11"/>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11"/>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11"/>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11"/>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11"/>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11"/>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11"/>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11"/>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11"/>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11"/>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11"/>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11"/>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11"/>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11"/>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11"/>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11"/>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11"/>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11"/>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11"/>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11"/>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11"/>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11"/>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11"/>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11"/>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11"/>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11"/>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11"/>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11"/>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11"/>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11"/>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11"/>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11"/>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11"/>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11"/>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11"/>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11"/>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11"/>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11"/>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11"/>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11"/>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11"/>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11"/>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11"/>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11"/>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11"/>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11"/>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11"/>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11"/>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11"/>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11"/>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11"/>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11"/>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11"/>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11"/>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11"/>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11"/>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11"/>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11"/>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11"/>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11"/>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11"/>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11"/>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11"/>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11"/>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11"/>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11"/>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11"/>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11"/>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11"/>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11"/>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11"/>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11"/>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11"/>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11"/>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11"/>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11"/>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11"/>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11"/>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11"/>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11"/>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11"/>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11"/>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11"/>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11"/>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11"/>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11"/>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11"/>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11"/>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11"/>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11"/>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11"/>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11"/>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11"/>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11"/>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11"/>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11"/>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11"/>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11"/>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11"/>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11"/>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11"/>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11"/>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11"/>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11"/>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11"/>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11"/>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11"/>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11"/>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11"/>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11"/>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11"/>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11"/>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11"/>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11"/>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11"/>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11"/>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11"/>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11"/>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11"/>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11"/>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11"/>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11"/>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11"/>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11"/>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11"/>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11"/>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11"/>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11"/>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11"/>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11"/>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11"/>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11"/>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11"/>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11"/>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11"/>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11"/>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11"/>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11"/>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11"/>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11"/>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11"/>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11"/>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11"/>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11"/>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11"/>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11"/>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11"/>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11"/>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11"/>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11"/>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11"/>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11"/>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11"/>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11"/>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11"/>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11"/>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11"/>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11"/>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11"/>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11"/>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11"/>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11"/>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11"/>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11"/>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11"/>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2" name="Google Shape;5932;p11"/>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3" name="Google Shape;5933;p11"/>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11"/>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11"/>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11"/>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11"/>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11"/>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11"/>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11"/>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11"/>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11"/>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11"/>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11"/>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11"/>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6" name="Google Shape;5946;p11"/>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11"/>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11"/>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11"/>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11"/>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11"/>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11"/>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11"/>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11"/>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11"/>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11"/>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11"/>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11"/>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11"/>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11"/>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11"/>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11"/>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11"/>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11"/>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11"/>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11"/>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11"/>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11"/>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11"/>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11"/>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11"/>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11"/>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11"/>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11"/>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11"/>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11"/>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11"/>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11"/>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11"/>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11"/>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11"/>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11"/>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11"/>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11"/>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11"/>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11"/>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11"/>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11"/>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11"/>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11"/>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11"/>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11"/>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11"/>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11"/>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11"/>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11"/>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11"/>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11"/>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11"/>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11"/>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1" name="Google Shape;6001;p11"/>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11"/>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11"/>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11"/>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11"/>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11"/>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11"/>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11"/>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11"/>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11"/>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11"/>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11"/>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11"/>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11"/>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5" name="Google Shape;6015;p11"/>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6" name="Google Shape;6016;p11"/>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11"/>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8" name="Google Shape;6018;p11"/>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11"/>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11"/>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11"/>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2" name="Google Shape;6022;p11"/>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11"/>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11"/>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11"/>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11"/>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11"/>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11"/>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9" name="Google Shape;6029;p11"/>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11"/>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11"/>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11"/>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11"/>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11"/>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11"/>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11"/>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7" name="Google Shape;6037;p11"/>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8" name="Google Shape;6038;p11"/>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9" name="Google Shape;6039;p11"/>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11"/>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11"/>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11"/>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11"/>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11"/>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11"/>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11"/>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11"/>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11"/>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11"/>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0" name="Google Shape;6050;p11"/>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1" name="Google Shape;6051;p11"/>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11"/>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11"/>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11"/>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11"/>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11"/>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11"/>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11"/>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9" name="Google Shape;6059;p11"/>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11"/>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11"/>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11"/>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11"/>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11"/>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11"/>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11"/>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7" name="Google Shape;6067;p11"/>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8" name="Google Shape;6068;p11"/>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11"/>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11"/>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11"/>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11"/>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11"/>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11"/>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11"/>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11"/>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11"/>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11"/>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11"/>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0" name="Google Shape;6080;p11"/>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11"/>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11"/>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11"/>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11"/>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11"/>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11"/>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11"/>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8" name="Google Shape;6088;p11"/>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9" name="Google Shape;6089;p11"/>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11"/>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11"/>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11"/>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11"/>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11"/>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11"/>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11"/>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11"/>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11"/>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9" name="Google Shape;6099;p11"/>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0" name="Google Shape;6100;p11"/>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11"/>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11"/>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11"/>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11"/>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11"/>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11"/>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11"/>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11"/>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11"/>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0" name="Google Shape;6110;p11"/>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1" name="Google Shape;6111;p11"/>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11"/>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11"/>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11"/>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5" name="Google Shape;6115;p11"/>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6" name="Google Shape;6116;p11"/>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11"/>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11"/>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11"/>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11"/>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11"/>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11"/>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11"/>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11"/>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11"/>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11"/>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11"/>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8" name="Google Shape;6128;p11"/>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11"/>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11"/>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11"/>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11"/>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11"/>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4" name="Google Shape;6134;p11"/>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5" name="Google Shape;6135;p11"/>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11"/>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11"/>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11"/>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9" name="Google Shape;6139;p11"/>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11"/>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11"/>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11"/>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3" name="Google Shape;6143;p11"/>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11"/>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5" name="Google Shape;6145;p11"/>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6" name="Google Shape;6146;p11"/>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11"/>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11"/>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11"/>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11"/>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11"/>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11"/>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11"/>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11"/>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11"/>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11"/>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11"/>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11"/>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11"/>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11"/>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11"/>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11"/>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11"/>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11"/>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5" name="Google Shape;6165;p11"/>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11"/>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67" name="Google Shape;6167;p11"/>
          <p:cNvSpPr txBox="1"/>
          <p:nvPr>
            <p:ph type="title" hasCustomPrompt="1"/>
          </p:nvPr>
        </p:nvSpPr>
        <p:spPr>
          <a:xfrm>
            <a:off x="1284000" y="1341400"/>
            <a:ext cx="6576000" cy="17187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11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68" name="Google Shape;6168;p11"/>
          <p:cNvSpPr txBox="1"/>
          <p:nvPr>
            <p:ph type="subTitle" idx="1"/>
          </p:nvPr>
        </p:nvSpPr>
        <p:spPr>
          <a:xfrm>
            <a:off x="1284000" y="3060200"/>
            <a:ext cx="6576000" cy="74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0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6169" name="Google Shape;6169;p11"/>
          <p:cNvSpPr/>
          <p:nvPr/>
        </p:nvSpPr>
        <p:spPr>
          <a:xfrm flipH="1">
            <a:off x="7637720" y="287755"/>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70" name="Google Shape;6170;p11"/>
          <p:cNvGrpSpPr/>
          <p:nvPr/>
        </p:nvGrpSpPr>
        <p:grpSpPr>
          <a:xfrm>
            <a:off x="8155536" y="193312"/>
            <a:ext cx="174925" cy="214535"/>
            <a:chOff x="2067386" y="2215512"/>
            <a:chExt cx="174925" cy="214535"/>
          </a:xfrm>
        </p:grpSpPr>
        <p:sp>
          <p:nvSpPr>
            <p:cNvPr id="6171" name="Google Shape;6171;p11"/>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11"/>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11"/>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4" name="Google Shape;6174;p11"/>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75" name="Google Shape;6175;p11"/>
          <p:cNvSpPr/>
          <p:nvPr/>
        </p:nvSpPr>
        <p:spPr>
          <a:xfrm>
            <a:off x="8666863" y="5350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11"/>
          <p:cNvSpPr/>
          <p:nvPr/>
        </p:nvSpPr>
        <p:spPr>
          <a:xfrm>
            <a:off x="8263203" y="2549572"/>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7" name="Google Shape;6177;p11"/>
          <p:cNvSpPr/>
          <p:nvPr/>
        </p:nvSpPr>
        <p:spPr>
          <a:xfrm flipH="1">
            <a:off x="8708595" y="2110905"/>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78" name="Google Shape;6178;p11"/>
          <p:cNvGrpSpPr/>
          <p:nvPr/>
        </p:nvGrpSpPr>
        <p:grpSpPr>
          <a:xfrm>
            <a:off x="513486" y="4585837"/>
            <a:ext cx="174925" cy="214535"/>
            <a:chOff x="2067386" y="2215512"/>
            <a:chExt cx="174925" cy="214535"/>
          </a:xfrm>
        </p:grpSpPr>
        <p:sp>
          <p:nvSpPr>
            <p:cNvPr id="6179" name="Google Shape;6179;p11"/>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11"/>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11"/>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11"/>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3" name="Google Shape;6183;p11"/>
          <p:cNvGrpSpPr/>
          <p:nvPr/>
        </p:nvGrpSpPr>
        <p:grpSpPr>
          <a:xfrm>
            <a:off x="8487186" y="1091962"/>
            <a:ext cx="174925" cy="214535"/>
            <a:chOff x="2067386" y="2215512"/>
            <a:chExt cx="174925" cy="214535"/>
          </a:xfrm>
        </p:grpSpPr>
        <p:sp>
          <p:nvSpPr>
            <p:cNvPr id="6184" name="Google Shape;6184;p11"/>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11"/>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11"/>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11"/>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8" name="Google Shape;6188;p11"/>
          <p:cNvGrpSpPr/>
          <p:nvPr/>
        </p:nvGrpSpPr>
        <p:grpSpPr>
          <a:xfrm>
            <a:off x="1775575" y="4504242"/>
            <a:ext cx="223981" cy="274679"/>
            <a:chOff x="7314226" y="2364570"/>
            <a:chExt cx="170431" cy="208992"/>
          </a:xfrm>
        </p:grpSpPr>
        <p:sp>
          <p:nvSpPr>
            <p:cNvPr id="6189" name="Google Shape;6189;p11"/>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11"/>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11"/>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11"/>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6193" name="Shape 6193"/>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6194" name="Shape 6194"/>
        <p:cNvGrpSpPr/>
        <p:nvPr/>
      </p:nvGrpSpPr>
      <p:grpSpPr>
        <a:xfrm>
          <a:off x="0" y="0"/>
          <a:ext cx="0" cy="0"/>
          <a:chOff x="0" y="0"/>
          <a:chExt cx="0" cy="0"/>
        </a:xfrm>
      </p:grpSpPr>
      <p:grpSp>
        <p:nvGrpSpPr>
          <p:cNvPr id="6195" name="Google Shape;6195;p13"/>
          <p:cNvGrpSpPr/>
          <p:nvPr/>
        </p:nvGrpSpPr>
        <p:grpSpPr>
          <a:xfrm>
            <a:off x="-44372" y="-112096"/>
            <a:ext cx="9232744" cy="5367692"/>
            <a:chOff x="-36097" y="-112100"/>
            <a:chExt cx="9232744" cy="5367692"/>
          </a:xfrm>
        </p:grpSpPr>
        <p:sp>
          <p:nvSpPr>
            <p:cNvPr id="6196" name="Google Shape;6196;p13"/>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13"/>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13"/>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13"/>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13"/>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13"/>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13"/>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13"/>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13"/>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13"/>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13"/>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13"/>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13"/>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13"/>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13"/>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13"/>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13"/>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13"/>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13"/>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13"/>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13"/>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13"/>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13"/>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13"/>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13"/>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13"/>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13"/>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13"/>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13"/>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13"/>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13"/>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13"/>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13"/>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13"/>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13"/>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13"/>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13"/>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13"/>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13"/>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13"/>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13"/>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13"/>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13"/>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13"/>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13"/>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13"/>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13"/>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13"/>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13"/>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13"/>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13"/>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13"/>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13"/>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13"/>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13"/>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13"/>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13"/>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13"/>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13"/>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13"/>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13"/>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13"/>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13"/>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13"/>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13"/>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13"/>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13"/>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13"/>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13"/>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13"/>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6" name="Google Shape;6266;p13"/>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13"/>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13"/>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13"/>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13"/>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13"/>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13"/>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13"/>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13"/>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13"/>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6" name="Google Shape;6276;p13"/>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7" name="Google Shape;6277;p13"/>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13"/>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13"/>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0" name="Google Shape;6280;p13"/>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13"/>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13"/>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13"/>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13"/>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13"/>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13"/>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13"/>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13"/>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13"/>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13"/>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13"/>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13"/>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13"/>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13"/>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13"/>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13"/>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13"/>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13"/>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13"/>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13"/>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13"/>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2" name="Google Shape;6302;p13"/>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13"/>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13"/>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13"/>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13"/>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7" name="Google Shape;6307;p13"/>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8" name="Google Shape;6308;p13"/>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13"/>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13"/>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13"/>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13"/>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3" name="Google Shape;6313;p13"/>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4" name="Google Shape;6314;p13"/>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13"/>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13"/>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13"/>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13"/>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13"/>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13"/>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13"/>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13"/>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13"/>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13"/>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13"/>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13"/>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13"/>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13"/>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9" name="Google Shape;6329;p13"/>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13"/>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13"/>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13"/>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13"/>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13"/>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13"/>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13"/>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13"/>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13"/>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13"/>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13"/>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13"/>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13"/>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13"/>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13"/>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13"/>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13"/>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13"/>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13"/>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13"/>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13"/>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13"/>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2" name="Google Shape;6352;p13"/>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3" name="Google Shape;6353;p13"/>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13"/>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13"/>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13"/>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13"/>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13"/>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9" name="Google Shape;6359;p13"/>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0" name="Google Shape;6360;p13"/>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13"/>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13"/>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13"/>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4" name="Google Shape;6364;p13"/>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5" name="Google Shape;6365;p13"/>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13"/>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13"/>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13"/>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13"/>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0" name="Google Shape;6370;p13"/>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13"/>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13"/>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13"/>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13"/>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5" name="Google Shape;6375;p13"/>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13"/>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13"/>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13"/>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9" name="Google Shape;6379;p13"/>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0" name="Google Shape;6380;p13"/>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13"/>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13"/>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13"/>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13"/>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13"/>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6" name="Google Shape;6386;p13"/>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13"/>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13"/>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13"/>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13"/>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1" name="Google Shape;6391;p13"/>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13"/>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13"/>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4" name="Google Shape;6394;p13"/>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5" name="Google Shape;6395;p13"/>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13"/>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13"/>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13"/>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13"/>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13"/>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13"/>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13"/>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3" name="Google Shape;6403;p13"/>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4" name="Google Shape;6404;p13"/>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13"/>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13"/>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13"/>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13"/>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13"/>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13"/>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1" name="Google Shape;6411;p13"/>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2" name="Google Shape;6412;p13"/>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13"/>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13"/>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13"/>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6" name="Google Shape;6416;p13"/>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13"/>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13"/>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13"/>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13"/>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13"/>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2" name="Google Shape;6422;p13"/>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3" name="Google Shape;6423;p13"/>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13"/>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5" name="Google Shape;6425;p13"/>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6" name="Google Shape;6426;p13"/>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13"/>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13"/>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13"/>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13"/>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1" name="Google Shape;6431;p13"/>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13"/>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13"/>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13"/>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5" name="Google Shape;6435;p13"/>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6" name="Google Shape;6436;p13"/>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13"/>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13"/>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13"/>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13"/>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13"/>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13"/>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13"/>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4" name="Google Shape;6444;p13"/>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5" name="Google Shape;6445;p13"/>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13"/>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13"/>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13"/>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13"/>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13"/>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1" name="Google Shape;6451;p13"/>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13"/>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13"/>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13"/>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13"/>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13"/>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13"/>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8" name="Google Shape;6458;p13"/>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13"/>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13"/>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13"/>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13"/>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13"/>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13"/>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13"/>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13"/>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13"/>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8" name="Google Shape;6468;p13"/>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9" name="Google Shape;6469;p13"/>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13"/>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13"/>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13"/>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13"/>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13"/>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13"/>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6" name="Google Shape;6476;p13"/>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13"/>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13"/>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13"/>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13"/>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1" name="Google Shape;6481;p13"/>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2" name="Google Shape;6482;p13"/>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13"/>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13"/>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13"/>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13"/>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13"/>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13"/>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13"/>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0" name="Google Shape;6490;p13"/>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13"/>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13"/>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13"/>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13"/>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13"/>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13"/>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7" name="Google Shape;6497;p13"/>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13"/>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9" name="Google Shape;6499;p13"/>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0" name="Google Shape;6500;p13"/>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13"/>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13"/>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13"/>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13"/>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13"/>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13"/>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13"/>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8" name="Google Shape;6508;p13"/>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13"/>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13"/>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13"/>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13"/>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13"/>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13"/>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13"/>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13"/>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7" name="Google Shape;6517;p13"/>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13"/>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13"/>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13"/>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13"/>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13"/>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13"/>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13"/>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5" name="Google Shape;6525;p13"/>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6" name="Google Shape;6526;p13"/>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13"/>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13"/>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13"/>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13"/>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13"/>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2" name="Google Shape;6532;p13"/>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3" name="Google Shape;6533;p13"/>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13"/>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13"/>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13"/>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13"/>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8" name="Google Shape;6538;p13"/>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9" name="Google Shape;6539;p13"/>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13"/>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13"/>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13"/>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13"/>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13"/>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13"/>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6" name="Google Shape;6546;p13"/>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7" name="Google Shape;6547;p13"/>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13"/>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13"/>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13"/>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13"/>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13"/>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3" name="Google Shape;6553;p13"/>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4" name="Google Shape;6554;p13"/>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13"/>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13"/>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7" name="Google Shape;6557;p13"/>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13"/>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13"/>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13"/>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13"/>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13"/>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13"/>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13"/>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13"/>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13"/>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7" name="Google Shape;6567;p13"/>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13"/>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13"/>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13"/>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13"/>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13"/>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13"/>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13"/>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13"/>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13"/>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13"/>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8" name="Google Shape;6578;p13"/>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9" name="Google Shape;6579;p13"/>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13"/>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13"/>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13"/>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13"/>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13"/>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5" name="Google Shape;6585;p13"/>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6" name="Google Shape;6586;p13"/>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13"/>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13"/>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13"/>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13"/>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1" name="Google Shape;6591;p13"/>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2" name="Google Shape;6592;p13"/>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13"/>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13"/>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13"/>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13"/>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13"/>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13"/>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13"/>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0" name="Google Shape;6600;p13"/>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1" name="Google Shape;6601;p13"/>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13"/>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13"/>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13"/>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13"/>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13"/>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13"/>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8" name="Google Shape;6608;p13"/>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9" name="Google Shape;6609;p13"/>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13"/>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13"/>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13"/>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13"/>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13"/>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13"/>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6" name="Google Shape;6616;p13"/>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7" name="Google Shape;6617;p13"/>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13"/>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13"/>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13"/>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13"/>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13"/>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13"/>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13"/>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5" name="Google Shape;6625;p13"/>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6" name="Google Shape;6626;p13"/>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13"/>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13"/>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13"/>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13"/>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13"/>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13"/>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13"/>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13"/>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5" name="Google Shape;6635;p13"/>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6" name="Google Shape;6636;p13"/>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7" name="Google Shape;6637;p13"/>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8" name="Google Shape;6638;p13"/>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13"/>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0" name="Google Shape;6640;p13"/>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1" name="Google Shape;6641;p13"/>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13"/>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13"/>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13"/>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13"/>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6" name="Google Shape;6646;p13"/>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13"/>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13"/>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13"/>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0" name="Google Shape;6650;p13"/>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13"/>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13"/>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13"/>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13"/>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13"/>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6" name="Google Shape;6656;p13"/>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13"/>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13"/>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13"/>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0" name="Google Shape;6660;p13"/>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1" name="Google Shape;6661;p13"/>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13"/>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13"/>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13"/>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13"/>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13"/>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13"/>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13"/>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13"/>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13"/>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1" name="Google Shape;6671;p13"/>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13"/>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13"/>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13"/>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13"/>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6" name="Google Shape;6676;p13"/>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7" name="Google Shape;6677;p13"/>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13"/>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13"/>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13"/>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13"/>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2" name="Google Shape;6682;p13"/>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3" name="Google Shape;6683;p13"/>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13"/>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13"/>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13"/>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7" name="Google Shape;6687;p13"/>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13"/>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13"/>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0" name="Google Shape;6690;p13"/>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1" name="Google Shape;6691;p13"/>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13"/>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13"/>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13"/>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13"/>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6" name="Google Shape;6696;p13"/>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7" name="Google Shape;6697;p13"/>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13"/>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13"/>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13"/>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13"/>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13"/>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13"/>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13"/>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13"/>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13"/>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13"/>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8" name="Google Shape;6708;p13"/>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13"/>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0" name="Google Shape;6710;p13"/>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13"/>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13"/>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13"/>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4" name="Google Shape;6714;p13"/>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5" name="Google Shape;6715;p13"/>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13"/>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13"/>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13"/>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13"/>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13"/>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13"/>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13"/>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13"/>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13"/>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5" name="Google Shape;6725;p13"/>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13"/>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13"/>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13"/>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13"/>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13"/>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13"/>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13"/>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13"/>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13"/>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13"/>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13"/>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13"/>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13"/>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13"/>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13"/>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13"/>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13"/>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13"/>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13"/>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5" name="Google Shape;6745;p13"/>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13"/>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13"/>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13"/>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9" name="Google Shape;6749;p13"/>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13"/>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13"/>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13"/>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13"/>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4" name="Google Shape;6754;p13"/>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5" name="Google Shape;6755;p13"/>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13"/>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13"/>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13"/>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13"/>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13"/>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13"/>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13"/>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13"/>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4" name="Google Shape;6764;p13"/>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5" name="Google Shape;6765;p13"/>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13"/>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13"/>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13"/>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13"/>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13"/>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13"/>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13"/>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13"/>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13"/>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13"/>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6" name="Google Shape;6776;p13"/>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7" name="Google Shape;6777;p13"/>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13"/>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13"/>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13"/>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1" name="Google Shape;6781;p13"/>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2" name="Google Shape;6782;p13"/>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13"/>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13"/>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13"/>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13"/>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13"/>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8" name="Google Shape;6788;p13"/>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9" name="Google Shape;6789;p13"/>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13"/>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13"/>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13"/>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13"/>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13"/>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5" name="Google Shape;6795;p13"/>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6" name="Google Shape;6796;p13"/>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13"/>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13"/>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13"/>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13"/>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13"/>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13"/>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13"/>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4" name="Google Shape;6804;p13"/>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5" name="Google Shape;6805;p13"/>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13"/>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13"/>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13"/>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13"/>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13"/>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1" name="Google Shape;6811;p13"/>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2" name="Google Shape;6812;p13"/>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13"/>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13"/>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13"/>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6" name="Google Shape;6816;p13"/>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7" name="Google Shape;6817;p13"/>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13"/>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13"/>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13"/>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13"/>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13"/>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13"/>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13"/>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13"/>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13"/>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7" name="Google Shape;6827;p13"/>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8" name="Google Shape;6828;p13"/>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13"/>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13"/>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831" name="Google Shape;6831;p13"/>
          <p:cNvSpPr txBox="1"/>
          <p:nvPr>
            <p:ph type="title"/>
          </p:nvPr>
        </p:nvSpPr>
        <p:spPr>
          <a:xfrm>
            <a:off x="715100" y="2098100"/>
            <a:ext cx="6069000" cy="939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6832" name="Google Shape;6832;p13"/>
          <p:cNvSpPr txBox="1"/>
          <p:nvPr>
            <p:ph type="title" idx="2" hasCustomPrompt="1"/>
          </p:nvPr>
        </p:nvSpPr>
        <p:spPr>
          <a:xfrm>
            <a:off x="862937" y="800950"/>
            <a:ext cx="1258500" cy="72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b="1">
                <a:latin typeface="Inria Sans"/>
                <a:ea typeface="Inria Sans"/>
                <a:cs typeface="Inria Sans"/>
                <a:sym typeface="Inria Sans"/>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833" name="Google Shape;6833;p13"/>
          <p:cNvSpPr txBox="1"/>
          <p:nvPr>
            <p:ph type="subTitle" idx="1"/>
          </p:nvPr>
        </p:nvSpPr>
        <p:spPr>
          <a:xfrm>
            <a:off x="715100" y="2936025"/>
            <a:ext cx="6069000" cy="45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0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6834" name="Google Shape;6834;p13"/>
          <p:cNvSpPr/>
          <p:nvPr/>
        </p:nvSpPr>
        <p:spPr>
          <a:xfrm flipH="1">
            <a:off x="5313920" y="509755"/>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835" name="Google Shape;6835;p13"/>
          <p:cNvGrpSpPr/>
          <p:nvPr/>
        </p:nvGrpSpPr>
        <p:grpSpPr>
          <a:xfrm>
            <a:off x="8341448" y="4340212"/>
            <a:ext cx="174925" cy="214535"/>
            <a:chOff x="2067386" y="2215512"/>
            <a:chExt cx="174925" cy="214535"/>
          </a:xfrm>
        </p:grpSpPr>
        <p:sp>
          <p:nvSpPr>
            <p:cNvPr id="6836" name="Google Shape;6836;p13"/>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13"/>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13"/>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13"/>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40" name="Google Shape;6840;p13"/>
          <p:cNvGrpSpPr/>
          <p:nvPr/>
        </p:nvGrpSpPr>
        <p:grpSpPr>
          <a:xfrm>
            <a:off x="4373300" y="725742"/>
            <a:ext cx="223981" cy="274679"/>
            <a:chOff x="7314226" y="2364570"/>
            <a:chExt cx="170431" cy="208992"/>
          </a:xfrm>
        </p:grpSpPr>
        <p:sp>
          <p:nvSpPr>
            <p:cNvPr id="6841" name="Google Shape;6841;p13"/>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13"/>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3" name="Google Shape;6843;p13"/>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13"/>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845" name="Google Shape;6845;p13"/>
          <p:cNvSpPr/>
          <p:nvPr/>
        </p:nvSpPr>
        <p:spPr>
          <a:xfrm flipH="1">
            <a:off x="8715245" y="3694405"/>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13"/>
          <p:cNvSpPr/>
          <p:nvPr/>
        </p:nvSpPr>
        <p:spPr>
          <a:xfrm>
            <a:off x="8848563" y="46583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847" name="Google Shape;6847;p13"/>
          <p:cNvGrpSpPr/>
          <p:nvPr/>
        </p:nvGrpSpPr>
        <p:grpSpPr>
          <a:xfrm>
            <a:off x="8368061" y="3277512"/>
            <a:ext cx="174925" cy="214535"/>
            <a:chOff x="2067386" y="2215512"/>
            <a:chExt cx="174925" cy="214535"/>
          </a:xfrm>
        </p:grpSpPr>
        <p:sp>
          <p:nvSpPr>
            <p:cNvPr id="6848" name="Google Shape;6848;p13"/>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13"/>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13"/>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13"/>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52" name="Google Shape;6852;p13"/>
          <p:cNvGrpSpPr/>
          <p:nvPr/>
        </p:nvGrpSpPr>
        <p:grpSpPr>
          <a:xfrm>
            <a:off x="6097261" y="251237"/>
            <a:ext cx="174925" cy="214535"/>
            <a:chOff x="2067386" y="2215512"/>
            <a:chExt cx="174925" cy="214535"/>
          </a:xfrm>
        </p:grpSpPr>
        <p:sp>
          <p:nvSpPr>
            <p:cNvPr id="6853" name="Google Shape;6853;p13"/>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4" name="Google Shape;6854;p13"/>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5" name="Google Shape;6855;p13"/>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13"/>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857" name="Google Shape;6857;p13"/>
          <p:cNvSpPr/>
          <p:nvPr/>
        </p:nvSpPr>
        <p:spPr>
          <a:xfrm>
            <a:off x="2378178" y="19649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13"/>
          <p:cNvSpPr/>
          <p:nvPr/>
        </p:nvSpPr>
        <p:spPr>
          <a:xfrm flipH="1">
            <a:off x="2792445" y="581855"/>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859" name="Google Shape;6859;p13"/>
          <p:cNvGrpSpPr/>
          <p:nvPr/>
        </p:nvGrpSpPr>
        <p:grpSpPr>
          <a:xfrm>
            <a:off x="3324786" y="346337"/>
            <a:ext cx="174925" cy="214535"/>
            <a:chOff x="2067386" y="2215512"/>
            <a:chExt cx="174925" cy="214535"/>
          </a:xfrm>
        </p:grpSpPr>
        <p:sp>
          <p:nvSpPr>
            <p:cNvPr id="6860" name="Google Shape;6860;p13"/>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13"/>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2" name="Google Shape;6862;p13"/>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13"/>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4" name="Google Shape;6864;p13"/>
          <p:cNvGrpSpPr/>
          <p:nvPr/>
        </p:nvGrpSpPr>
        <p:grpSpPr>
          <a:xfrm>
            <a:off x="7660611" y="-1143907"/>
            <a:ext cx="1363395" cy="4139629"/>
            <a:chOff x="7660611" y="-1143907"/>
            <a:chExt cx="1363395" cy="4139629"/>
          </a:xfrm>
        </p:grpSpPr>
        <p:sp>
          <p:nvSpPr>
            <p:cNvPr id="6865" name="Google Shape;6865;p13"/>
            <p:cNvSpPr/>
            <p:nvPr/>
          </p:nvSpPr>
          <p:spPr>
            <a:xfrm flipH="1">
              <a:off x="8539763" y="-430773"/>
              <a:ext cx="484243" cy="3426494"/>
            </a:xfrm>
            <a:custGeom>
              <a:avLst/>
              <a:gdLst/>
              <a:ahLst/>
              <a:cxnLst/>
              <a:rect l="l" t="t" r="r" b="b"/>
              <a:pathLst>
                <a:path w="9608" h="67986" extrusionOk="0">
                  <a:moveTo>
                    <a:pt x="5426" y="0"/>
                  </a:moveTo>
                  <a:lnTo>
                    <a:pt x="4182" y="1159"/>
                  </a:lnTo>
                  <a:cubicBezTo>
                    <a:pt x="4182" y="1159"/>
                    <a:pt x="4166" y="1143"/>
                    <a:pt x="4139" y="1143"/>
                  </a:cubicBezTo>
                  <a:cubicBezTo>
                    <a:pt x="3893" y="1143"/>
                    <a:pt x="2724" y="2404"/>
                    <a:pt x="4098" y="27748"/>
                  </a:cubicBezTo>
                  <a:cubicBezTo>
                    <a:pt x="5115" y="46228"/>
                    <a:pt x="0" y="60639"/>
                    <a:pt x="0" y="60639"/>
                  </a:cubicBezTo>
                  <a:lnTo>
                    <a:pt x="5115" y="67985"/>
                  </a:lnTo>
                  <a:cubicBezTo>
                    <a:pt x="5115" y="67985"/>
                    <a:pt x="7008" y="64934"/>
                    <a:pt x="8308" y="47669"/>
                  </a:cubicBezTo>
                  <a:cubicBezTo>
                    <a:pt x="9608" y="30432"/>
                    <a:pt x="5115" y="12207"/>
                    <a:pt x="5426" y="0"/>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13"/>
            <p:cNvSpPr/>
            <p:nvPr/>
          </p:nvSpPr>
          <p:spPr>
            <a:xfrm flipH="1">
              <a:off x="8217554" y="-104252"/>
              <a:ext cx="387425" cy="1569406"/>
            </a:xfrm>
            <a:custGeom>
              <a:avLst/>
              <a:gdLst/>
              <a:ahLst/>
              <a:cxnLst/>
              <a:rect l="l" t="t" r="r" b="b"/>
              <a:pathLst>
                <a:path w="7687" h="31139" fill="none" extrusionOk="0">
                  <a:moveTo>
                    <a:pt x="1" y="0"/>
                  </a:moveTo>
                  <a:cubicBezTo>
                    <a:pt x="2233" y="7121"/>
                    <a:pt x="5765" y="18819"/>
                    <a:pt x="7687" y="31139"/>
                  </a:cubicBezTo>
                </a:path>
              </a:pathLst>
            </a:custGeom>
            <a:solidFill>
              <a:schemeClr val="dk2"/>
            </a:solidFill>
            <a:ln w="91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13"/>
            <p:cNvSpPr/>
            <p:nvPr/>
          </p:nvSpPr>
          <p:spPr>
            <a:xfrm flipH="1">
              <a:off x="8231816" y="327584"/>
              <a:ext cx="343224" cy="648749"/>
            </a:xfrm>
            <a:custGeom>
              <a:avLst/>
              <a:gdLst/>
              <a:ahLst/>
              <a:cxnLst/>
              <a:rect l="l" t="t" r="r" b="b"/>
              <a:pathLst>
                <a:path w="6810" h="12872" extrusionOk="0">
                  <a:moveTo>
                    <a:pt x="3156" y="1"/>
                  </a:moveTo>
                  <a:cubicBezTo>
                    <a:pt x="2023" y="1"/>
                    <a:pt x="914" y="344"/>
                    <a:pt x="0" y="1011"/>
                  </a:cubicBezTo>
                  <a:lnTo>
                    <a:pt x="3137" y="12851"/>
                  </a:lnTo>
                  <a:cubicBezTo>
                    <a:pt x="3300" y="12865"/>
                    <a:pt x="3463" y="12872"/>
                    <a:pt x="3626" y="12872"/>
                  </a:cubicBezTo>
                  <a:cubicBezTo>
                    <a:pt x="4759" y="12872"/>
                    <a:pt x="5871" y="12529"/>
                    <a:pt x="6810" y="11862"/>
                  </a:cubicBezTo>
                  <a:lnTo>
                    <a:pt x="3645" y="22"/>
                  </a:lnTo>
                  <a:cubicBezTo>
                    <a:pt x="3482" y="8"/>
                    <a:pt x="3319" y="1"/>
                    <a:pt x="3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13"/>
            <p:cNvSpPr/>
            <p:nvPr/>
          </p:nvSpPr>
          <p:spPr>
            <a:xfrm flipH="1">
              <a:off x="8092202" y="1143678"/>
              <a:ext cx="269237" cy="650110"/>
            </a:xfrm>
            <a:custGeom>
              <a:avLst/>
              <a:gdLst/>
              <a:ahLst/>
              <a:cxnLst/>
              <a:rect l="l" t="t" r="r" b="b"/>
              <a:pathLst>
                <a:path w="5342" h="12899" extrusionOk="0">
                  <a:moveTo>
                    <a:pt x="2545" y="1"/>
                  </a:moveTo>
                  <a:cubicBezTo>
                    <a:pt x="1666" y="1"/>
                    <a:pt x="794" y="208"/>
                    <a:pt x="1" y="614"/>
                  </a:cubicBezTo>
                  <a:lnTo>
                    <a:pt x="1583" y="12765"/>
                  </a:lnTo>
                  <a:cubicBezTo>
                    <a:pt x="1984" y="12854"/>
                    <a:pt x="2391" y="12898"/>
                    <a:pt x="2797" y="12898"/>
                  </a:cubicBezTo>
                  <a:cubicBezTo>
                    <a:pt x="3676" y="12898"/>
                    <a:pt x="4548" y="12690"/>
                    <a:pt x="5341" y="12284"/>
                  </a:cubicBezTo>
                  <a:lnTo>
                    <a:pt x="3759" y="134"/>
                  </a:lnTo>
                  <a:cubicBezTo>
                    <a:pt x="3357" y="45"/>
                    <a:pt x="2950" y="1"/>
                    <a:pt x="2545"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13"/>
            <p:cNvSpPr/>
            <p:nvPr/>
          </p:nvSpPr>
          <p:spPr>
            <a:xfrm flipH="1">
              <a:off x="7660611" y="-1143907"/>
              <a:ext cx="517457" cy="3410820"/>
            </a:xfrm>
            <a:custGeom>
              <a:avLst/>
              <a:gdLst/>
              <a:ahLst/>
              <a:cxnLst/>
              <a:rect l="l" t="t" r="r" b="b"/>
              <a:pathLst>
                <a:path w="10267" h="67675" extrusionOk="0">
                  <a:moveTo>
                    <a:pt x="1611" y="0"/>
                  </a:moveTo>
                  <a:cubicBezTo>
                    <a:pt x="1611" y="0"/>
                    <a:pt x="1" y="3221"/>
                    <a:pt x="368" y="20514"/>
                  </a:cubicBezTo>
                  <a:cubicBezTo>
                    <a:pt x="707" y="37807"/>
                    <a:pt x="6952" y="55496"/>
                    <a:pt x="7799" y="67674"/>
                  </a:cubicBezTo>
                  <a:lnTo>
                    <a:pt x="8930" y="66403"/>
                  </a:lnTo>
                  <a:cubicBezTo>
                    <a:pt x="8930" y="66403"/>
                    <a:pt x="8944" y="66415"/>
                    <a:pt x="8968" y="66415"/>
                  </a:cubicBezTo>
                  <a:cubicBezTo>
                    <a:pt x="9197" y="66415"/>
                    <a:pt x="10266" y="65250"/>
                    <a:pt x="6443" y="39926"/>
                  </a:cubicBezTo>
                  <a:cubicBezTo>
                    <a:pt x="3702" y="21616"/>
                    <a:pt x="7404" y="6782"/>
                    <a:pt x="7404" y="6782"/>
                  </a:cubicBezTo>
                  <a:lnTo>
                    <a:pt x="1611" y="0"/>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6870" name="Shape 6870"/>
        <p:cNvGrpSpPr/>
        <p:nvPr/>
      </p:nvGrpSpPr>
      <p:grpSpPr>
        <a:xfrm>
          <a:off x="0" y="0"/>
          <a:ext cx="0" cy="0"/>
          <a:chOff x="0" y="0"/>
          <a:chExt cx="0" cy="0"/>
        </a:xfrm>
      </p:grpSpPr>
      <p:grpSp>
        <p:nvGrpSpPr>
          <p:cNvPr id="6871" name="Google Shape;6871;p14"/>
          <p:cNvGrpSpPr/>
          <p:nvPr/>
        </p:nvGrpSpPr>
        <p:grpSpPr>
          <a:xfrm>
            <a:off x="-44372" y="-112096"/>
            <a:ext cx="9232744" cy="5367692"/>
            <a:chOff x="-36097" y="-112100"/>
            <a:chExt cx="9232744" cy="5367692"/>
          </a:xfrm>
        </p:grpSpPr>
        <p:sp>
          <p:nvSpPr>
            <p:cNvPr id="6872" name="Google Shape;6872;p14"/>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14"/>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14"/>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14"/>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6" name="Google Shape;6876;p14"/>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7" name="Google Shape;6877;p14"/>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14"/>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14"/>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14"/>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14"/>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2" name="Google Shape;6882;p14"/>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3" name="Google Shape;6883;p14"/>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14"/>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14"/>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14"/>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14"/>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8" name="Google Shape;6888;p14"/>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9" name="Google Shape;6889;p14"/>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14"/>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14"/>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2" name="Google Shape;6892;p14"/>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3" name="Google Shape;6893;p14"/>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14"/>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5" name="Google Shape;6895;p14"/>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6" name="Google Shape;6896;p14"/>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14"/>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14"/>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14"/>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14"/>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14"/>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2" name="Google Shape;6902;p14"/>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3" name="Google Shape;6903;p14"/>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14"/>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14"/>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6" name="Google Shape;6906;p14"/>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7" name="Google Shape;6907;p14"/>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14"/>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14"/>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14"/>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1" name="Google Shape;6911;p14"/>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2" name="Google Shape;6912;p14"/>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14"/>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14"/>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14"/>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14"/>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14"/>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14"/>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14"/>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14"/>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14"/>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14"/>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14"/>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14"/>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14"/>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14"/>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14"/>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14"/>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9" name="Google Shape;6929;p14"/>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0" name="Google Shape;6930;p14"/>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14"/>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14"/>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14"/>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14"/>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14"/>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6" name="Google Shape;6936;p14"/>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7" name="Google Shape;6937;p14"/>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14"/>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14"/>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14"/>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14"/>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14"/>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3" name="Google Shape;6943;p14"/>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4" name="Google Shape;6944;p14"/>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14"/>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14"/>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14"/>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8" name="Google Shape;6948;p14"/>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9" name="Google Shape;6949;p14"/>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14"/>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14"/>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2" name="Google Shape;6952;p14"/>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3" name="Google Shape;6953;p14"/>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14"/>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14"/>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14"/>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14"/>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14"/>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9" name="Google Shape;6959;p14"/>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0" name="Google Shape;6960;p14"/>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14"/>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14"/>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14"/>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14"/>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14"/>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14"/>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14"/>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8" name="Google Shape;6968;p14"/>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9" name="Google Shape;6969;p14"/>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14"/>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14"/>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14"/>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14"/>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14"/>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5" name="Google Shape;6975;p14"/>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6" name="Google Shape;6976;p14"/>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14"/>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14"/>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9" name="Google Shape;6979;p14"/>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0" name="Google Shape;6980;p14"/>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14"/>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14"/>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14"/>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14"/>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14"/>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14"/>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7" name="Google Shape;6987;p14"/>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8" name="Google Shape;6988;p14"/>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14"/>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14"/>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14"/>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14"/>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14"/>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4" name="Google Shape;6994;p14"/>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5" name="Google Shape;6995;p14"/>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14"/>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14"/>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14"/>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14"/>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14"/>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1" name="Google Shape;7001;p14"/>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2" name="Google Shape;7002;p14"/>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14"/>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14"/>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14"/>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6" name="Google Shape;7006;p14"/>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14"/>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14"/>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14"/>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14"/>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1" name="Google Shape;7011;p14"/>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2" name="Google Shape;7012;p14"/>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14"/>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14"/>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14"/>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14"/>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14"/>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8" name="Google Shape;7018;p14"/>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14"/>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14"/>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14"/>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14"/>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14"/>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14"/>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14"/>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14"/>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14"/>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14"/>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14"/>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14"/>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14"/>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14"/>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14"/>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14"/>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14"/>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14"/>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14"/>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14"/>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14"/>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14"/>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14"/>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2" name="Google Shape;7042;p14"/>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14"/>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14"/>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14"/>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14"/>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7" name="Google Shape;7047;p14"/>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8" name="Google Shape;7048;p14"/>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14"/>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14"/>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14"/>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14"/>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14"/>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14"/>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14"/>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14"/>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7" name="Google Shape;7057;p14"/>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14"/>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14"/>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0" name="Google Shape;7060;p14"/>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14"/>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14"/>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14"/>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4" name="Google Shape;7064;p14"/>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5" name="Google Shape;7065;p14"/>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14"/>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14"/>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14"/>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14"/>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14"/>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1" name="Google Shape;7071;p14"/>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2" name="Google Shape;7072;p14"/>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14"/>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14"/>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14"/>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14"/>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14"/>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8" name="Google Shape;7078;p14"/>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9" name="Google Shape;7079;p14"/>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14"/>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14"/>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14"/>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3" name="Google Shape;7083;p14"/>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4" name="Google Shape;7084;p14"/>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14"/>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14"/>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7" name="Google Shape;7087;p14"/>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8" name="Google Shape;7088;p14"/>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14"/>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14"/>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1" name="Google Shape;7091;p14"/>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2" name="Google Shape;7092;p14"/>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3" name="Google Shape;7093;p14"/>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14"/>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14"/>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14"/>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14"/>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14"/>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14"/>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0" name="Google Shape;7100;p14"/>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1" name="Google Shape;7101;p14"/>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14"/>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14"/>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14"/>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14"/>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14"/>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7" name="Google Shape;7107;p14"/>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8" name="Google Shape;7108;p14"/>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14"/>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14"/>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14"/>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14"/>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3" name="Google Shape;7113;p14"/>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4" name="Google Shape;7114;p14"/>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14"/>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14"/>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14"/>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14"/>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14"/>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14"/>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14"/>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14"/>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3" name="Google Shape;7123;p14"/>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4" name="Google Shape;7124;p14"/>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14"/>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14"/>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14"/>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14"/>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14"/>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14"/>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14"/>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14"/>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3" name="Google Shape;7133;p14"/>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4" name="Google Shape;7134;p14"/>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14"/>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14"/>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14"/>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14"/>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14"/>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14"/>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1" name="Google Shape;7141;p14"/>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2" name="Google Shape;7142;p14"/>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14"/>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14"/>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14"/>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14"/>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14"/>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8" name="Google Shape;7148;p14"/>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9" name="Google Shape;7149;p14"/>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14"/>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1" name="Google Shape;7151;p14"/>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14"/>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3" name="Google Shape;7153;p14"/>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4" name="Google Shape;7154;p14"/>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5" name="Google Shape;7155;p14"/>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14"/>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14"/>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14"/>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14"/>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14"/>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1" name="Google Shape;7161;p14"/>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2" name="Google Shape;7162;p14"/>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3" name="Google Shape;7163;p14"/>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4" name="Google Shape;7164;p14"/>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5" name="Google Shape;7165;p14"/>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6" name="Google Shape;7166;p14"/>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14"/>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14"/>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14"/>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14"/>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1" name="Google Shape;7171;p14"/>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2" name="Google Shape;7172;p14"/>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14"/>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14"/>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5" name="Google Shape;7175;p14"/>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6" name="Google Shape;7176;p14"/>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14"/>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8" name="Google Shape;7178;p14"/>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9" name="Google Shape;7179;p14"/>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0" name="Google Shape;7180;p14"/>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14"/>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14"/>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14"/>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14"/>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5" name="Google Shape;7185;p14"/>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6" name="Google Shape;7186;p14"/>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14"/>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14"/>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14"/>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14"/>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14"/>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14"/>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14"/>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14"/>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5" name="Google Shape;7195;p14"/>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6" name="Google Shape;7196;p14"/>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14"/>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14"/>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14"/>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14"/>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14"/>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2" name="Google Shape;7202;p14"/>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3" name="Google Shape;7203;p14"/>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14"/>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14"/>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14"/>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14"/>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14"/>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14"/>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14"/>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14"/>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2" name="Google Shape;7212;p14"/>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3" name="Google Shape;7213;p14"/>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4" name="Google Shape;7214;p14"/>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14"/>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6" name="Google Shape;7216;p14"/>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7" name="Google Shape;7217;p14"/>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14"/>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14"/>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14"/>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14"/>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14"/>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14"/>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14"/>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14"/>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14"/>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14"/>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14"/>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9" name="Google Shape;7229;p14"/>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0" name="Google Shape;7230;p14"/>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1" name="Google Shape;7231;p14"/>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2" name="Google Shape;7232;p14"/>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3" name="Google Shape;7233;p14"/>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4" name="Google Shape;7234;p14"/>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5" name="Google Shape;7235;p14"/>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6" name="Google Shape;7236;p14"/>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7" name="Google Shape;7237;p14"/>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14"/>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14"/>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0" name="Google Shape;7240;p14"/>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1" name="Google Shape;7241;p14"/>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2" name="Google Shape;7242;p14"/>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14"/>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14"/>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14"/>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14"/>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14"/>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14"/>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9" name="Google Shape;7249;p14"/>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14"/>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14"/>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2" name="Google Shape;7252;p14"/>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3" name="Google Shape;7253;p14"/>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4" name="Google Shape;7254;p14"/>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5" name="Google Shape;7255;p14"/>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6" name="Google Shape;7256;p14"/>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14"/>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8" name="Google Shape;7258;p14"/>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9" name="Google Shape;7259;p14"/>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14"/>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14"/>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2" name="Google Shape;7262;p14"/>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14"/>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4" name="Google Shape;7264;p14"/>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5" name="Google Shape;7265;p14"/>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6" name="Google Shape;7266;p14"/>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7" name="Google Shape;7267;p14"/>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8" name="Google Shape;7268;p14"/>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9" name="Google Shape;7269;p14"/>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0" name="Google Shape;7270;p14"/>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1" name="Google Shape;7271;p14"/>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14"/>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3" name="Google Shape;7273;p14"/>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4" name="Google Shape;7274;p14"/>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5" name="Google Shape;7275;p14"/>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6" name="Google Shape;7276;p14"/>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14"/>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14"/>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14"/>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14"/>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1" name="Google Shape;7281;p14"/>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2" name="Google Shape;7282;p14"/>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14"/>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14"/>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14"/>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14"/>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14"/>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14"/>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9" name="Google Shape;7289;p14"/>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0" name="Google Shape;7290;p14"/>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14"/>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14"/>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14"/>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14"/>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14"/>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6" name="Google Shape;7296;p14"/>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7" name="Google Shape;7297;p14"/>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14"/>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14"/>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14"/>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14"/>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14"/>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14"/>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14"/>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14"/>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6" name="Google Shape;7306;p14"/>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7" name="Google Shape;7307;p14"/>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14"/>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14"/>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14"/>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1" name="Google Shape;7311;p14"/>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2" name="Google Shape;7312;p14"/>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14"/>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14"/>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14"/>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6" name="Google Shape;7316;p14"/>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7" name="Google Shape;7317;p14"/>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14"/>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14"/>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14"/>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1" name="Google Shape;7321;p14"/>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2" name="Google Shape;7322;p14"/>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14"/>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14"/>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5" name="Google Shape;7325;p14"/>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6" name="Google Shape;7326;p14"/>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14"/>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8" name="Google Shape;7328;p14"/>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9" name="Google Shape;7329;p14"/>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14"/>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14"/>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14"/>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14"/>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14"/>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14"/>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14"/>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14"/>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8" name="Google Shape;7338;p14"/>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9" name="Google Shape;7339;p14"/>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14"/>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1" name="Google Shape;7341;p14"/>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2" name="Google Shape;7342;p14"/>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14"/>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14"/>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14"/>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14"/>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14"/>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14"/>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9" name="Google Shape;7349;p14"/>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0" name="Google Shape;7350;p14"/>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14"/>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2" name="Google Shape;7352;p14"/>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14"/>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14"/>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14"/>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14"/>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14"/>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14"/>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14"/>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14"/>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14"/>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14"/>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14"/>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14"/>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14"/>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6" name="Google Shape;7366;p14"/>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7" name="Google Shape;7367;p14"/>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8" name="Google Shape;7368;p14"/>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14"/>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14"/>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14"/>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14"/>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14"/>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4" name="Google Shape;7374;p14"/>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5" name="Google Shape;7375;p14"/>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14"/>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7" name="Google Shape;7377;p14"/>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8" name="Google Shape;7378;p14"/>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14"/>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14"/>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14"/>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14"/>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14"/>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14"/>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5" name="Google Shape;7385;p14"/>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6" name="Google Shape;7386;p14"/>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14"/>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14"/>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14"/>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14"/>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14"/>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2" name="Google Shape;7392;p14"/>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3" name="Google Shape;7393;p14"/>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14"/>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14"/>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14"/>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14"/>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8" name="Google Shape;7398;p14"/>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9" name="Google Shape;7399;p14"/>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14"/>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1" name="Google Shape;7401;p14"/>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14"/>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14"/>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14"/>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14"/>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6" name="Google Shape;7406;p14"/>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7" name="Google Shape;7407;p14"/>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8" name="Google Shape;7408;p14"/>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14"/>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0" name="Google Shape;7410;p14"/>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1" name="Google Shape;7411;p14"/>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2" name="Google Shape;7412;p14"/>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3" name="Google Shape;7413;p14"/>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4" name="Google Shape;7414;p14"/>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5" name="Google Shape;7415;p14"/>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6" name="Google Shape;7416;p14"/>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7" name="Google Shape;7417;p14"/>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8" name="Google Shape;7418;p14"/>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9" name="Google Shape;7419;p14"/>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0" name="Google Shape;7420;p14"/>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14"/>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14"/>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14"/>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14"/>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5" name="Google Shape;7425;p14"/>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14"/>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14"/>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8" name="Google Shape;7428;p14"/>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9" name="Google Shape;7429;p14"/>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0" name="Google Shape;7430;p14"/>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1" name="Google Shape;7431;p14"/>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2" name="Google Shape;7432;p14"/>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14"/>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14"/>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14"/>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6" name="Google Shape;7436;p14"/>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7" name="Google Shape;7437;p14"/>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8" name="Google Shape;7438;p14"/>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9" name="Google Shape;7439;p14"/>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14"/>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1" name="Google Shape;7441;p14"/>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14"/>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3" name="Google Shape;7443;p14"/>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4" name="Google Shape;7444;p14"/>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5" name="Google Shape;7445;p14"/>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6" name="Google Shape;7446;p14"/>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7" name="Google Shape;7447;p14"/>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14"/>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14"/>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14"/>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14"/>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14"/>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3" name="Google Shape;7453;p14"/>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4" name="Google Shape;7454;p14"/>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5" name="Google Shape;7455;p14"/>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14"/>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14"/>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14"/>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14"/>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0" name="Google Shape;7460;p14"/>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1" name="Google Shape;7461;p14"/>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2" name="Google Shape;7462;p14"/>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14"/>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14"/>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5" name="Google Shape;7465;p14"/>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6" name="Google Shape;7466;p14"/>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7" name="Google Shape;7467;p14"/>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8" name="Google Shape;7468;p14"/>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14"/>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14"/>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1" name="Google Shape;7471;p14"/>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2" name="Google Shape;7472;p14"/>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3" name="Google Shape;7473;p14"/>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14"/>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14"/>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14"/>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7" name="Google Shape;7477;p14"/>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8" name="Google Shape;7478;p14"/>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9" name="Google Shape;7479;p14"/>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0" name="Google Shape;7480;p14"/>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14"/>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14"/>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3" name="Google Shape;7483;p14"/>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4" name="Google Shape;7484;p14"/>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5" name="Google Shape;7485;p14"/>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6" name="Google Shape;7486;p14"/>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7" name="Google Shape;7487;p14"/>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8" name="Google Shape;7488;p14"/>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9" name="Google Shape;7489;p14"/>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14"/>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1" name="Google Shape;7491;p14"/>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2" name="Google Shape;7492;p14"/>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14"/>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14"/>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5" name="Google Shape;7495;p14"/>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6" name="Google Shape;7496;p14"/>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7" name="Google Shape;7497;p14"/>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8" name="Google Shape;7498;p14"/>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14"/>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14"/>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1" name="Google Shape;7501;p14"/>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2" name="Google Shape;7502;p14"/>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14"/>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4" name="Google Shape;7504;p14"/>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5" name="Google Shape;7505;p14"/>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6" name="Google Shape;7506;p14"/>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07" name="Google Shape;7507;p14"/>
          <p:cNvSpPr txBox="1"/>
          <p:nvPr>
            <p:ph type="title"/>
          </p:nvPr>
        </p:nvSpPr>
        <p:spPr>
          <a:xfrm>
            <a:off x="2852775" y="2141375"/>
            <a:ext cx="5576100" cy="939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7508" name="Google Shape;7508;p14"/>
          <p:cNvSpPr txBox="1"/>
          <p:nvPr>
            <p:ph type="title" idx="2" hasCustomPrompt="1"/>
          </p:nvPr>
        </p:nvSpPr>
        <p:spPr>
          <a:xfrm>
            <a:off x="7035325" y="844300"/>
            <a:ext cx="1258500" cy="72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b="1">
                <a:latin typeface="Inria Sans"/>
                <a:ea typeface="Inria Sans"/>
                <a:cs typeface="Inria Sans"/>
                <a:sym typeface="Inria Sans"/>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509" name="Google Shape;7509;p14"/>
          <p:cNvSpPr txBox="1"/>
          <p:nvPr>
            <p:ph type="subTitle" idx="1"/>
          </p:nvPr>
        </p:nvSpPr>
        <p:spPr>
          <a:xfrm>
            <a:off x="2852625" y="2979300"/>
            <a:ext cx="5576100" cy="45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20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grpSp>
        <p:nvGrpSpPr>
          <p:cNvPr id="7510" name="Google Shape;7510;p14"/>
          <p:cNvGrpSpPr/>
          <p:nvPr/>
        </p:nvGrpSpPr>
        <p:grpSpPr>
          <a:xfrm rot="10800000" flipH="1">
            <a:off x="113558" y="3840937"/>
            <a:ext cx="1299542" cy="1242440"/>
            <a:chOff x="5960783" y="635087"/>
            <a:chExt cx="1299542" cy="1242440"/>
          </a:xfrm>
        </p:grpSpPr>
        <p:sp>
          <p:nvSpPr>
            <p:cNvPr id="7511" name="Google Shape;7511;p14"/>
            <p:cNvSpPr/>
            <p:nvPr/>
          </p:nvSpPr>
          <p:spPr>
            <a:xfrm rot="8706649" flipH="1">
              <a:off x="6096602" y="857355"/>
              <a:ext cx="1027903" cy="797904"/>
            </a:xfrm>
            <a:custGeom>
              <a:avLst/>
              <a:gdLst/>
              <a:ahLst/>
              <a:cxnLst/>
              <a:rect l="l" t="t" r="r" b="b"/>
              <a:pathLst>
                <a:path w="48173" h="37394" extrusionOk="0">
                  <a:moveTo>
                    <a:pt x="25803" y="0"/>
                  </a:moveTo>
                  <a:cubicBezTo>
                    <a:pt x="22254" y="0"/>
                    <a:pt x="18868" y="2755"/>
                    <a:pt x="17904" y="9162"/>
                  </a:cubicBezTo>
                  <a:cubicBezTo>
                    <a:pt x="17904" y="9162"/>
                    <a:pt x="13815" y="5550"/>
                    <a:pt x="9764" y="5550"/>
                  </a:cubicBezTo>
                  <a:cubicBezTo>
                    <a:pt x="8356" y="5550"/>
                    <a:pt x="6951" y="5987"/>
                    <a:pt x="5725" y="7164"/>
                  </a:cubicBezTo>
                  <a:cubicBezTo>
                    <a:pt x="0" y="12673"/>
                    <a:pt x="8938" y="19559"/>
                    <a:pt x="8938" y="19559"/>
                  </a:cubicBezTo>
                  <a:cubicBezTo>
                    <a:pt x="8938" y="19559"/>
                    <a:pt x="1026" y="22799"/>
                    <a:pt x="3025" y="28794"/>
                  </a:cubicBezTo>
                  <a:cubicBezTo>
                    <a:pt x="3738" y="30915"/>
                    <a:pt x="5997" y="31602"/>
                    <a:pt x="8623" y="31602"/>
                  </a:cubicBezTo>
                  <a:cubicBezTo>
                    <a:pt x="13452" y="31602"/>
                    <a:pt x="19524" y="29280"/>
                    <a:pt x="19524" y="29280"/>
                  </a:cubicBezTo>
                  <a:cubicBezTo>
                    <a:pt x="19524" y="29280"/>
                    <a:pt x="20960" y="37394"/>
                    <a:pt x="28375" y="37394"/>
                  </a:cubicBezTo>
                  <a:cubicBezTo>
                    <a:pt x="29031" y="37394"/>
                    <a:pt x="29734" y="37330"/>
                    <a:pt x="30487" y="37192"/>
                  </a:cubicBezTo>
                  <a:cubicBezTo>
                    <a:pt x="39749" y="35464"/>
                    <a:pt x="35240" y="24122"/>
                    <a:pt x="35240" y="24122"/>
                  </a:cubicBezTo>
                  <a:lnTo>
                    <a:pt x="35240" y="24122"/>
                  </a:lnTo>
                  <a:cubicBezTo>
                    <a:pt x="35240" y="24122"/>
                    <a:pt x="35246" y="24122"/>
                    <a:pt x="35257" y="24122"/>
                  </a:cubicBezTo>
                  <a:cubicBezTo>
                    <a:pt x="35791" y="24122"/>
                    <a:pt x="48173" y="24019"/>
                    <a:pt x="46878" y="14401"/>
                  </a:cubicBezTo>
                  <a:cubicBezTo>
                    <a:pt x="46149" y="9002"/>
                    <a:pt x="41799" y="7789"/>
                    <a:pt x="38038" y="7789"/>
                  </a:cubicBezTo>
                  <a:cubicBezTo>
                    <a:pt x="34971" y="7789"/>
                    <a:pt x="32296" y="8595"/>
                    <a:pt x="32296" y="8595"/>
                  </a:cubicBezTo>
                  <a:cubicBezTo>
                    <a:pt x="32296" y="8595"/>
                    <a:pt x="31810" y="1358"/>
                    <a:pt x="27679" y="251"/>
                  </a:cubicBezTo>
                  <a:cubicBezTo>
                    <a:pt x="27057" y="86"/>
                    <a:pt x="26427" y="0"/>
                    <a:pt x="258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2" name="Google Shape;7512;p14"/>
            <p:cNvSpPr/>
            <p:nvPr/>
          </p:nvSpPr>
          <p:spPr>
            <a:xfrm rot="8706649" flipH="1">
              <a:off x="6351682" y="1041239"/>
              <a:ext cx="534724" cy="428185"/>
            </a:xfrm>
            <a:custGeom>
              <a:avLst/>
              <a:gdLst/>
              <a:ahLst/>
              <a:cxnLst/>
              <a:rect l="l" t="t" r="r" b="b"/>
              <a:pathLst>
                <a:path w="25060" h="20067" extrusionOk="0">
                  <a:moveTo>
                    <a:pt x="12832" y="0"/>
                  </a:moveTo>
                  <a:cubicBezTo>
                    <a:pt x="12735" y="0"/>
                    <a:pt x="12634" y="5"/>
                    <a:pt x="12530" y="14"/>
                  </a:cubicBezTo>
                  <a:cubicBezTo>
                    <a:pt x="8291" y="419"/>
                    <a:pt x="9344" y="7089"/>
                    <a:pt x="9344" y="7089"/>
                  </a:cubicBezTo>
                  <a:cubicBezTo>
                    <a:pt x="7718" y="4337"/>
                    <a:pt x="5641" y="3252"/>
                    <a:pt x="3916" y="3252"/>
                  </a:cubicBezTo>
                  <a:cubicBezTo>
                    <a:pt x="2290" y="3252"/>
                    <a:pt x="977" y="4216"/>
                    <a:pt x="649" y="5658"/>
                  </a:cubicBezTo>
                  <a:cubicBezTo>
                    <a:pt x="1" y="8601"/>
                    <a:pt x="5375" y="10221"/>
                    <a:pt x="5375" y="10221"/>
                  </a:cubicBezTo>
                  <a:cubicBezTo>
                    <a:pt x="5375" y="10221"/>
                    <a:pt x="163" y="11842"/>
                    <a:pt x="1702" y="14893"/>
                  </a:cubicBezTo>
                  <a:cubicBezTo>
                    <a:pt x="2130" y="15757"/>
                    <a:pt x="2992" y="16067"/>
                    <a:pt x="4007" y="16067"/>
                  </a:cubicBezTo>
                  <a:cubicBezTo>
                    <a:pt x="6575" y="16067"/>
                    <a:pt x="10127" y="14083"/>
                    <a:pt x="10127" y="14083"/>
                  </a:cubicBezTo>
                  <a:cubicBezTo>
                    <a:pt x="10901" y="17107"/>
                    <a:pt x="14234" y="20067"/>
                    <a:pt x="16842" y="20067"/>
                  </a:cubicBezTo>
                  <a:cubicBezTo>
                    <a:pt x="17144" y="20067"/>
                    <a:pt x="17437" y="20027"/>
                    <a:pt x="17715" y="19943"/>
                  </a:cubicBezTo>
                  <a:cubicBezTo>
                    <a:pt x="22657" y="18458"/>
                    <a:pt x="17715" y="11005"/>
                    <a:pt x="17715" y="11005"/>
                  </a:cubicBezTo>
                  <a:cubicBezTo>
                    <a:pt x="17715" y="11005"/>
                    <a:pt x="25060" y="10600"/>
                    <a:pt x="23440" y="6414"/>
                  </a:cubicBezTo>
                  <a:cubicBezTo>
                    <a:pt x="22966" y="5169"/>
                    <a:pt x="22057" y="4731"/>
                    <a:pt x="21014" y="4731"/>
                  </a:cubicBezTo>
                  <a:cubicBezTo>
                    <a:pt x="18550" y="4731"/>
                    <a:pt x="15339" y="7170"/>
                    <a:pt x="15339" y="7170"/>
                  </a:cubicBezTo>
                  <a:cubicBezTo>
                    <a:pt x="15339" y="7170"/>
                    <a:pt x="16701" y="0"/>
                    <a:pt x="1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3" name="Google Shape;7513;p14"/>
            <p:cNvSpPr/>
            <p:nvPr/>
          </p:nvSpPr>
          <p:spPr>
            <a:xfrm rot="8706649" flipH="1">
              <a:off x="6526998" y="1279026"/>
              <a:ext cx="96831" cy="73188"/>
            </a:xfrm>
            <a:custGeom>
              <a:avLst/>
              <a:gdLst/>
              <a:ahLst/>
              <a:cxnLst/>
              <a:rect l="l" t="t" r="r" b="b"/>
              <a:pathLst>
                <a:path w="4538" h="3430" fill="none" extrusionOk="0">
                  <a:moveTo>
                    <a:pt x="1" y="1026"/>
                  </a:moveTo>
                  <a:lnTo>
                    <a:pt x="4537" y="3430"/>
                  </a:lnTo>
                  <a:lnTo>
                    <a:pt x="4537"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14"/>
            <p:cNvSpPr/>
            <p:nvPr/>
          </p:nvSpPr>
          <p:spPr>
            <a:xfrm rot="8706649" flipH="1">
              <a:off x="6600196" y="1232668"/>
              <a:ext cx="74341" cy="44383"/>
            </a:xfrm>
            <a:custGeom>
              <a:avLst/>
              <a:gdLst/>
              <a:ahLst/>
              <a:cxnLst/>
              <a:rect l="l" t="t" r="r" b="b"/>
              <a:pathLst>
                <a:path w="3484" h="2080" fill="none" extrusionOk="0">
                  <a:moveTo>
                    <a:pt x="3484" y="1701"/>
                  </a:moveTo>
                  <a:lnTo>
                    <a:pt x="0" y="2080"/>
                  </a:lnTo>
                  <a:lnTo>
                    <a:pt x="3484"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14"/>
            <p:cNvSpPr/>
            <p:nvPr/>
          </p:nvSpPr>
          <p:spPr>
            <a:xfrm rot="8706649" flipH="1">
              <a:off x="6979657" y="1293134"/>
              <a:ext cx="172302" cy="110636"/>
            </a:xfrm>
            <a:custGeom>
              <a:avLst/>
              <a:gdLst/>
              <a:ahLst/>
              <a:cxnLst/>
              <a:rect l="l" t="t" r="r" b="b"/>
              <a:pathLst>
                <a:path w="8075" h="5185" extrusionOk="0">
                  <a:moveTo>
                    <a:pt x="4051" y="0"/>
                  </a:moveTo>
                  <a:cubicBezTo>
                    <a:pt x="1810" y="0"/>
                    <a:pt x="1" y="1161"/>
                    <a:pt x="1" y="2592"/>
                  </a:cubicBezTo>
                  <a:cubicBezTo>
                    <a:pt x="1" y="4024"/>
                    <a:pt x="1810" y="5185"/>
                    <a:pt x="4051" y="5185"/>
                  </a:cubicBezTo>
                  <a:cubicBezTo>
                    <a:pt x="6266" y="5185"/>
                    <a:pt x="8075" y="4024"/>
                    <a:pt x="8075" y="2592"/>
                  </a:cubicBezTo>
                  <a:cubicBezTo>
                    <a:pt x="8075" y="1161"/>
                    <a:pt x="6266" y="0"/>
                    <a:pt x="40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6" name="Google Shape;7516;p14"/>
          <p:cNvGrpSpPr/>
          <p:nvPr/>
        </p:nvGrpSpPr>
        <p:grpSpPr>
          <a:xfrm>
            <a:off x="7733159" y="3813800"/>
            <a:ext cx="1259236" cy="1234322"/>
            <a:chOff x="7683447" y="2854250"/>
            <a:chExt cx="1259236" cy="1234322"/>
          </a:xfrm>
        </p:grpSpPr>
        <p:sp>
          <p:nvSpPr>
            <p:cNvPr id="7517" name="Google Shape;7517;p14"/>
            <p:cNvSpPr/>
            <p:nvPr/>
          </p:nvSpPr>
          <p:spPr>
            <a:xfrm rot="8706649" flipH="1">
              <a:off x="7840220" y="3048742"/>
              <a:ext cx="945689" cy="845338"/>
            </a:xfrm>
            <a:custGeom>
              <a:avLst/>
              <a:gdLst/>
              <a:ahLst/>
              <a:cxnLst/>
              <a:rect l="l" t="t" r="r" b="b"/>
              <a:pathLst>
                <a:path w="44320" h="39617" extrusionOk="0">
                  <a:moveTo>
                    <a:pt x="25352" y="0"/>
                  </a:moveTo>
                  <a:cubicBezTo>
                    <a:pt x="25345" y="0"/>
                    <a:pt x="25337" y="0"/>
                    <a:pt x="25329" y="0"/>
                  </a:cubicBezTo>
                  <a:cubicBezTo>
                    <a:pt x="18390" y="54"/>
                    <a:pt x="16283" y="11288"/>
                    <a:pt x="16283" y="11288"/>
                  </a:cubicBezTo>
                  <a:cubicBezTo>
                    <a:pt x="16283" y="11288"/>
                    <a:pt x="12844" y="7849"/>
                    <a:pt x="9236" y="7849"/>
                  </a:cubicBezTo>
                  <a:cubicBezTo>
                    <a:pt x="7572" y="7849"/>
                    <a:pt x="5871" y="8581"/>
                    <a:pt x="4456" y="10721"/>
                  </a:cubicBezTo>
                  <a:cubicBezTo>
                    <a:pt x="0" y="17499"/>
                    <a:pt x="10478" y="20442"/>
                    <a:pt x="10478" y="20442"/>
                  </a:cubicBezTo>
                  <a:cubicBezTo>
                    <a:pt x="10478" y="20442"/>
                    <a:pt x="2836" y="20550"/>
                    <a:pt x="1891" y="25681"/>
                  </a:cubicBezTo>
                  <a:cubicBezTo>
                    <a:pt x="945" y="30838"/>
                    <a:pt x="8182" y="30919"/>
                    <a:pt x="8182" y="30919"/>
                  </a:cubicBezTo>
                  <a:cubicBezTo>
                    <a:pt x="8182" y="30919"/>
                    <a:pt x="8290" y="39020"/>
                    <a:pt x="13610" y="39587"/>
                  </a:cubicBezTo>
                  <a:cubicBezTo>
                    <a:pt x="13787" y="39607"/>
                    <a:pt x="13960" y="39617"/>
                    <a:pt x="14130" y="39617"/>
                  </a:cubicBezTo>
                  <a:cubicBezTo>
                    <a:pt x="19099" y="39617"/>
                    <a:pt x="21144" y="31486"/>
                    <a:pt x="21144" y="31486"/>
                  </a:cubicBezTo>
                  <a:cubicBezTo>
                    <a:pt x="21144" y="31486"/>
                    <a:pt x="23326" y="38845"/>
                    <a:pt x="30336" y="38845"/>
                  </a:cubicBezTo>
                  <a:cubicBezTo>
                    <a:pt x="31202" y="38845"/>
                    <a:pt x="32142" y="38733"/>
                    <a:pt x="33160" y="38480"/>
                  </a:cubicBezTo>
                  <a:cubicBezTo>
                    <a:pt x="39344" y="36941"/>
                    <a:pt x="38885" y="26059"/>
                    <a:pt x="33701" y="22926"/>
                  </a:cubicBezTo>
                  <a:lnTo>
                    <a:pt x="33701" y="22926"/>
                  </a:lnTo>
                  <a:cubicBezTo>
                    <a:pt x="33701" y="22926"/>
                    <a:pt x="34671" y="23058"/>
                    <a:pt x="36003" y="23058"/>
                  </a:cubicBezTo>
                  <a:cubicBezTo>
                    <a:pt x="38768" y="23058"/>
                    <a:pt x="43092" y="22492"/>
                    <a:pt x="43530" y="19011"/>
                  </a:cubicBezTo>
                  <a:cubicBezTo>
                    <a:pt x="44320" y="12935"/>
                    <a:pt x="36755" y="12176"/>
                    <a:pt x="32924" y="12176"/>
                  </a:cubicBezTo>
                  <a:cubicBezTo>
                    <a:pt x="31647" y="12176"/>
                    <a:pt x="30784" y="12260"/>
                    <a:pt x="30784" y="12260"/>
                  </a:cubicBezTo>
                  <a:cubicBezTo>
                    <a:pt x="30784" y="12260"/>
                    <a:pt x="32293" y="0"/>
                    <a:pt x="25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8" name="Google Shape;7518;p14"/>
            <p:cNvSpPr/>
            <p:nvPr/>
          </p:nvSpPr>
          <p:spPr>
            <a:xfrm rot="8706649" flipH="1">
              <a:off x="8030714" y="3273829"/>
              <a:ext cx="543366" cy="453406"/>
            </a:xfrm>
            <a:custGeom>
              <a:avLst/>
              <a:gdLst/>
              <a:ahLst/>
              <a:cxnLst/>
              <a:rect l="l" t="t" r="r" b="b"/>
              <a:pathLst>
                <a:path w="25465" h="21249" extrusionOk="0">
                  <a:moveTo>
                    <a:pt x="17288" y="1"/>
                  </a:moveTo>
                  <a:cubicBezTo>
                    <a:pt x="13647" y="1"/>
                    <a:pt x="12611" y="9419"/>
                    <a:pt x="12611" y="9419"/>
                  </a:cubicBezTo>
                  <a:cubicBezTo>
                    <a:pt x="9699" y="6811"/>
                    <a:pt x="6500" y="5906"/>
                    <a:pt x="4105" y="5906"/>
                  </a:cubicBezTo>
                  <a:cubicBezTo>
                    <a:pt x="2036" y="5906"/>
                    <a:pt x="568" y="6582"/>
                    <a:pt x="405" y="7420"/>
                  </a:cubicBezTo>
                  <a:cubicBezTo>
                    <a:pt x="0" y="9662"/>
                    <a:pt x="4861" y="11714"/>
                    <a:pt x="8614" y="12011"/>
                  </a:cubicBezTo>
                  <a:cubicBezTo>
                    <a:pt x="8614" y="12011"/>
                    <a:pt x="594" y="17142"/>
                    <a:pt x="4510" y="20490"/>
                  </a:cubicBezTo>
                  <a:cubicBezTo>
                    <a:pt x="5139" y="21024"/>
                    <a:pt x="5776" y="21248"/>
                    <a:pt x="6401" y="21248"/>
                  </a:cubicBezTo>
                  <a:cubicBezTo>
                    <a:pt x="9663" y="21248"/>
                    <a:pt x="12611" y="15143"/>
                    <a:pt x="12611" y="15143"/>
                  </a:cubicBezTo>
                  <a:cubicBezTo>
                    <a:pt x="12611" y="15143"/>
                    <a:pt x="15618" y="19038"/>
                    <a:pt x="19006" y="19038"/>
                  </a:cubicBezTo>
                  <a:cubicBezTo>
                    <a:pt x="19754" y="19038"/>
                    <a:pt x="20522" y="18848"/>
                    <a:pt x="21279" y="18384"/>
                  </a:cubicBezTo>
                  <a:cubicBezTo>
                    <a:pt x="25464" y="15818"/>
                    <a:pt x="18039" y="11903"/>
                    <a:pt x="18039" y="11903"/>
                  </a:cubicBezTo>
                  <a:lnTo>
                    <a:pt x="18039" y="11903"/>
                  </a:lnTo>
                  <a:cubicBezTo>
                    <a:pt x="18039" y="11903"/>
                    <a:pt x="18065" y="11903"/>
                    <a:pt x="18115" y="11903"/>
                  </a:cubicBezTo>
                  <a:cubicBezTo>
                    <a:pt x="18838" y="11903"/>
                    <a:pt x="24471" y="11809"/>
                    <a:pt x="23763" y="8852"/>
                  </a:cubicBezTo>
                  <a:cubicBezTo>
                    <a:pt x="23540" y="7925"/>
                    <a:pt x="22772" y="7598"/>
                    <a:pt x="21802" y="7598"/>
                  </a:cubicBezTo>
                  <a:cubicBezTo>
                    <a:pt x="19494" y="7598"/>
                    <a:pt x="16040" y="9446"/>
                    <a:pt x="16040" y="9446"/>
                  </a:cubicBezTo>
                  <a:cubicBezTo>
                    <a:pt x="16040" y="9446"/>
                    <a:pt x="22116" y="1345"/>
                    <a:pt x="17958" y="103"/>
                  </a:cubicBezTo>
                  <a:cubicBezTo>
                    <a:pt x="17725" y="33"/>
                    <a:pt x="17502" y="1"/>
                    <a:pt x="17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9" name="Google Shape;7519;p14"/>
            <p:cNvSpPr/>
            <p:nvPr/>
          </p:nvSpPr>
          <p:spPr>
            <a:xfrm rot="8706649" flipH="1">
              <a:off x="8213444" y="3423440"/>
              <a:ext cx="137735" cy="62264"/>
            </a:xfrm>
            <a:custGeom>
              <a:avLst/>
              <a:gdLst/>
              <a:ahLst/>
              <a:cxnLst/>
              <a:rect l="l" t="t" r="r" b="b"/>
              <a:pathLst>
                <a:path w="6455" h="2918" fill="none" extrusionOk="0">
                  <a:moveTo>
                    <a:pt x="1" y="2917"/>
                  </a:moveTo>
                  <a:lnTo>
                    <a:pt x="3241" y="1"/>
                  </a:lnTo>
                  <a:lnTo>
                    <a:pt x="6454" y="2917"/>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14"/>
            <p:cNvSpPr/>
            <p:nvPr/>
          </p:nvSpPr>
          <p:spPr>
            <a:xfrm rot="8706649" flipH="1">
              <a:off x="8268996" y="3481266"/>
              <a:ext cx="78971" cy="63971"/>
            </a:xfrm>
            <a:custGeom>
              <a:avLst/>
              <a:gdLst/>
              <a:ahLst/>
              <a:cxnLst/>
              <a:rect l="l" t="t" r="r" b="b"/>
              <a:pathLst>
                <a:path w="3701" h="2998" fill="none" extrusionOk="0">
                  <a:moveTo>
                    <a:pt x="1" y="2134"/>
                  </a:moveTo>
                  <a:lnTo>
                    <a:pt x="2431" y="2998"/>
                  </a:lnTo>
                  <a:lnTo>
                    <a:pt x="3700"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1" name="Google Shape;7521;p14"/>
            <p:cNvSpPr/>
            <p:nvPr/>
          </p:nvSpPr>
          <p:spPr>
            <a:xfrm rot="8706649" flipH="1">
              <a:off x="8298920" y="3458823"/>
              <a:ext cx="69177" cy="18457"/>
            </a:xfrm>
            <a:custGeom>
              <a:avLst/>
              <a:gdLst/>
              <a:ahLst/>
              <a:cxnLst/>
              <a:rect l="l" t="t" r="r" b="b"/>
              <a:pathLst>
                <a:path w="3242" h="865" fill="none" extrusionOk="0">
                  <a:moveTo>
                    <a:pt x="3241" y="1"/>
                  </a:moveTo>
                  <a:lnTo>
                    <a:pt x="1" y="865"/>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2" name="Google Shape;7522;p14"/>
            <p:cNvSpPr/>
            <p:nvPr/>
          </p:nvSpPr>
          <p:spPr>
            <a:xfrm rot="8706649" flipH="1">
              <a:off x="8497574" y="3034101"/>
              <a:ext cx="140594" cy="117592"/>
            </a:xfrm>
            <a:custGeom>
              <a:avLst/>
              <a:gdLst/>
              <a:ahLst/>
              <a:cxnLst/>
              <a:rect l="l" t="t" r="r" b="b"/>
              <a:pathLst>
                <a:path w="6589" h="5511" extrusionOk="0">
                  <a:moveTo>
                    <a:pt x="2119" y="0"/>
                  </a:moveTo>
                  <a:cubicBezTo>
                    <a:pt x="1590" y="0"/>
                    <a:pt x="1128" y="165"/>
                    <a:pt x="810" y="504"/>
                  </a:cubicBezTo>
                  <a:cubicBezTo>
                    <a:pt x="0" y="1395"/>
                    <a:pt x="486" y="3123"/>
                    <a:pt x="1863" y="4365"/>
                  </a:cubicBezTo>
                  <a:cubicBezTo>
                    <a:pt x="2694" y="5115"/>
                    <a:pt x="3663" y="5510"/>
                    <a:pt x="4479" y="5510"/>
                  </a:cubicBezTo>
                  <a:cubicBezTo>
                    <a:pt x="5015" y="5510"/>
                    <a:pt x="5485" y="5340"/>
                    <a:pt x="5806" y="4986"/>
                  </a:cubicBezTo>
                  <a:cubicBezTo>
                    <a:pt x="6589" y="4122"/>
                    <a:pt x="6130" y="2394"/>
                    <a:pt x="4753" y="1152"/>
                  </a:cubicBezTo>
                  <a:cubicBezTo>
                    <a:pt x="3915" y="396"/>
                    <a:pt x="2938" y="0"/>
                    <a:pt x="2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14"/>
            <p:cNvSpPr/>
            <p:nvPr/>
          </p:nvSpPr>
          <p:spPr>
            <a:xfrm rot="8706649" flipH="1">
              <a:off x="8662182" y="3085515"/>
              <a:ext cx="77819" cy="49290"/>
            </a:xfrm>
            <a:custGeom>
              <a:avLst/>
              <a:gdLst/>
              <a:ahLst/>
              <a:cxnLst/>
              <a:rect l="l" t="t" r="r" b="b"/>
              <a:pathLst>
                <a:path w="3647" h="2310" extrusionOk="0">
                  <a:moveTo>
                    <a:pt x="1736" y="1"/>
                  </a:moveTo>
                  <a:cubicBezTo>
                    <a:pt x="834" y="1"/>
                    <a:pt x="106" y="444"/>
                    <a:pt x="55" y="1031"/>
                  </a:cubicBezTo>
                  <a:cubicBezTo>
                    <a:pt x="1" y="1652"/>
                    <a:pt x="757" y="2220"/>
                    <a:pt x="1729" y="2301"/>
                  </a:cubicBezTo>
                  <a:cubicBezTo>
                    <a:pt x="1804" y="2307"/>
                    <a:pt x="1878" y="2310"/>
                    <a:pt x="1951" y="2310"/>
                  </a:cubicBezTo>
                  <a:cubicBezTo>
                    <a:pt x="2826" y="2310"/>
                    <a:pt x="3543" y="1875"/>
                    <a:pt x="3592" y="1301"/>
                  </a:cubicBezTo>
                  <a:cubicBezTo>
                    <a:pt x="3646" y="653"/>
                    <a:pt x="2890" y="86"/>
                    <a:pt x="1891" y="5"/>
                  </a:cubicBezTo>
                  <a:cubicBezTo>
                    <a:pt x="1839" y="2"/>
                    <a:pt x="178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4" name="Google Shape;7524;p14"/>
          <p:cNvGrpSpPr/>
          <p:nvPr/>
        </p:nvGrpSpPr>
        <p:grpSpPr>
          <a:xfrm rot="-5400000">
            <a:off x="1968369" y="4332307"/>
            <a:ext cx="1117222" cy="953443"/>
            <a:chOff x="6844761" y="3813808"/>
            <a:chExt cx="948728" cy="809649"/>
          </a:xfrm>
        </p:grpSpPr>
        <p:sp>
          <p:nvSpPr>
            <p:cNvPr id="7525" name="Google Shape;7525;p14"/>
            <p:cNvSpPr/>
            <p:nvPr/>
          </p:nvSpPr>
          <p:spPr>
            <a:xfrm rot="8706649" flipH="1">
              <a:off x="6967710" y="3858794"/>
              <a:ext cx="324419" cy="531843"/>
            </a:xfrm>
            <a:custGeom>
              <a:avLst/>
              <a:gdLst/>
              <a:ahLst/>
              <a:cxnLst/>
              <a:rect l="l" t="t" r="r" b="b"/>
              <a:pathLst>
                <a:path w="15204" h="24925" fill="none" extrusionOk="0">
                  <a:moveTo>
                    <a:pt x="15204" y="1"/>
                  </a:moveTo>
                  <a:cubicBezTo>
                    <a:pt x="10748" y="5266"/>
                    <a:pt x="10559" y="16635"/>
                    <a:pt x="1" y="24925"/>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6" name="Google Shape;7526;p14"/>
            <p:cNvSpPr/>
            <p:nvPr/>
          </p:nvSpPr>
          <p:spPr>
            <a:xfrm rot="8706649" flipH="1">
              <a:off x="7337188" y="4167809"/>
              <a:ext cx="381732" cy="380687"/>
            </a:xfrm>
            <a:custGeom>
              <a:avLst/>
              <a:gdLst/>
              <a:ahLst/>
              <a:cxnLst/>
              <a:rect l="l" t="t" r="r" b="b"/>
              <a:pathLst>
                <a:path w="17890" h="17841" extrusionOk="0">
                  <a:moveTo>
                    <a:pt x="12015" y="1"/>
                  </a:moveTo>
                  <a:cubicBezTo>
                    <a:pt x="4917" y="1"/>
                    <a:pt x="1" y="15418"/>
                    <a:pt x="6392" y="17643"/>
                  </a:cubicBezTo>
                  <a:cubicBezTo>
                    <a:pt x="6779" y="17777"/>
                    <a:pt x="7160" y="17841"/>
                    <a:pt x="7534" y="17841"/>
                  </a:cubicBezTo>
                  <a:cubicBezTo>
                    <a:pt x="13622" y="17841"/>
                    <a:pt x="17889" y="1057"/>
                    <a:pt x="12954" y="91"/>
                  </a:cubicBezTo>
                  <a:cubicBezTo>
                    <a:pt x="12638" y="30"/>
                    <a:pt x="12324" y="1"/>
                    <a:pt x="12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7" name="Google Shape;7527;p14"/>
            <p:cNvSpPr/>
            <p:nvPr/>
          </p:nvSpPr>
          <p:spPr>
            <a:xfrm rot="8706649" flipH="1">
              <a:off x="7534787" y="4318277"/>
              <a:ext cx="167693" cy="212631"/>
            </a:xfrm>
            <a:custGeom>
              <a:avLst/>
              <a:gdLst/>
              <a:ahLst/>
              <a:cxnLst/>
              <a:rect l="l" t="t" r="r" b="b"/>
              <a:pathLst>
                <a:path w="7859" h="9965" fill="none" extrusionOk="0">
                  <a:moveTo>
                    <a:pt x="0" y="9965"/>
                  </a:moveTo>
                  <a:cubicBezTo>
                    <a:pt x="1675" y="3754"/>
                    <a:pt x="6184" y="1"/>
                    <a:pt x="7858" y="253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14"/>
            <p:cNvSpPr/>
            <p:nvPr/>
          </p:nvSpPr>
          <p:spPr>
            <a:xfrm rot="8706649" flipH="1">
              <a:off x="7358386" y="4180468"/>
              <a:ext cx="261046" cy="247176"/>
            </a:xfrm>
            <a:custGeom>
              <a:avLst/>
              <a:gdLst/>
              <a:ahLst/>
              <a:cxnLst/>
              <a:rect l="l" t="t" r="r" b="b"/>
              <a:pathLst>
                <a:path w="12234" h="11584" extrusionOk="0">
                  <a:moveTo>
                    <a:pt x="11715" y="1"/>
                  </a:moveTo>
                  <a:cubicBezTo>
                    <a:pt x="8096" y="1"/>
                    <a:pt x="4186" y="6147"/>
                    <a:pt x="4186" y="6147"/>
                  </a:cubicBezTo>
                  <a:cubicBezTo>
                    <a:pt x="4186" y="6147"/>
                    <a:pt x="4754" y="1260"/>
                    <a:pt x="2026" y="17"/>
                  </a:cubicBezTo>
                  <a:lnTo>
                    <a:pt x="2026" y="17"/>
                  </a:lnTo>
                  <a:cubicBezTo>
                    <a:pt x="1" y="4581"/>
                    <a:pt x="1" y="10117"/>
                    <a:pt x="3619" y="11386"/>
                  </a:cubicBezTo>
                  <a:cubicBezTo>
                    <a:pt x="4004" y="11520"/>
                    <a:pt x="4384" y="11583"/>
                    <a:pt x="4757" y="11583"/>
                  </a:cubicBezTo>
                  <a:cubicBezTo>
                    <a:pt x="8520" y="11583"/>
                    <a:pt x="11595" y="5154"/>
                    <a:pt x="12233" y="44"/>
                  </a:cubicBezTo>
                  <a:cubicBezTo>
                    <a:pt x="12062" y="15"/>
                    <a:pt x="11889" y="1"/>
                    <a:pt x="117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9" name="Google Shape;7529;p14"/>
          <p:cNvGrpSpPr/>
          <p:nvPr/>
        </p:nvGrpSpPr>
        <p:grpSpPr>
          <a:xfrm rot="-6216177">
            <a:off x="1239693" y="4035465"/>
            <a:ext cx="1121235" cy="1274763"/>
            <a:chOff x="7302137" y="3521630"/>
            <a:chExt cx="832404" cy="946383"/>
          </a:xfrm>
        </p:grpSpPr>
        <p:sp>
          <p:nvSpPr>
            <p:cNvPr id="7530" name="Google Shape;7530;p14"/>
            <p:cNvSpPr/>
            <p:nvPr/>
          </p:nvSpPr>
          <p:spPr>
            <a:xfrm rot="8706649" flipH="1">
              <a:off x="7482962" y="3586147"/>
              <a:ext cx="470753" cy="780193"/>
            </a:xfrm>
            <a:custGeom>
              <a:avLst/>
              <a:gdLst/>
              <a:ahLst/>
              <a:cxnLst/>
              <a:rect l="l" t="t" r="r" b="b"/>
              <a:pathLst>
                <a:path w="22062" h="36564" fill="none" extrusionOk="0">
                  <a:moveTo>
                    <a:pt x="22062" y="1"/>
                  </a:moveTo>
                  <a:cubicBezTo>
                    <a:pt x="15770" y="8588"/>
                    <a:pt x="17930" y="19956"/>
                    <a:pt x="0" y="36563"/>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1" name="Google Shape;7531;p14"/>
            <p:cNvSpPr/>
            <p:nvPr/>
          </p:nvSpPr>
          <p:spPr>
            <a:xfrm rot="8706649" flipH="1">
              <a:off x="7767386" y="3876113"/>
              <a:ext cx="53024" cy="278906"/>
            </a:xfrm>
            <a:custGeom>
              <a:avLst/>
              <a:gdLst/>
              <a:ahLst/>
              <a:cxnLst/>
              <a:rect l="l" t="t" r="r" b="b"/>
              <a:pathLst>
                <a:path w="2485" h="13071" fill="none" extrusionOk="0">
                  <a:moveTo>
                    <a:pt x="1" y="1"/>
                  </a:moveTo>
                  <a:cubicBezTo>
                    <a:pt x="2485" y="5212"/>
                    <a:pt x="2053" y="9614"/>
                    <a:pt x="838" y="13070"/>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2" name="Google Shape;7532;p14"/>
            <p:cNvSpPr/>
            <p:nvPr/>
          </p:nvSpPr>
          <p:spPr>
            <a:xfrm rot="8706649" flipH="1">
              <a:off x="7675914" y="4089072"/>
              <a:ext cx="352542" cy="305578"/>
            </a:xfrm>
            <a:custGeom>
              <a:avLst/>
              <a:gdLst/>
              <a:ahLst/>
              <a:cxnLst/>
              <a:rect l="l" t="t" r="r" b="b"/>
              <a:pathLst>
                <a:path w="16522" h="14321" extrusionOk="0">
                  <a:moveTo>
                    <a:pt x="8220" y="1"/>
                  </a:moveTo>
                  <a:cubicBezTo>
                    <a:pt x="7722" y="1"/>
                    <a:pt x="7209" y="121"/>
                    <a:pt x="6685" y="382"/>
                  </a:cubicBezTo>
                  <a:cubicBezTo>
                    <a:pt x="0" y="3712"/>
                    <a:pt x="5866" y="14320"/>
                    <a:pt x="10698" y="14320"/>
                  </a:cubicBezTo>
                  <a:cubicBezTo>
                    <a:pt x="11155" y="14320"/>
                    <a:pt x="11604" y="14225"/>
                    <a:pt x="12032" y="14019"/>
                  </a:cubicBezTo>
                  <a:cubicBezTo>
                    <a:pt x="16521" y="11836"/>
                    <a:pt x="13165" y="1"/>
                    <a:pt x="8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14"/>
            <p:cNvSpPr/>
            <p:nvPr/>
          </p:nvSpPr>
          <p:spPr>
            <a:xfrm rot="8706649" flipH="1">
              <a:off x="7790431" y="4247619"/>
              <a:ext cx="161932" cy="91646"/>
            </a:xfrm>
            <a:custGeom>
              <a:avLst/>
              <a:gdLst/>
              <a:ahLst/>
              <a:cxnLst/>
              <a:rect l="l" t="t" r="r" b="b"/>
              <a:pathLst>
                <a:path w="7589" h="4295" fill="none" extrusionOk="0">
                  <a:moveTo>
                    <a:pt x="1" y="1513"/>
                  </a:moveTo>
                  <a:cubicBezTo>
                    <a:pt x="4456" y="1"/>
                    <a:pt x="7589" y="4294"/>
                    <a:pt x="7589" y="4294"/>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4" name="Google Shape;7534;p14"/>
            <p:cNvSpPr/>
            <p:nvPr/>
          </p:nvSpPr>
          <p:spPr>
            <a:xfrm rot="8706649" flipH="1">
              <a:off x="7884173" y="4303432"/>
              <a:ext cx="31132" cy="82406"/>
            </a:xfrm>
            <a:custGeom>
              <a:avLst/>
              <a:gdLst/>
              <a:ahLst/>
              <a:cxnLst/>
              <a:rect l="l" t="t" r="r" b="b"/>
              <a:pathLst>
                <a:path w="1459" h="3862" fill="none" extrusionOk="0">
                  <a:moveTo>
                    <a:pt x="1458" y="0"/>
                  </a:moveTo>
                  <a:cubicBezTo>
                    <a:pt x="0" y="1513"/>
                    <a:pt x="378" y="3862"/>
                    <a:pt x="378" y="3862"/>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14"/>
            <p:cNvSpPr/>
            <p:nvPr/>
          </p:nvSpPr>
          <p:spPr>
            <a:xfrm rot="8706649" flipH="1">
              <a:off x="7751538" y="4074603"/>
              <a:ext cx="224174" cy="246131"/>
            </a:xfrm>
            <a:custGeom>
              <a:avLst/>
              <a:gdLst/>
              <a:ahLst/>
              <a:cxnLst/>
              <a:rect l="l" t="t" r="r" b="b"/>
              <a:pathLst>
                <a:path w="10506" h="11535" extrusionOk="0">
                  <a:moveTo>
                    <a:pt x="7535" y="1"/>
                  </a:moveTo>
                  <a:lnTo>
                    <a:pt x="7535" y="1"/>
                  </a:lnTo>
                  <a:cubicBezTo>
                    <a:pt x="6077" y="2377"/>
                    <a:pt x="7130" y="7319"/>
                    <a:pt x="7130" y="7319"/>
                  </a:cubicBezTo>
                  <a:cubicBezTo>
                    <a:pt x="7130" y="7319"/>
                    <a:pt x="4545" y="5735"/>
                    <a:pt x="2209" y="5735"/>
                  </a:cubicBezTo>
                  <a:cubicBezTo>
                    <a:pt x="1405" y="5735"/>
                    <a:pt x="630" y="5923"/>
                    <a:pt x="1" y="6428"/>
                  </a:cubicBezTo>
                  <a:cubicBezTo>
                    <a:pt x="1325" y="9233"/>
                    <a:pt x="3805" y="11535"/>
                    <a:pt x="6063" y="11535"/>
                  </a:cubicBezTo>
                  <a:cubicBezTo>
                    <a:pt x="6521" y="11535"/>
                    <a:pt x="6971" y="11439"/>
                    <a:pt x="7400" y="11234"/>
                  </a:cubicBezTo>
                  <a:cubicBezTo>
                    <a:pt x="10505" y="9722"/>
                    <a:pt x="9857" y="3619"/>
                    <a:pt x="7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6" name="Google Shape;7536;p14"/>
          <p:cNvGrpSpPr/>
          <p:nvPr/>
        </p:nvGrpSpPr>
        <p:grpSpPr>
          <a:xfrm rot="-5012877">
            <a:off x="368753" y="3069190"/>
            <a:ext cx="823951" cy="824560"/>
            <a:chOff x="7654583" y="1341698"/>
            <a:chExt cx="1103561" cy="1104377"/>
          </a:xfrm>
        </p:grpSpPr>
        <p:sp>
          <p:nvSpPr>
            <p:cNvPr id="7537" name="Google Shape;7537;p14"/>
            <p:cNvSpPr/>
            <p:nvPr/>
          </p:nvSpPr>
          <p:spPr>
            <a:xfrm rot="8706649" flipH="1">
              <a:off x="7758911" y="1539581"/>
              <a:ext cx="894905" cy="646000"/>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8" name="Google Shape;7538;p14"/>
            <p:cNvSpPr/>
            <p:nvPr/>
          </p:nvSpPr>
          <p:spPr>
            <a:xfrm rot="8706649" flipH="1">
              <a:off x="7974075" y="1794493"/>
              <a:ext cx="504403" cy="26288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9" name="Google Shape;7539;p14"/>
            <p:cNvSpPr/>
            <p:nvPr/>
          </p:nvSpPr>
          <p:spPr>
            <a:xfrm rot="8706649" flipH="1">
              <a:off x="8123269" y="1875204"/>
              <a:ext cx="100864" cy="60514"/>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0" name="Google Shape;7540;p14"/>
            <p:cNvSpPr/>
            <p:nvPr/>
          </p:nvSpPr>
          <p:spPr>
            <a:xfrm rot="8706649" flipH="1">
              <a:off x="8157862" y="1858174"/>
              <a:ext cx="65123" cy="11544"/>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14"/>
            <p:cNvSpPr/>
            <p:nvPr/>
          </p:nvSpPr>
          <p:spPr>
            <a:xfrm rot="8706649" flipH="1">
              <a:off x="8180789" y="2271655"/>
              <a:ext cx="173455" cy="137138"/>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2" name="Google Shape;7542;p14"/>
            <p:cNvSpPr/>
            <p:nvPr/>
          </p:nvSpPr>
          <p:spPr>
            <a:xfrm rot="8706649" flipH="1">
              <a:off x="8331545" y="2176169"/>
              <a:ext cx="76667" cy="93779"/>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43" name="Google Shape;7543;p14"/>
          <p:cNvGrpSpPr/>
          <p:nvPr/>
        </p:nvGrpSpPr>
        <p:grpSpPr>
          <a:xfrm>
            <a:off x="3182751" y="4127157"/>
            <a:ext cx="170431" cy="208992"/>
            <a:chOff x="7314226" y="2364570"/>
            <a:chExt cx="170431" cy="208992"/>
          </a:xfrm>
        </p:grpSpPr>
        <p:sp>
          <p:nvSpPr>
            <p:cNvPr id="7544" name="Google Shape;7544;p1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5" name="Google Shape;7545;p1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6" name="Google Shape;7546;p1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1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48" name="Google Shape;7548;p14"/>
          <p:cNvSpPr/>
          <p:nvPr/>
        </p:nvSpPr>
        <p:spPr>
          <a:xfrm>
            <a:off x="3699093" y="44387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49" name="Google Shape;7549;p14"/>
          <p:cNvGrpSpPr/>
          <p:nvPr/>
        </p:nvGrpSpPr>
        <p:grpSpPr>
          <a:xfrm>
            <a:off x="4856626" y="4379032"/>
            <a:ext cx="170431" cy="208992"/>
            <a:chOff x="7314226" y="2364570"/>
            <a:chExt cx="170431" cy="208992"/>
          </a:xfrm>
        </p:grpSpPr>
        <p:sp>
          <p:nvSpPr>
            <p:cNvPr id="7550" name="Google Shape;7550;p1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1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2" name="Google Shape;7552;p1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3" name="Google Shape;7553;p1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4" name="Google Shape;7554;p14"/>
          <p:cNvGrpSpPr/>
          <p:nvPr/>
        </p:nvGrpSpPr>
        <p:grpSpPr>
          <a:xfrm>
            <a:off x="5694501" y="4180970"/>
            <a:ext cx="170431" cy="208992"/>
            <a:chOff x="7314226" y="2364570"/>
            <a:chExt cx="170431" cy="208992"/>
          </a:xfrm>
        </p:grpSpPr>
        <p:sp>
          <p:nvSpPr>
            <p:cNvPr id="7555" name="Google Shape;7555;p1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6" name="Google Shape;7556;p1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7" name="Google Shape;7557;p1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8" name="Google Shape;7558;p1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9" name="Google Shape;7559;p14"/>
          <p:cNvGrpSpPr/>
          <p:nvPr/>
        </p:nvGrpSpPr>
        <p:grpSpPr>
          <a:xfrm>
            <a:off x="178851" y="2141382"/>
            <a:ext cx="170431" cy="208992"/>
            <a:chOff x="7314226" y="2364570"/>
            <a:chExt cx="170431" cy="208992"/>
          </a:xfrm>
        </p:grpSpPr>
        <p:sp>
          <p:nvSpPr>
            <p:cNvPr id="7560" name="Google Shape;7560;p1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1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1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1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64" name="Google Shape;7564;p14"/>
          <p:cNvSpPr/>
          <p:nvPr/>
        </p:nvSpPr>
        <p:spPr>
          <a:xfrm>
            <a:off x="515693" y="27100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5" name="Google Shape;7565;p14"/>
          <p:cNvSpPr/>
          <p:nvPr/>
        </p:nvSpPr>
        <p:spPr>
          <a:xfrm>
            <a:off x="6217525" y="44816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6" name="Google Shape;7566;p14"/>
          <p:cNvSpPr/>
          <p:nvPr/>
        </p:nvSpPr>
        <p:spPr>
          <a:xfrm>
            <a:off x="4146278" y="4588022"/>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67" name="Google Shape;7567;p14"/>
          <p:cNvGrpSpPr/>
          <p:nvPr/>
        </p:nvGrpSpPr>
        <p:grpSpPr>
          <a:xfrm rot="-10038048">
            <a:off x="6845582" y="4278102"/>
            <a:ext cx="909625" cy="910298"/>
            <a:chOff x="7654583" y="1341698"/>
            <a:chExt cx="1103561" cy="1104377"/>
          </a:xfrm>
        </p:grpSpPr>
        <p:sp>
          <p:nvSpPr>
            <p:cNvPr id="7568" name="Google Shape;7568;p14"/>
            <p:cNvSpPr/>
            <p:nvPr/>
          </p:nvSpPr>
          <p:spPr>
            <a:xfrm rot="8706649" flipH="1">
              <a:off x="7758911" y="1539581"/>
              <a:ext cx="894905" cy="646000"/>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14"/>
            <p:cNvSpPr/>
            <p:nvPr/>
          </p:nvSpPr>
          <p:spPr>
            <a:xfrm rot="8706649" flipH="1">
              <a:off x="7974075" y="1794493"/>
              <a:ext cx="504403" cy="26288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14"/>
            <p:cNvSpPr/>
            <p:nvPr/>
          </p:nvSpPr>
          <p:spPr>
            <a:xfrm rot="8706649" flipH="1">
              <a:off x="8123269" y="1875204"/>
              <a:ext cx="100864" cy="60514"/>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14"/>
            <p:cNvSpPr/>
            <p:nvPr/>
          </p:nvSpPr>
          <p:spPr>
            <a:xfrm rot="8706649" flipH="1">
              <a:off x="8157862" y="1858174"/>
              <a:ext cx="65123" cy="11544"/>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2" name="Google Shape;7572;p14"/>
            <p:cNvSpPr/>
            <p:nvPr/>
          </p:nvSpPr>
          <p:spPr>
            <a:xfrm rot="8706649" flipH="1">
              <a:off x="8180789" y="2271655"/>
              <a:ext cx="173455" cy="137138"/>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14"/>
            <p:cNvSpPr/>
            <p:nvPr/>
          </p:nvSpPr>
          <p:spPr>
            <a:xfrm rot="8706649" flipH="1">
              <a:off x="8331545" y="2176169"/>
              <a:ext cx="76667" cy="93779"/>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3">
  <p:cSld name="SECTION_HEADER_1_2">
    <p:spTree>
      <p:nvGrpSpPr>
        <p:cNvPr id="7574" name="Shape 7574"/>
        <p:cNvGrpSpPr/>
        <p:nvPr/>
      </p:nvGrpSpPr>
      <p:grpSpPr>
        <a:xfrm>
          <a:off x="0" y="0"/>
          <a:ext cx="0" cy="0"/>
          <a:chOff x="0" y="0"/>
          <a:chExt cx="0" cy="0"/>
        </a:xfrm>
      </p:grpSpPr>
      <p:grpSp>
        <p:nvGrpSpPr>
          <p:cNvPr id="7575" name="Google Shape;7575;p15"/>
          <p:cNvGrpSpPr/>
          <p:nvPr/>
        </p:nvGrpSpPr>
        <p:grpSpPr>
          <a:xfrm>
            <a:off x="-44372" y="-112096"/>
            <a:ext cx="9232744" cy="5367692"/>
            <a:chOff x="-36097" y="-112100"/>
            <a:chExt cx="9232744" cy="5367692"/>
          </a:xfrm>
        </p:grpSpPr>
        <p:sp>
          <p:nvSpPr>
            <p:cNvPr id="7576" name="Google Shape;7576;p15"/>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15"/>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8" name="Google Shape;7578;p15"/>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9" name="Google Shape;7579;p15"/>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0" name="Google Shape;7580;p15"/>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1" name="Google Shape;7581;p15"/>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2" name="Google Shape;7582;p15"/>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3" name="Google Shape;7583;p15"/>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4" name="Google Shape;7584;p15"/>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15"/>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6" name="Google Shape;7586;p15"/>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15"/>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15"/>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15"/>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0" name="Google Shape;7590;p15"/>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1" name="Google Shape;7591;p15"/>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15"/>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15"/>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15"/>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5" name="Google Shape;7595;p15"/>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6" name="Google Shape;7596;p15"/>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15"/>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15"/>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15"/>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0" name="Google Shape;7600;p15"/>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1" name="Google Shape;7601;p15"/>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15"/>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3" name="Google Shape;7603;p15"/>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4" name="Google Shape;7604;p15"/>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15"/>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15"/>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15"/>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8" name="Google Shape;7608;p15"/>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9" name="Google Shape;7609;p15"/>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15"/>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15"/>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2" name="Google Shape;7612;p15"/>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3" name="Google Shape;7613;p15"/>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15"/>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15"/>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6" name="Google Shape;7616;p15"/>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7" name="Google Shape;7617;p15"/>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8" name="Google Shape;7618;p15"/>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9" name="Google Shape;7619;p15"/>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0" name="Google Shape;7620;p15"/>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1" name="Google Shape;7621;p15"/>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2" name="Google Shape;7622;p15"/>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15"/>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15"/>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5" name="Google Shape;7625;p15"/>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6" name="Google Shape;7626;p15"/>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15"/>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15"/>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9" name="Google Shape;7629;p15"/>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0" name="Google Shape;7630;p15"/>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15"/>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2" name="Google Shape;7632;p15"/>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3" name="Google Shape;7633;p15"/>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15"/>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15"/>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15"/>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7" name="Google Shape;7637;p15"/>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8" name="Google Shape;7638;p15"/>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9" name="Google Shape;7639;p15"/>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15"/>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1" name="Google Shape;7641;p15"/>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2" name="Google Shape;7642;p15"/>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15"/>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4" name="Google Shape;7644;p15"/>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15"/>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6" name="Google Shape;7646;p15"/>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7" name="Google Shape;7647;p15"/>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15"/>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15"/>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15"/>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15"/>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15"/>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15"/>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15"/>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15"/>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6" name="Google Shape;7656;p15"/>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7" name="Google Shape;7657;p15"/>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15"/>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9" name="Google Shape;7659;p15"/>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0" name="Google Shape;7660;p15"/>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15"/>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15"/>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3" name="Google Shape;7663;p15"/>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4" name="Google Shape;7664;p15"/>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15"/>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15"/>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15"/>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8" name="Google Shape;7668;p15"/>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9" name="Google Shape;7669;p15"/>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15"/>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1" name="Google Shape;7671;p15"/>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2" name="Google Shape;7672;p15"/>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15"/>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15"/>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5" name="Google Shape;7675;p15"/>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6" name="Google Shape;7676;p15"/>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15"/>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15"/>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15"/>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0" name="Google Shape;7680;p15"/>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1" name="Google Shape;7681;p15"/>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15"/>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3" name="Google Shape;7683;p15"/>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4" name="Google Shape;7684;p15"/>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15"/>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6" name="Google Shape;7686;p15"/>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7" name="Google Shape;7687;p15"/>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15"/>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9" name="Google Shape;7689;p15"/>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0" name="Google Shape;7690;p15"/>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15"/>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2" name="Google Shape;7692;p15"/>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3" name="Google Shape;7693;p15"/>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4" name="Google Shape;7694;p15"/>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5" name="Google Shape;7695;p15"/>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15"/>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7" name="Google Shape;7697;p15"/>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15"/>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15"/>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0" name="Google Shape;7700;p15"/>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1" name="Google Shape;7701;p15"/>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15"/>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3" name="Google Shape;7703;p15"/>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4" name="Google Shape;7704;p15"/>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15"/>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15"/>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15"/>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8" name="Google Shape;7708;p15"/>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9" name="Google Shape;7709;p15"/>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0" name="Google Shape;7710;p15"/>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15"/>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15"/>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15"/>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4" name="Google Shape;7714;p15"/>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15"/>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15"/>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15"/>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8" name="Google Shape;7718;p15"/>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9" name="Google Shape;7719;p15"/>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15"/>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15"/>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2" name="Google Shape;7722;p15"/>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3" name="Google Shape;7723;p15"/>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15"/>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15"/>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6" name="Google Shape;7726;p15"/>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7" name="Google Shape;7727;p15"/>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8" name="Google Shape;7728;p15"/>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15"/>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15"/>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15"/>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2" name="Google Shape;7732;p15"/>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3" name="Google Shape;7733;p15"/>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15"/>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15"/>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6" name="Google Shape;7736;p15"/>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7" name="Google Shape;7737;p15"/>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15"/>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9" name="Google Shape;7739;p15"/>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15"/>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1" name="Google Shape;7741;p15"/>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2" name="Google Shape;7742;p15"/>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3" name="Google Shape;7743;p15"/>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4" name="Google Shape;7744;p15"/>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5" name="Google Shape;7745;p15"/>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15"/>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15"/>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15"/>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15"/>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15"/>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15"/>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2" name="Google Shape;7752;p15"/>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3" name="Google Shape;7753;p15"/>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15"/>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15"/>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6" name="Google Shape;7756;p15"/>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7" name="Google Shape;7757;p15"/>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8" name="Google Shape;7758;p15"/>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15"/>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15"/>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15"/>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15"/>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15"/>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4" name="Google Shape;7764;p15"/>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5" name="Google Shape;7765;p15"/>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15"/>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15"/>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15"/>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15"/>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0" name="Google Shape;7770;p15"/>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1" name="Google Shape;7771;p15"/>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15"/>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3" name="Google Shape;7773;p15"/>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4" name="Google Shape;7774;p15"/>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15"/>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6" name="Google Shape;7776;p15"/>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7" name="Google Shape;7777;p15"/>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15"/>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9" name="Google Shape;7779;p15"/>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0" name="Google Shape;7780;p15"/>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1" name="Google Shape;7781;p15"/>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15"/>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15"/>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15"/>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15"/>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6" name="Google Shape;7786;p15"/>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7" name="Google Shape;7787;p15"/>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15"/>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15"/>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0" name="Google Shape;7790;p15"/>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1" name="Google Shape;7791;p15"/>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15"/>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15"/>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15"/>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5" name="Google Shape;7795;p15"/>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6" name="Google Shape;7796;p15"/>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15"/>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15"/>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15"/>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15"/>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15"/>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2" name="Google Shape;7802;p15"/>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3" name="Google Shape;7803;p15"/>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15"/>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5" name="Google Shape;7805;p15"/>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6" name="Google Shape;7806;p15"/>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7" name="Google Shape;7807;p15"/>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15"/>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15"/>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0" name="Google Shape;7810;p15"/>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1" name="Google Shape;7811;p15"/>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15"/>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15"/>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15"/>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5" name="Google Shape;7815;p15"/>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6" name="Google Shape;7816;p15"/>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15"/>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15"/>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15"/>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15"/>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1" name="Google Shape;7821;p15"/>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2" name="Google Shape;7822;p15"/>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15"/>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4" name="Google Shape;7824;p15"/>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5" name="Google Shape;7825;p15"/>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15"/>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7" name="Google Shape;7827;p15"/>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8" name="Google Shape;7828;p15"/>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15"/>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0" name="Google Shape;7830;p15"/>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1" name="Google Shape;7831;p15"/>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2" name="Google Shape;7832;p15"/>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3" name="Google Shape;7833;p15"/>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4" name="Google Shape;7834;p15"/>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15"/>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6" name="Google Shape;7836;p15"/>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7" name="Google Shape;7837;p15"/>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15"/>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9" name="Google Shape;7839;p15"/>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0" name="Google Shape;7840;p15"/>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1" name="Google Shape;7841;p15"/>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2" name="Google Shape;7842;p15"/>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3" name="Google Shape;7843;p15"/>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15"/>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15"/>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6" name="Google Shape;7846;p15"/>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7" name="Google Shape;7847;p15"/>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15"/>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15"/>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15"/>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1" name="Google Shape;7851;p15"/>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2" name="Google Shape;7852;p15"/>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15"/>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15"/>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5" name="Google Shape;7855;p15"/>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6" name="Google Shape;7856;p15"/>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7" name="Google Shape;7857;p15"/>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15"/>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9" name="Google Shape;7859;p15"/>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0" name="Google Shape;7860;p15"/>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1" name="Google Shape;7861;p15"/>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2" name="Google Shape;7862;p15"/>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3" name="Google Shape;7863;p15"/>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4" name="Google Shape;7864;p15"/>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5" name="Google Shape;7865;p15"/>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6" name="Google Shape;7866;p15"/>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7" name="Google Shape;7867;p15"/>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8" name="Google Shape;7868;p15"/>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9" name="Google Shape;7869;p15"/>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0" name="Google Shape;7870;p15"/>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1" name="Google Shape;7871;p15"/>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2" name="Google Shape;7872;p15"/>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3" name="Google Shape;7873;p15"/>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4" name="Google Shape;7874;p15"/>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5" name="Google Shape;7875;p15"/>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6" name="Google Shape;7876;p15"/>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7" name="Google Shape;7877;p15"/>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8" name="Google Shape;7878;p15"/>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9" name="Google Shape;7879;p15"/>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0" name="Google Shape;7880;p15"/>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1" name="Google Shape;7881;p15"/>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2" name="Google Shape;7882;p15"/>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3" name="Google Shape;7883;p15"/>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4" name="Google Shape;7884;p15"/>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5" name="Google Shape;7885;p15"/>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6" name="Google Shape;7886;p15"/>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7" name="Google Shape;7887;p15"/>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8" name="Google Shape;7888;p15"/>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9" name="Google Shape;7889;p15"/>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0" name="Google Shape;7890;p15"/>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1" name="Google Shape;7891;p15"/>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2" name="Google Shape;7892;p15"/>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3" name="Google Shape;7893;p15"/>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4" name="Google Shape;7894;p15"/>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5" name="Google Shape;7895;p15"/>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6" name="Google Shape;7896;p15"/>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7" name="Google Shape;7897;p15"/>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8" name="Google Shape;7898;p15"/>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9" name="Google Shape;7899;p15"/>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0" name="Google Shape;7900;p15"/>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1" name="Google Shape;7901;p15"/>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2" name="Google Shape;7902;p15"/>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3" name="Google Shape;7903;p15"/>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4" name="Google Shape;7904;p15"/>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5" name="Google Shape;7905;p15"/>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6" name="Google Shape;7906;p15"/>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7" name="Google Shape;7907;p15"/>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8" name="Google Shape;7908;p15"/>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9" name="Google Shape;7909;p15"/>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0" name="Google Shape;7910;p15"/>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1" name="Google Shape;7911;p15"/>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2" name="Google Shape;7912;p15"/>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3" name="Google Shape;7913;p15"/>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4" name="Google Shape;7914;p15"/>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5" name="Google Shape;7915;p15"/>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6" name="Google Shape;7916;p15"/>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7" name="Google Shape;7917;p15"/>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8" name="Google Shape;7918;p15"/>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9" name="Google Shape;7919;p15"/>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0" name="Google Shape;7920;p15"/>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1" name="Google Shape;7921;p15"/>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2" name="Google Shape;7922;p15"/>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3" name="Google Shape;7923;p15"/>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4" name="Google Shape;7924;p15"/>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5" name="Google Shape;7925;p15"/>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6" name="Google Shape;7926;p15"/>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7" name="Google Shape;7927;p15"/>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8" name="Google Shape;7928;p15"/>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9" name="Google Shape;7929;p15"/>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0" name="Google Shape;7930;p15"/>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1" name="Google Shape;7931;p15"/>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2" name="Google Shape;7932;p15"/>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3" name="Google Shape;7933;p15"/>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4" name="Google Shape;7934;p15"/>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5" name="Google Shape;7935;p15"/>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6" name="Google Shape;7936;p15"/>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7" name="Google Shape;7937;p15"/>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8" name="Google Shape;7938;p15"/>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9" name="Google Shape;7939;p15"/>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0" name="Google Shape;7940;p15"/>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1" name="Google Shape;7941;p15"/>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2" name="Google Shape;7942;p15"/>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3" name="Google Shape;7943;p15"/>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4" name="Google Shape;7944;p15"/>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5" name="Google Shape;7945;p15"/>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6" name="Google Shape;7946;p15"/>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7" name="Google Shape;7947;p15"/>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8" name="Google Shape;7948;p15"/>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9" name="Google Shape;7949;p15"/>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0" name="Google Shape;7950;p15"/>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1" name="Google Shape;7951;p15"/>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2" name="Google Shape;7952;p15"/>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3" name="Google Shape;7953;p15"/>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4" name="Google Shape;7954;p15"/>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5" name="Google Shape;7955;p15"/>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6" name="Google Shape;7956;p15"/>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7" name="Google Shape;7957;p15"/>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8" name="Google Shape;7958;p15"/>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9" name="Google Shape;7959;p15"/>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0" name="Google Shape;7960;p15"/>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1" name="Google Shape;7961;p15"/>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2" name="Google Shape;7962;p15"/>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3" name="Google Shape;7963;p15"/>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4" name="Google Shape;7964;p15"/>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5" name="Google Shape;7965;p15"/>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6" name="Google Shape;7966;p15"/>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7" name="Google Shape;7967;p15"/>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8" name="Google Shape;7968;p15"/>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9" name="Google Shape;7969;p15"/>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0" name="Google Shape;7970;p15"/>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1" name="Google Shape;7971;p15"/>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2" name="Google Shape;7972;p15"/>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3" name="Google Shape;7973;p15"/>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4" name="Google Shape;7974;p15"/>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5" name="Google Shape;7975;p15"/>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6" name="Google Shape;7976;p15"/>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7" name="Google Shape;7977;p15"/>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8" name="Google Shape;7978;p15"/>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9" name="Google Shape;7979;p15"/>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0" name="Google Shape;7980;p15"/>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1" name="Google Shape;7981;p15"/>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2" name="Google Shape;7982;p15"/>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3" name="Google Shape;7983;p15"/>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4" name="Google Shape;7984;p15"/>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5" name="Google Shape;7985;p15"/>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6" name="Google Shape;7986;p15"/>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7" name="Google Shape;7987;p15"/>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8" name="Google Shape;7988;p15"/>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9" name="Google Shape;7989;p15"/>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0" name="Google Shape;7990;p15"/>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1" name="Google Shape;7991;p15"/>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2" name="Google Shape;7992;p15"/>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3" name="Google Shape;7993;p15"/>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4" name="Google Shape;7994;p15"/>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5" name="Google Shape;7995;p15"/>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6" name="Google Shape;7996;p15"/>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7" name="Google Shape;7997;p15"/>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8" name="Google Shape;7998;p15"/>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9" name="Google Shape;7999;p15"/>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0" name="Google Shape;8000;p15"/>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1" name="Google Shape;8001;p15"/>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2" name="Google Shape;8002;p15"/>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3" name="Google Shape;8003;p15"/>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4" name="Google Shape;8004;p15"/>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5" name="Google Shape;8005;p15"/>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6" name="Google Shape;8006;p15"/>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7" name="Google Shape;8007;p15"/>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8" name="Google Shape;8008;p15"/>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9" name="Google Shape;8009;p15"/>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0" name="Google Shape;8010;p15"/>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1" name="Google Shape;8011;p15"/>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2" name="Google Shape;8012;p15"/>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3" name="Google Shape;8013;p15"/>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4" name="Google Shape;8014;p15"/>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5" name="Google Shape;8015;p15"/>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6" name="Google Shape;8016;p15"/>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7" name="Google Shape;8017;p15"/>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8" name="Google Shape;8018;p15"/>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9" name="Google Shape;8019;p15"/>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0" name="Google Shape;8020;p15"/>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1" name="Google Shape;8021;p15"/>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2" name="Google Shape;8022;p15"/>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3" name="Google Shape;8023;p15"/>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4" name="Google Shape;8024;p15"/>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5" name="Google Shape;8025;p15"/>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6" name="Google Shape;8026;p15"/>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7" name="Google Shape;8027;p15"/>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8" name="Google Shape;8028;p15"/>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9" name="Google Shape;8029;p15"/>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0" name="Google Shape;8030;p15"/>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1" name="Google Shape;8031;p15"/>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2" name="Google Shape;8032;p15"/>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3" name="Google Shape;8033;p15"/>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4" name="Google Shape;8034;p15"/>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5" name="Google Shape;8035;p15"/>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6" name="Google Shape;8036;p15"/>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7" name="Google Shape;8037;p15"/>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8" name="Google Shape;8038;p15"/>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9" name="Google Shape;8039;p15"/>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0" name="Google Shape;8040;p15"/>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1" name="Google Shape;8041;p15"/>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2" name="Google Shape;8042;p15"/>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3" name="Google Shape;8043;p15"/>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4" name="Google Shape;8044;p15"/>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5" name="Google Shape;8045;p15"/>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6" name="Google Shape;8046;p15"/>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7" name="Google Shape;8047;p15"/>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8" name="Google Shape;8048;p15"/>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9" name="Google Shape;8049;p15"/>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0" name="Google Shape;8050;p15"/>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1" name="Google Shape;8051;p15"/>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2" name="Google Shape;8052;p15"/>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3" name="Google Shape;8053;p15"/>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4" name="Google Shape;8054;p15"/>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5" name="Google Shape;8055;p15"/>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6" name="Google Shape;8056;p15"/>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7" name="Google Shape;8057;p15"/>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8" name="Google Shape;8058;p15"/>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9" name="Google Shape;8059;p15"/>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0" name="Google Shape;8060;p15"/>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1" name="Google Shape;8061;p15"/>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2" name="Google Shape;8062;p15"/>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3" name="Google Shape;8063;p15"/>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4" name="Google Shape;8064;p15"/>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5" name="Google Shape;8065;p15"/>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6" name="Google Shape;8066;p15"/>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7" name="Google Shape;8067;p15"/>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8" name="Google Shape;8068;p15"/>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9" name="Google Shape;8069;p15"/>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0" name="Google Shape;8070;p15"/>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1" name="Google Shape;8071;p15"/>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2" name="Google Shape;8072;p15"/>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3" name="Google Shape;8073;p15"/>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4" name="Google Shape;8074;p15"/>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5" name="Google Shape;8075;p15"/>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6" name="Google Shape;8076;p15"/>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7" name="Google Shape;8077;p15"/>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8" name="Google Shape;8078;p15"/>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9" name="Google Shape;8079;p15"/>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0" name="Google Shape;8080;p15"/>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1" name="Google Shape;8081;p15"/>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2" name="Google Shape;8082;p15"/>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3" name="Google Shape;8083;p15"/>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4" name="Google Shape;8084;p15"/>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5" name="Google Shape;8085;p15"/>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6" name="Google Shape;8086;p15"/>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7" name="Google Shape;8087;p15"/>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8" name="Google Shape;8088;p15"/>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9" name="Google Shape;8089;p15"/>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0" name="Google Shape;8090;p15"/>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1" name="Google Shape;8091;p15"/>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2" name="Google Shape;8092;p15"/>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3" name="Google Shape;8093;p15"/>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4" name="Google Shape;8094;p15"/>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5" name="Google Shape;8095;p15"/>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6" name="Google Shape;8096;p15"/>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7" name="Google Shape;8097;p15"/>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8" name="Google Shape;8098;p15"/>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9" name="Google Shape;8099;p15"/>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0" name="Google Shape;8100;p15"/>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1" name="Google Shape;8101;p15"/>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2" name="Google Shape;8102;p15"/>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3" name="Google Shape;8103;p15"/>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4" name="Google Shape;8104;p15"/>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5" name="Google Shape;8105;p15"/>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6" name="Google Shape;8106;p15"/>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7" name="Google Shape;8107;p15"/>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8" name="Google Shape;8108;p15"/>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9" name="Google Shape;8109;p15"/>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0" name="Google Shape;8110;p15"/>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1" name="Google Shape;8111;p15"/>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2" name="Google Shape;8112;p15"/>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3" name="Google Shape;8113;p15"/>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4" name="Google Shape;8114;p15"/>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5" name="Google Shape;8115;p15"/>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6" name="Google Shape;8116;p15"/>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7" name="Google Shape;8117;p15"/>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8" name="Google Shape;8118;p15"/>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9" name="Google Shape;8119;p15"/>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0" name="Google Shape;8120;p15"/>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1" name="Google Shape;8121;p15"/>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2" name="Google Shape;8122;p15"/>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3" name="Google Shape;8123;p15"/>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4" name="Google Shape;8124;p15"/>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5" name="Google Shape;8125;p15"/>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6" name="Google Shape;8126;p15"/>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7" name="Google Shape;8127;p15"/>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8" name="Google Shape;8128;p15"/>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9" name="Google Shape;8129;p15"/>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0" name="Google Shape;8130;p15"/>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1" name="Google Shape;8131;p15"/>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2" name="Google Shape;8132;p15"/>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3" name="Google Shape;8133;p15"/>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4" name="Google Shape;8134;p15"/>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5" name="Google Shape;8135;p15"/>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6" name="Google Shape;8136;p15"/>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7" name="Google Shape;8137;p15"/>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8" name="Google Shape;8138;p15"/>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9" name="Google Shape;8139;p15"/>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0" name="Google Shape;8140;p15"/>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1" name="Google Shape;8141;p15"/>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2" name="Google Shape;8142;p15"/>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3" name="Google Shape;8143;p15"/>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4" name="Google Shape;8144;p15"/>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5" name="Google Shape;8145;p15"/>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6" name="Google Shape;8146;p15"/>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7" name="Google Shape;8147;p15"/>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8" name="Google Shape;8148;p15"/>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9" name="Google Shape;8149;p15"/>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0" name="Google Shape;8150;p15"/>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1" name="Google Shape;8151;p15"/>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2" name="Google Shape;8152;p15"/>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3" name="Google Shape;8153;p15"/>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4" name="Google Shape;8154;p15"/>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5" name="Google Shape;8155;p15"/>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6" name="Google Shape;8156;p15"/>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7" name="Google Shape;8157;p15"/>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8" name="Google Shape;8158;p15"/>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9" name="Google Shape;8159;p15"/>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0" name="Google Shape;8160;p15"/>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1" name="Google Shape;8161;p15"/>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2" name="Google Shape;8162;p15"/>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3" name="Google Shape;8163;p15"/>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4" name="Google Shape;8164;p15"/>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5" name="Google Shape;8165;p15"/>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6" name="Google Shape;8166;p15"/>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7" name="Google Shape;8167;p15"/>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8" name="Google Shape;8168;p15"/>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9" name="Google Shape;8169;p15"/>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0" name="Google Shape;8170;p15"/>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1" name="Google Shape;8171;p15"/>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2" name="Google Shape;8172;p15"/>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3" name="Google Shape;8173;p15"/>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4" name="Google Shape;8174;p15"/>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5" name="Google Shape;8175;p15"/>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6" name="Google Shape;8176;p15"/>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7" name="Google Shape;8177;p15"/>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8" name="Google Shape;8178;p15"/>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9" name="Google Shape;8179;p15"/>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0" name="Google Shape;8180;p15"/>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1" name="Google Shape;8181;p15"/>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2" name="Google Shape;8182;p15"/>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3" name="Google Shape;8183;p15"/>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4" name="Google Shape;8184;p15"/>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5" name="Google Shape;8185;p15"/>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6" name="Google Shape;8186;p15"/>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7" name="Google Shape;8187;p15"/>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8" name="Google Shape;8188;p15"/>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9" name="Google Shape;8189;p15"/>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0" name="Google Shape;8190;p15"/>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1" name="Google Shape;8191;p15"/>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2" name="Google Shape;8192;p15"/>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3" name="Google Shape;8193;p15"/>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4" name="Google Shape;8194;p15"/>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5" name="Google Shape;8195;p15"/>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6" name="Google Shape;8196;p15"/>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7" name="Google Shape;8197;p15"/>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8" name="Google Shape;8198;p15"/>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9" name="Google Shape;8199;p15"/>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0" name="Google Shape;8200;p15"/>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1" name="Google Shape;8201;p15"/>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2" name="Google Shape;8202;p15"/>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3" name="Google Shape;8203;p15"/>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4" name="Google Shape;8204;p15"/>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5" name="Google Shape;8205;p15"/>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6" name="Google Shape;8206;p15"/>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7" name="Google Shape;8207;p15"/>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8" name="Google Shape;8208;p15"/>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9" name="Google Shape;8209;p15"/>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0" name="Google Shape;8210;p15"/>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211" name="Google Shape;8211;p15"/>
          <p:cNvSpPr txBox="1"/>
          <p:nvPr>
            <p:ph type="title"/>
          </p:nvPr>
        </p:nvSpPr>
        <p:spPr>
          <a:xfrm>
            <a:off x="1439400" y="3320575"/>
            <a:ext cx="6265200" cy="93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8212" name="Google Shape;8212;p15"/>
          <p:cNvSpPr txBox="1"/>
          <p:nvPr>
            <p:ph type="title" idx="2" hasCustomPrompt="1"/>
          </p:nvPr>
        </p:nvSpPr>
        <p:spPr>
          <a:xfrm>
            <a:off x="3744050" y="2023500"/>
            <a:ext cx="1258500" cy="72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b="1">
                <a:latin typeface="Inria Sans"/>
                <a:ea typeface="Inria Sans"/>
                <a:cs typeface="Inria Sans"/>
                <a:sym typeface="Inria Sans"/>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213" name="Google Shape;8213;p15"/>
          <p:cNvSpPr txBox="1"/>
          <p:nvPr>
            <p:ph type="subTitle" idx="1"/>
          </p:nvPr>
        </p:nvSpPr>
        <p:spPr>
          <a:xfrm>
            <a:off x="1439400" y="4158500"/>
            <a:ext cx="6265200" cy="4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8214" name="Google Shape;8214;p15"/>
          <p:cNvSpPr/>
          <p:nvPr/>
        </p:nvSpPr>
        <p:spPr>
          <a:xfrm>
            <a:off x="838403" y="425999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5" name="Google Shape;8215;p15"/>
          <p:cNvSpPr/>
          <p:nvPr/>
        </p:nvSpPr>
        <p:spPr>
          <a:xfrm>
            <a:off x="8709388" y="6159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6" name="Google Shape;8216;p15"/>
          <p:cNvSpPr/>
          <p:nvPr/>
        </p:nvSpPr>
        <p:spPr>
          <a:xfrm>
            <a:off x="8400328" y="275039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7" name="Google Shape;8217;p15"/>
          <p:cNvSpPr/>
          <p:nvPr/>
        </p:nvSpPr>
        <p:spPr>
          <a:xfrm flipH="1">
            <a:off x="8842295" y="2297618"/>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18" name="Google Shape;8218;p15"/>
          <p:cNvGrpSpPr/>
          <p:nvPr/>
        </p:nvGrpSpPr>
        <p:grpSpPr>
          <a:xfrm>
            <a:off x="8449386" y="1035287"/>
            <a:ext cx="174925" cy="214535"/>
            <a:chOff x="2067386" y="2215512"/>
            <a:chExt cx="174925" cy="214535"/>
          </a:xfrm>
        </p:grpSpPr>
        <p:sp>
          <p:nvSpPr>
            <p:cNvPr id="8219" name="Google Shape;8219;p15"/>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0" name="Google Shape;8220;p15"/>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1" name="Google Shape;8221;p15"/>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2" name="Google Shape;8222;p15"/>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23" name="Google Shape;8223;p15"/>
          <p:cNvGrpSpPr/>
          <p:nvPr/>
        </p:nvGrpSpPr>
        <p:grpSpPr>
          <a:xfrm>
            <a:off x="169161" y="173312"/>
            <a:ext cx="174925" cy="214535"/>
            <a:chOff x="2067386" y="2215512"/>
            <a:chExt cx="174925" cy="214535"/>
          </a:xfrm>
        </p:grpSpPr>
        <p:sp>
          <p:nvSpPr>
            <p:cNvPr id="8224" name="Google Shape;8224;p15"/>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5" name="Google Shape;8225;p15"/>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6" name="Google Shape;8226;p15"/>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7" name="Google Shape;8227;p15"/>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228" name="Google Shape;8228;p15"/>
          <p:cNvSpPr/>
          <p:nvPr/>
        </p:nvSpPr>
        <p:spPr>
          <a:xfrm flipH="1">
            <a:off x="372245" y="615905"/>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9" name="Google Shape;8229;p15"/>
          <p:cNvSpPr/>
          <p:nvPr/>
        </p:nvSpPr>
        <p:spPr>
          <a:xfrm>
            <a:off x="5561728" y="44459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30" name="Google Shape;8230;p15"/>
          <p:cNvGrpSpPr/>
          <p:nvPr/>
        </p:nvGrpSpPr>
        <p:grpSpPr>
          <a:xfrm>
            <a:off x="4065761" y="400862"/>
            <a:ext cx="174925" cy="214535"/>
            <a:chOff x="2067386" y="2215512"/>
            <a:chExt cx="174925" cy="214535"/>
          </a:xfrm>
        </p:grpSpPr>
        <p:sp>
          <p:nvSpPr>
            <p:cNvPr id="8231" name="Google Shape;8231;p15"/>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2" name="Google Shape;8232;p15"/>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3" name="Google Shape;8233;p15"/>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4" name="Google Shape;8234;p15"/>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35" name="Google Shape;8235;p15"/>
          <p:cNvGrpSpPr/>
          <p:nvPr/>
        </p:nvGrpSpPr>
        <p:grpSpPr>
          <a:xfrm>
            <a:off x="4967886" y="173312"/>
            <a:ext cx="174925" cy="214535"/>
            <a:chOff x="2067386" y="2215512"/>
            <a:chExt cx="174925" cy="214535"/>
          </a:xfrm>
        </p:grpSpPr>
        <p:sp>
          <p:nvSpPr>
            <p:cNvPr id="8236" name="Google Shape;8236;p15"/>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7" name="Google Shape;8237;p15"/>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8" name="Google Shape;8238;p15"/>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9" name="Google Shape;8239;p15"/>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40" name="Google Shape;8240;p15"/>
          <p:cNvGrpSpPr/>
          <p:nvPr/>
        </p:nvGrpSpPr>
        <p:grpSpPr>
          <a:xfrm>
            <a:off x="8884836" y="3628287"/>
            <a:ext cx="174925" cy="214535"/>
            <a:chOff x="2067386" y="2215512"/>
            <a:chExt cx="174925" cy="214535"/>
          </a:xfrm>
        </p:grpSpPr>
        <p:sp>
          <p:nvSpPr>
            <p:cNvPr id="8241" name="Google Shape;8241;p15"/>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2" name="Google Shape;8242;p15"/>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3" name="Google Shape;8243;p15"/>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4" name="Google Shape;8244;p15"/>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245" name="Google Shape;8245;p15"/>
          <p:cNvSpPr/>
          <p:nvPr/>
        </p:nvSpPr>
        <p:spPr>
          <a:xfrm>
            <a:off x="8637828" y="405399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6" name="Google Shape;8246;p15"/>
          <p:cNvSpPr/>
          <p:nvPr/>
        </p:nvSpPr>
        <p:spPr>
          <a:xfrm flipH="1">
            <a:off x="8308345" y="4862268"/>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7" name="Google Shape;8247;p15"/>
          <p:cNvSpPr/>
          <p:nvPr/>
        </p:nvSpPr>
        <p:spPr>
          <a:xfrm flipH="1">
            <a:off x="1248095" y="4730668"/>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8248" name="Shape 8248"/>
        <p:cNvGrpSpPr/>
        <p:nvPr/>
      </p:nvGrpSpPr>
      <p:grpSpPr>
        <a:xfrm>
          <a:off x="0" y="0"/>
          <a:ext cx="0" cy="0"/>
          <a:chOff x="0" y="0"/>
          <a:chExt cx="0" cy="0"/>
        </a:xfrm>
      </p:grpSpPr>
      <p:grpSp>
        <p:nvGrpSpPr>
          <p:cNvPr id="8249" name="Google Shape;8249;p16"/>
          <p:cNvGrpSpPr/>
          <p:nvPr/>
        </p:nvGrpSpPr>
        <p:grpSpPr>
          <a:xfrm>
            <a:off x="-44372" y="-112096"/>
            <a:ext cx="9232744" cy="5367692"/>
            <a:chOff x="-36097" y="-112100"/>
            <a:chExt cx="9232744" cy="5367692"/>
          </a:xfrm>
        </p:grpSpPr>
        <p:sp>
          <p:nvSpPr>
            <p:cNvPr id="8250" name="Google Shape;8250;p16"/>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1" name="Google Shape;8251;p16"/>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2" name="Google Shape;8252;p16"/>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3" name="Google Shape;8253;p16"/>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4" name="Google Shape;8254;p16"/>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5" name="Google Shape;8255;p16"/>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6" name="Google Shape;8256;p16"/>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7" name="Google Shape;8257;p16"/>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8" name="Google Shape;8258;p16"/>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9" name="Google Shape;8259;p16"/>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0" name="Google Shape;8260;p16"/>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1" name="Google Shape;8261;p16"/>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2" name="Google Shape;8262;p16"/>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3" name="Google Shape;8263;p16"/>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4" name="Google Shape;8264;p16"/>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5" name="Google Shape;8265;p16"/>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6" name="Google Shape;8266;p16"/>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7" name="Google Shape;8267;p16"/>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8" name="Google Shape;8268;p16"/>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9" name="Google Shape;8269;p16"/>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0" name="Google Shape;8270;p16"/>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1" name="Google Shape;8271;p16"/>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2" name="Google Shape;8272;p16"/>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3" name="Google Shape;8273;p16"/>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4" name="Google Shape;8274;p16"/>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5" name="Google Shape;8275;p16"/>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6" name="Google Shape;8276;p16"/>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7" name="Google Shape;8277;p16"/>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8" name="Google Shape;8278;p16"/>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9" name="Google Shape;8279;p16"/>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0" name="Google Shape;8280;p16"/>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1" name="Google Shape;8281;p16"/>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2" name="Google Shape;8282;p16"/>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3" name="Google Shape;8283;p16"/>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4" name="Google Shape;8284;p16"/>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5" name="Google Shape;8285;p16"/>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6" name="Google Shape;8286;p16"/>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7" name="Google Shape;8287;p16"/>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8" name="Google Shape;8288;p16"/>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9" name="Google Shape;8289;p16"/>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0" name="Google Shape;8290;p16"/>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1" name="Google Shape;8291;p16"/>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2" name="Google Shape;8292;p16"/>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3" name="Google Shape;8293;p16"/>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4" name="Google Shape;8294;p16"/>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5" name="Google Shape;8295;p16"/>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6" name="Google Shape;8296;p16"/>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7" name="Google Shape;8297;p16"/>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8" name="Google Shape;8298;p16"/>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9" name="Google Shape;8299;p16"/>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0" name="Google Shape;8300;p16"/>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1" name="Google Shape;8301;p16"/>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2" name="Google Shape;8302;p16"/>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3" name="Google Shape;8303;p16"/>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4" name="Google Shape;8304;p16"/>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5" name="Google Shape;8305;p16"/>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6" name="Google Shape;8306;p16"/>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7" name="Google Shape;8307;p16"/>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8" name="Google Shape;8308;p16"/>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9" name="Google Shape;8309;p16"/>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0" name="Google Shape;8310;p16"/>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1" name="Google Shape;8311;p16"/>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2" name="Google Shape;8312;p16"/>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3" name="Google Shape;8313;p16"/>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4" name="Google Shape;8314;p16"/>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5" name="Google Shape;8315;p16"/>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6" name="Google Shape;8316;p16"/>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7" name="Google Shape;8317;p16"/>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8" name="Google Shape;8318;p16"/>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9" name="Google Shape;8319;p16"/>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0" name="Google Shape;8320;p16"/>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1" name="Google Shape;8321;p16"/>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2" name="Google Shape;8322;p16"/>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3" name="Google Shape;8323;p16"/>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4" name="Google Shape;8324;p16"/>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5" name="Google Shape;8325;p16"/>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6" name="Google Shape;8326;p16"/>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7" name="Google Shape;8327;p16"/>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8" name="Google Shape;8328;p16"/>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9" name="Google Shape;8329;p16"/>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0" name="Google Shape;8330;p16"/>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1" name="Google Shape;8331;p16"/>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2" name="Google Shape;8332;p16"/>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3" name="Google Shape;8333;p16"/>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4" name="Google Shape;8334;p16"/>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5" name="Google Shape;8335;p16"/>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6" name="Google Shape;8336;p16"/>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7" name="Google Shape;8337;p16"/>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8" name="Google Shape;8338;p16"/>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9" name="Google Shape;8339;p16"/>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0" name="Google Shape;8340;p16"/>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1" name="Google Shape;8341;p16"/>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2" name="Google Shape;8342;p16"/>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3" name="Google Shape;8343;p16"/>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4" name="Google Shape;8344;p16"/>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5" name="Google Shape;8345;p16"/>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6" name="Google Shape;8346;p16"/>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7" name="Google Shape;8347;p16"/>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8" name="Google Shape;8348;p16"/>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9" name="Google Shape;8349;p16"/>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0" name="Google Shape;8350;p16"/>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1" name="Google Shape;8351;p16"/>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2" name="Google Shape;8352;p16"/>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3" name="Google Shape;8353;p16"/>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4" name="Google Shape;8354;p16"/>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5" name="Google Shape;8355;p16"/>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6" name="Google Shape;8356;p16"/>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7" name="Google Shape;8357;p16"/>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8" name="Google Shape;8358;p16"/>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9" name="Google Shape;8359;p16"/>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0" name="Google Shape;8360;p16"/>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1" name="Google Shape;8361;p16"/>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2" name="Google Shape;8362;p16"/>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3" name="Google Shape;8363;p16"/>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4" name="Google Shape;8364;p16"/>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5" name="Google Shape;8365;p16"/>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6" name="Google Shape;8366;p16"/>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7" name="Google Shape;8367;p16"/>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8" name="Google Shape;8368;p16"/>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9" name="Google Shape;8369;p16"/>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0" name="Google Shape;8370;p16"/>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1" name="Google Shape;8371;p16"/>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2" name="Google Shape;8372;p16"/>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3" name="Google Shape;8373;p16"/>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4" name="Google Shape;8374;p16"/>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5" name="Google Shape;8375;p16"/>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6" name="Google Shape;8376;p16"/>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7" name="Google Shape;8377;p16"/>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8" name="Google Shape;8378;p16"/>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9" name="Google Shape;8379;p16"/>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0" name="Google Shape;8380;p16"/>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1" name="Google Shape;8381;p16"/>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2" name="Google Shape;8382;p16"/>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3" name="Google Shape;8383;p16"/>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4" name="Google Shape;8384;p16"/>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5" name="Google Shape;8385;p16"/>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6" name="Google Shape;8386;p16"/>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7" name="Google Shape;8387;p16"/>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8" name="Google Shape;8388;p16"/>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9" name="Google Shape;8389;p16"/>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0" name="Google Shape;8390;p16"/>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1" name="Google Shape;8391;p16"/>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2" name="Google Shape;8392;p16"/>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3" name="Google Shape;8393;p16"/>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4" name="Google Shape;8394;p16"/>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5" name="Google Shape;8395;p16"/>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6" name="Google Shape;8396;p16"/>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7" name="Google Shape;8397;p16"/>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8" name="Google Shape;8398;p16"/>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9" name="Google Shape;8399;p16"/>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0" name="Google Shape;8400;p16"/>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1" name="Google Shape;8401;p16"/>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2" name="Google Shape;8402;p16"/>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3" name="Google Shape;8403;p16"/>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4" name="Google Shape;8404;p16"/>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5" name="Google Shape;8405;p16"/>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6" name="Google Shape;8406;p16"/>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7" name="Google Shape;8407;p16"/>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8" name="Google Shape;8408;p16"/>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9" name="Google Shape;8409;p16"/>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0" name="Google Shape;8410;p16"/>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1" name="Google Shape;8411;p16"/>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2" name="Google Shape;8412;p16"/>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3" name="Google Shape;8413;p16"/>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4" name="Google Shape;8414;p16"/>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5" name="Google Shape;8415;p16"/>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6" name="Google Shape;8416;p16"/>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7" name="Google Shape;8417;p16"/>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8" name="Google Shape;8418;p16"/>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9" name="Google Shape;8419;p16"/>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0" name="Google Shape;8420;p16"/>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1" name="Google Shape;8421;p16"/>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2" name="Google Shape;8422;p16"/>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3" name="Google Shape;8423;p16"/>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4" name="Google Shape;8424;p16"/>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5" name="Google Shape;8425;p16"/>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6" name="Google Shape;8426;p16"/>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7" name="Google Shape;8427;p16"/>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8" name="Google Shape;8428;p16"/>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9" name="Google Shape;8429;p16"/>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0" name="Google Shape;8430;p16"/>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1" name="Google Shape;8431;p16"/>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2" name="Google Shape;8432;p16"/>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3" name="Google Shape;8433;p16"/>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4" name="Google Shape;8434;p16"/>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5" name="Google Shape;8435;p16"/>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6" name="Google Shape;8436;p16"/>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7" name="Google Shape;8437;p16"/>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8" name="Google Shape;8438;p16"/>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9" name="Google Shape;8439;p16"/>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0" name="Google Shape;8440;p16"/>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1" name="Google Shape;8441;p16"/>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2" name="Google Shape;8442;p16"/>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3" name="Google Shape;8443;p16"/>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4" name="Google Shape;8444;p16"/>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5" name="Google Shape;8445;p16"/>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6" name="Google Shape;8446;p16"/>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7" name="Google Shape;8447;p16"/>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8" name="Google Shape;8448;p16"/>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9" name="Google Shape;8449;p16"/>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0" name="Google Shape;8450;p16"/>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1" name="Google Shape;8451;p16"/>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2" name="Google Shape;8452;p16"/>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3" name="Google Shape;8453;p16"/>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4" name="Google Shape;8454;p16"/>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5" name="Google Shape;8455;p16"/>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6" name="Google Shape;8456;p16"/>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7" name="Google Shape;8457;p16"/>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8" name="Google Shape;8458;p16"/>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9" name="Google Shape;8459;p16"/>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0" name="Google Shape;8460;p16"/>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1" name="Google Shape;8461;p16"/>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2" name="Google Shape;8462;p16"/>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3" name="Google Shape;8463;p16"/>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4" name="Google Shape;8464;p16"/>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5" name="Google Shape;8465;p16"/>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6" name="Google Shape;8466;p16"/>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7" name="Google Shape;8467;p16"/>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8" name="Google Shape;8468;p16"/>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9" name="Google Shape;8469;p16"/>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0" name="Google Shape;8470;p16"/>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1" name="Google Shape;8471;p16"/>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2" name="Google Shape;8472;p16"/>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3" name="Google Shape;8473;p16"/>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4" name="Google Shape;8474;p16"/>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5" name="Google Shape;8475;p16"/>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6" name="Google Shape;8476;p16"/>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7" name="Google Shape;8477;p16"/>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8" name="Google Shape;8478;p16"/>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9" name="Google Shape;8479;p16"/>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0" name="Google Shape;8480;p16"/>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1" name="Google Shape;8481;p16"/>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2" name="Google Shape;8482;p16"/>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3" name="Google Shape;8483;p16"/>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4" name="Google Shape;8484;p16"/>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5" name="Google Shape;8485;p16"/>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6" name="Google Shape;8486;p16"/>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7" name="Google Shape;8487;p16"/>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8" name="Google Shape;8488;p16"/>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9" name="Google Shape;8489;p16"/>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0" name="Google Shape;8490;p16"/>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1" name="Google Shape;8491;p16"/>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2" name="Google Shape;8492;p16"/>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3" name="Google Shape;8493;p16"/>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4" name="Google Shape;8494;p16"/>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5" name="Google Shape;8495;p16"/>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6" name="Google Shape;8496;p16"/>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7" name="Google Shape;8497;p16"/>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8" name="Google Shape;8498;p16"/>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9" name="Google Shape;8499;p16"/>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0" name="Google Shape;8500;p16"/>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1" name="Google Shape;8501;p16"/>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2" name="Google Shape;8502;p16"/>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3" name="Google Shape;8503;p16"/>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4" name="Google Shape;8504;p16"/>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5" name="Google Shape;8505;p16"/>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6" name="Google Shape;8506;p16"/>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7" name="Google Shape;8507;p16"/>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8" name="Google Shape;8508;p16"/>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9" name="Google Shape;8509;p16"/>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0" name="Google Shape;8510;p16"/>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1" name="Google Shape;8511;p16"/>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2" name="Google Shape;8512;p16"/>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3" name="Google Shape;8513;p16"/>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4" name="Google Shape;8514;p16"/>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5" name="Google Shape;8515;p16"/>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6" name="Google Shape;8516;p16"/>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7" name="Google Shape;8517;p16"/>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8" name="Google Shape;8518;p16"/>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9" name="Google Shape;8519;p16"/>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0" name="Google Shape;8520;p16"/>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1" name="Google Shape;8521;p16"/>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2" name="Google Shape;8522;p16"/>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3" name="Google Shape;8523;p16"/>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4" name="Google Shape;8524;p16"/>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5" name="Google Shape;8525;p16"/>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6" name="Google Shape;8526;p16"/>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7" name="Google Shape;8527;p16"/>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8" name="Google Shape;8528;p16"/>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9" name="Google Shape;8529;p16"/>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0" name="Google Shape;8530;p16"/>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1" name="Google Shape;8531;p16"/>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2" name="Google Shape;8532;p16"/>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3" name="Google Shape;8533;p16"/>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4" name="Google Shape;8534;p16"/>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5" name="Google Shape;8535;p16"/>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6" name="Google Shape;8536;p16"/>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7" name="Google Shape;8537;p16"/>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8" name="Google Shape;8538;p16"/>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9" name="Google Shape;8539;p16"/>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0" name="Google Shape;8540;p16"/>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1" name="Google Shape;8541;p16"/>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2" name="Google Shape;8542;p16"/>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3" name="Google Shape;8543;p16"/>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4" name="Google Shape;8544;p16"/>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5" name="Google Shape;8545;p16"/>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6" name="Google Shape;8546;p16"/>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7" name="Google Shape;8547;p16"/>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8" name="Google Shape;8548;p16"/>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9" name="Google Shape;8549;p16"/>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0" name="Google Shape;8550;p16"/>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1" name="Google Shape;8551;p16"/>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2" name="Google Shape;8552;p16"/>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3" name="Google Shape;8553;p16"/>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4" name="Google Shape;8554;p16"/>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5" name="Google Shape;8555;p16"/>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6" name="Google Shape;8556;p16"/>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7" name="Google Shape;8557;p16"/>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8" name="Google Shape;8558;p16"/>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9" name="Google Shape;8559;p16"/>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0" name="Google Shape;8560;p16"/>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1" name="Google Shape;8561;p16"/>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2" name="Google Shape;8562;p16"/>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3" name="Google Shape;8563;p16"/>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4" name="Google Shape;8564;p16"/>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5" name="Google Shape;8565;p16"/>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6" name="Google Shape;8566;p16"/>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7" name="Google Shape;8567;p16"/>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8" name="Google Shape;8568;p16"/>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9" name="Google Shape;8569;p16"/>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0" name="Google Shape;8570;p16"/>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1" name="Google Shape;8571;p16"/>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2" name="Google Shape;8572;p16"/>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3" name="Google Shape;8573;p16"/>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4" name="Google Shape;8574;p16"/>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5" name="Google Shape;8575;p16"/>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6" name="Google Shape;8576;p16"/>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7" name="Google Shape;8577;p16"/>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8" name="Google Shape;8578;p16"/>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9" name="Google Shape;8579;p16"/>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0" name="Google Shape;8580;p16"/>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1" name="Google Shape;8581;p16"/>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2" name="Google Shape;8582;p16"/>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3" name="Google Shape;8583;p16"/>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4" name="Google Shape;8584;p16"/>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5" name="Google Shape;8585;p16"/>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6" name="Google Shape;8586;p16"/>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7" name="Google Shape;8587;p16"/>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8" name="Google Shape;8588;p16"/>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9" name="Google Shape;8589;p16"/>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0" name="Google Shape;8590;p16"/>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1" name="Google Shape;8591;p16"/>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2" name="Google Shape;8592;p16"/>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3" name="Google Shape;8593;p16"/>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4" name="Google Shape;8594;p16"/>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5" name="Google Shape;8595;p16"/>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6" name="Google Shape;8596;p16"/>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7" name="Google Shape;8597;p16"/>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8" name="Google Shape;8598;p16"/>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9" name="Google Shape;8599;p16"/>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0" name="Google Shape;8600;p16"/>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1" name="Google Shape;8601;p16"/>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2" name="Google Shape;8602;p16"/>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3" name="Google Shape;8603;p16"/>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4" name="Google Shape;8604;p16"/>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5" name="Google Shape;8605;p16"/>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6" name="Google Shape;8606;p16"/>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7" name="Google Shape;8607;p16"/>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8" name="Google Shape;8608;p16"/>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9" name="Google Shape;8609;p16"/>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0" name="Google Shape;8610;p16"/>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1" name="Google Shape;8611;p16"/>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2" name="Google Shape;8612;p16"/>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3" name="Google Shape;8613;p16"/>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4" name="Google Shape;8614;p16"/>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5" name="Google Shape;8615;p16"/>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6" name="Google Shape;8616;p16"/>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7" name="Google Shape;8617;p16"/>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8" name="Google Shape;8618;p16"/>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9" name="Google Shape;8619;p16"/>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0" name="Google Shape;8620;p16"/>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1" name="Google Shape;8621;p16"/>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2" name="Google Shape;8622;p16"/>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3" name="Google Shape;8623;p16"/>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4" name="Google Shape;8624;p16"/>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5" name="Google Shape;8625;p16"/>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6" name="Google Shape;8626;p16"/>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7" name="Google Shape;8627;p16"/>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8" name="Google Shape;8628;p16"/>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9" name="Google Shape;8629;p16"/>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0" name="Google Shape;8630;p16"/>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1" name="Google Shape;8631;p16"/>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2" name="Google Shape;8632;p16"/>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3" name="Google Shape;8633;p16"/>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4" name="Google Shape;8634;p16"/>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5" name="Google Shape;8635;p16"/>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6" name="Google Shape;8636;p16"/>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7" name="Google Shape;8637;p16"/>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8" name="Google Shape;8638;p16"/>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9" name="Google Shape;8639;p16"/>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0" name="Google Shape;8640;p16"/>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1" name="Google Shape;8641;p16"/>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2" name="Google Shape;8642;p16"/>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3" name="Google Shape;8643;p16"/>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4" name="Google Shape;8644;p16"/>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5" name="Google Shape;8645;p16"/>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6" name="Google Shape;8646;p16"/>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7" name="Google Shape;8647;p16"/>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8" name="Google Shape;8648;p16"/>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9" name="Google Shape;8649;p16"/>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0" name="Google Shape;8650;p16"/>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1" name="Google Shape;8651;p16"/>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2" name="Google Shape;8652;p16"/>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3" name="Google Shape;8653;p16"/>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4" name="Google Shape;8654;p16"/>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5" name="Google Shape;8655;p16"/>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6" name="Google Shape;8656;p16"/>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7" name="Google Shape;8657;p16"/>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8" name="Google Shape;8658;p16"/>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9" name="Google Shape;8659;p16"/>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0" name="Google Shape;8660;p16"/>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1" name="Google Shape;8661;p16"/>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2" name="Google Shape;8662;p16"/>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3" name="Google Shape;8663;p16"/>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4" name="Google Shape;8664;p16"/>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5" name="Google Shape;8665;p16"/>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6" name="Google Shape;8666;p16"/>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7" name="Google Shape;8667;p16"/>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8" name="Google Shape;8668;p16"/>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9" name="Google Shape;8669;p16"/>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0" name="Google Shape;8670;p16"/>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1" name="Google Shape;8671;p16"/>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2" name="Google Shape;8672;p16"/>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3" name="Google Shape;8673;p16"/>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4" name="Google Shape;8674;p16"/>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5" name="Google Shape;8675;p16"/>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6" name="Google Shape;8676;p16"/>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7" name="Google Shape;8677;p16"/>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8" name="Google Shape;8678;p16"/>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9" name="Google Shape;8679;p16"/>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0" name="Google Shape;8680;p16"/>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1" name="Google Shape;8681;p16"/>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2" name="Google Shape;8682;p16"/>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3" name="Google Shape;8683;p16"/>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4" name="Google Shape;8684;p16"/>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5" name="Google Shape;8685;p16"/>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6" name="Google Shape;8686;p16"/>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7" name="Google Shape;8687;p16"/>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8" name="Google Shape;8688;p16"/>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9" name="Google Shape;8689;p16"/>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0" name="Google Shape;8690;p16"/>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1" name="Google Shape;8691;p16"/>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2" name="Google Shape;8692;p16"/>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3" name="Google Shape;8693;p16"/>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4" name="Google Shape;8694;p16"/>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5" name="Google Shape;8695;p16"/>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6" name="Google Shape;8696;p16"/>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7" name="Google Shape;8697;p16"/>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8" name="Google Shape;8698;p16"/>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9" name="Google Shape;8699;p16"/>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0" name="Google Shape;8700;p16"/>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1" name="Google Shape;8701;p16"/>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2" name="Google Shape;8702;p16"/>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3" name="Google Shape;8703;p16"/>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4" name="Google Shape;8704;p16"/>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5" name="Google Shape;8705;p16"/>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6" name="Google Shape;8706;p16"/>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7" name="Google Shape;8707;p16"/>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8" name="Google Shape;8708;p16"/>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9" name="Google Shape;8709;p16"/>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0" name="Google Shape;8710;p16"/>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1" name="Google Shape;8711;p16"/>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2" name="Google Shape;8712;p16"/>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3" name="Google Shape;8713;p16"/>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4" name="Google Shape;8714;p16"/>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5" name="Google Shape;8715;p16"/>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6" name="Google Shape;8716;p16"/>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7" name="Google Shape;8717;p16"/>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8" name="Google Shape;8718;p16"/>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9" name="Google Shape;8719;p16"/>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0" name="Google Shape;8720;p16"/>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1" name="Google Shape;8721;p16"/>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2" name="Google Shape;8722;p16"/>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3" name="Google Shape;8723;p16"/>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4" name="Google Shape;8724;p16"/>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5" name="Google Shape;8725;p16"/>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6" name="Google Shape;8726;p16"/>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7" name="Google Shape;8727;p16"/>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8" name="Google Shape;8728;p16"/>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9" name="Google Shape;8729;p16"/>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0" name="Google Shape;8730;p16"/>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1" name="Google Shape;8731;p16"/>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2" name="Google Shape;8732;p16"/>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3" name="Google Shape;8733;p16"/>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4" name="Google Shape;8734;p16"/>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5" name="Google Shape;8735;p16"/>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6" name="Google Shape;8736;p16"/>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7" name="Google Shape;8737;p16"/>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8" name="Google Shape;8738;p16"/>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9" name="Google Shape;8739;p16"/>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0" name="Google Shape;8740;p16"/>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1" name="Google Shape;8741;p16"/>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2" name="Google Shape;8742;p16"/>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3" name="Google Shape;8743;p16"/>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4" name="Google Shape;8744;p16"/>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5" name="Google Shape;8745;p16"/>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6" name="Google Shape;8746;p16"/>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7" name="Google Shape;8747;p16"/>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8" name="Google Shape;8748;p16"/>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9" name="Google Shape;8749;p16"/>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0" name="Google Shape;8750;p16"/>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1" name="Google Shape;8751;p16"/>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2" name="Google Shape;8752;p16"/>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3" name="Google Shape;8753;p16"/>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4" name="Google Shape;8754;p16"/>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5" name="Google Shape;8755;p16"/>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6" name="Google Shape;8756;p16"/>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7" name="Google Shape;8757;p16"/>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8" name="Google Shape;8758;p16"/>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9" name="Google Shape;8759;p16"/>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0" name="Google Shape;8760;p16"/>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1" name="Google Shape;8761;p16"/>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2" name="Google Shape;8762;p16"/>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3" name="Google Shape;8763;p16"/>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4" name="Google Shape;8764;p16"/>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5" name="Google Shape;8765;p16"/>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6" name="Google Shape;8766;p16"/>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7" name="Google Shape;8767;p16"/>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8" name="Google Shape;8768;p16"/>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9" name="Google Shape;8769;p16"/>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0" name="Google Shape;8770;p16"/>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1" name="Google Shape;8771;p16"/>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2" name="Google Shape;8772;p16"/>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3" name="Google Shape;8773;p16"/>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4" name="Google Shape;8774;p16"/>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5" name="Google Shape;8775;p16"/>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6" name="Google Shape;8776;p16"/>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7" name="Google Shape;8777;p16"/>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8" name="Google Shape;8778;p16"/>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9" name="Google Shape;8779;p16"/>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0" name="Google Shape;8780;p16"/>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1" name="Google Shape;8781;p16"/>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2" name="Google Shape;8782;p16"/>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3" name="Google Shape;8783;p16"/>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4" name="Google Shape;8784;p16"/>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5" name="Google Shape;8785;p16"/>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6" name="Google Shape;8786;p16"/>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7" name="Google Shape;8787;p16"/>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8" name="Google Shape;8788;p16"/>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9" name="Google Shape;8789;p16"/>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0" name="Google Shape;8790;p16"/>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1" name="Google Shape;8791;p16"/>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2" name="Google Shape;8792;p16"/>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3" name="Google Shape;8793;p16"/>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4" name="Google Shape;8794;p16"/>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5" name="Google Shape;8795;p16"/>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6" name="Google Shape;8796;p16"/>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7" name="Google Shape;8797;p16"/>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8" name="Google Shape;8798;p16"/>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9" name="Google Shape;8799;p16"/>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0" name="Google Shape;8800;p16"/>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1" name="Google Shape;8801;p16"/>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2" name="Google Shape;8802;p16"/>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3" name="Google Shape;8803;p16"/>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4" name="Google Shape;8804;p16"/>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5" name="Google Shape;8805;p16"/>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6" name="Google Shape;8806;p16"/>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7" name="Google Shape;8807;p16"/>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8" name="Google Shape;8808;p16"/>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9" name="Google Shape;8809;p16"/>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0" name="Google Shape;8810;p16"/>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1" name="Google Shape;8811;p16"/>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2" name="Google Shape;8812;p16"/>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3" name="Google Shape;8813;p16"/>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4" name="Google Shape;8814;p16"/>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5" name="Google Shape;8815;p16"/>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6" name="Google Shape;8816;p16"/>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7" name="Google Shape;8817;p16"/>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8" name="Google Shape;8818;p16"/>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9" name="Google Shape;8819;p16"/>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0" name="Google Shape;8820;p16"/>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1" name="Google Shape;8821;p16"/>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2" name="Google Shape;8822;p16"/>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3" name="Google Shape;8823;p16"/>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4" name="Google Shape;8824;p16"/>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5" name="Google Shape;8825;p16"/>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6" name="Google Shape;8826;p16"/>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7" name="Google Shape;8827;p16"/>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8" name="Google Shape;8828;p16"/>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9" name="Google Shape;8829;p16"/>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0" name="Google Shape;8830;p16"/>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1" name="Google Shape;8831;p16"/>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2" name="Google Shape;8832;p16"/>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3" name="Google Shape;8833;p16"/>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4" name="Google Shape;8834;p16"/>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5" name="Google Shape;8835;p16"/>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6" name="Google Shape;8836;p16"/>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7" name="Google Shape;8837;p16"/>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8" name="Google Shape;8838;p16"/>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9" name="Google Shape;8839;p16"/>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0" name="Google Shape;8840;p16"/>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1" name="Google Shape;8841;p16"/>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2" name="Google Shape;8842;p16"/>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3" name="Google Shape;8843;p16"/>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4" name="Google Shape;8844;p16"/>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5" name="Google Shape;8845;p16"/>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6" name="Google Shape;8846;p16"/>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7" name="Google Shape;8847;p16"/>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8" name="Google Shape;8848;p16"/>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9" name="Google Shape;8849;p16"/>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0" name="Google Shape;8850;p16"/>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1" name="Google Shape;8851;p16"/>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2" name="Google Shape;8852;p16"/>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3" name="Google Shape;8853;p16"/>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4" name="Google Shape;8854;p16"/>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5" name="Google Shape;8855;p16"/>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6" name="Google Shape;8856;p16"/>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7" name="Google Shape;8857;p16"/>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8" name="Google Shape;8858;p16"/>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9" name="Google Shape;8859;p16"/>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0" name="Google Shape;8860;p16"/>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1" name="Google Shape;8861;p16"/>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2" name="Google Shape;8862;p16"/>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3" name="Google Shape;8863;p16"/>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4" name="Google Shape;8864;p16"/>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5" name="Google Shape;8865;p16"/>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6" name="Google Shape;8866;p16"/>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7" name="Google Shape;8867;p16"/>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8" name="Google Shape;8868;p16"/>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9" name="Google Shape;8869;p16"/>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0" name="Google Shape;8870;p16"/>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1" name="Google Shape;8871;p16"/>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2" name="Google Shape;8872;p16"/>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3" name="Google Shape;8873;p16"/>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4" name="Google Shape;8874;p16"/>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5" name="Google Shape;8875;p16"/>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6" name="Google Shape;8876;p16"/>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7" name="Google Shape;8877;p16"/>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8" name="Google Shape;8878;p16"/>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9" name="Google Shape;8879;p16"/>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0" name="Google Shape;8880;p16"/>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1" name="Google Shape;8881;p16"/>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2" name="Google Shape;8882;p16"/>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3" name="Google Shape;8883;p16"/>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4" name="Google Shape;8884;p16"/>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85" name="Google Shape;8885;p16"/>
          <p:cNvSpPr txBox="1"/>
          <p:nvPr>
            <p:ph type="title" hasCustomPrompt="1"/>
          </p:nvPr>
        </p:nvSpPr>
        <p:spPr>
          <a:xfrm>
            <a:off x="2092370" y="1393938"/>
            <a:ext cx="6534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b="1">
                <a:latin typeface="Inria Sans"/>
                <a:ea typeface="Inria Sans"/>
                <a:cs typeface="Inria Sans"/>
                <a:sym typeface="Inria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86" name="Google Shape;8886;p16"/>
          <p:cNvSpPr txBox="1"/>
          <p:nvPr>
            <p:ph type="subTitle" idx="1"/>
          </p:nvPr>
        </p:nvSpPr>
        <p:spPr>
          <a:xfrm>
            <a:off x="1239975" y="2368000"/>
            <a:ext cx="2336400" cy="4500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887" name="Google Shape;8887;p16"/>
          <p:cNvSpPr txBox="1"/>
          <p:nvPr>
            <p:ph type="title" idx="2" hasCustomPrompt="1"/>
          </p:nvPr>
        </p:nvSpPr>
        <p:spPr>
          <a:xfrm>
            <a:off x="6409120" y="1400388"/>
            <a:ext cx="6534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b="1">
                <a:latin typeface="Inria Sans"/>
                <a:ea typeface="Inria Sans"/>
                <a:cs typeface="Inria Sans"/>
                <a:sym typeface="Inria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88" name="Google Shape;8888;p16"/>
          <p:cNvSpPr txBox="1"/>
          <p:nvPr>
            <p:ph type="subTitle" idx="3"/>
          </p:nvPr>
        </p:nvSpPr>
        <p:spPr>
          <a:xfrm>
            <a:off x="5567625" y="2369575"/>
            <a:ext cx="2336400" cy="4500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889" name="Google Shape;8889;p16"/>
          <p:cNvSpPr txBox="1"/>
          <p:nvPr>
            <p:ph type="title" idx="4" hasCustomPrompt="1"/>
          </p:nvPr>
        </p:nvSpPr>
        <p:spPr>
          <a:xfrm>
            <a:off x="2083573" y="3189550"/>
            <a:ext cx="649200" cy="393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b="1">
                <a:latin typeface="Inria Sans"/>
                <a:ea typeface="Inria Sans"/>
                <a:cs typeface="Inria Sans"/>
                <a:sym typeface="Inria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90" name="Google Shape;8890;p16"/>
          <p:cNvSpPr txBox="1"/>
          <p:nvPr>
            <p:ph type="subTitle" idx="5"/>
          </p:nvPr>
        </p:nvSpPr>
        <p:spPr>
          <a:xfrm>
            <a:off x="1239975" y="4155450"/>
            <a:ext cx="2336400" cy="451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891" name="Google Shape;8891;p16"/>
          <p:cNvSpPr txBox="1"/>
          <p:nvPr>
            <p:ph type="title" idx="6" hasCustomPrompt="1"/>
          </p:nvPr>
        </p:nvSpPr>
        <p:spPr>
          <a:xfrm>
            <a:off x="6411225" y="3189550"/>
            <a:ext cx="649200" cy="393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b="1">
                <a:latin typeface="Inria Sans"/>
                <a:ea typeface="Inria Sans"/>
                <a:cs typeface="Inria Sans"/>
                <a:sym typeface="Inria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92" name="Google Shape;8892;p16"/>
          <p:cNvSpPr txBox="1"/>
          <p:nvPr>
            <p:ph type="subTitle" idx="7"/>
          </p:nvPr>
        </p:nvSpPr>
        <p:spPr>
          <a:xfrm>
            <a:off x="5567625" y="4157010"/>
            <a:ext cx="2336400" cy="451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893" name="Google Shape;8893;p16"/>
          <p:cNvSpPr txBox="1"/>
          <p:nvPr>
            <p:ph type="subTitle" idx="8"/>
          </p:nvPr>
        </p:nvSpPr>
        <p:spPr>
          <a:xfrm>
            <a:off x="1239975" y="2056825"/>
            <a:ext cx="2336400" cy="358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8894" name="Google Shape;8894;p16"/>
          <p:cNvSpPr txBox="1"/>
          <p:nvPr>
            <p:ph type="subTitle" idx="9"/>
          </p:nvPr>
        </p:nvSpPr>
        <p:spPr>
          <a:xfrm>
            <a:off x="5567625" y="2056848"/>
            <a:ext cx="2336400" cy="358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8895" name="Google Shape;8895;p16"/>
          <p:cNvSpPr txBox="1"/>
          <p:nvPr>
            <p:ph type="subTitle" idx="13"/>
          </p:nvPr>
        </p:nvSpPr>
        <p:spPr>
          <a:xfrm>
            <a:off x="1239975" y="3849150"/>
            <a:ext cx="2336400" cy="358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8896" name="Google Shape;8896;p16"/>
          <p:cNvSpPr txBox="1"/>
          <p:nvPr>
            <p:ph type="subTitle" idx="14"/>
          </p:nvPr>
        </p:nvSpPr>
        <p:spPr>
          <a:xfrm>
            <a:off x="5567625" y="3850549"/>
            <a:ext cx="2336400" cy="358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8897" name="Google Shape;8897;p16"/>
          <p:cNvSpPr txBox="1"/>
          <p:nvPr>
            <p:ph type="title" idx="15"/>
          </p:nvPr>
        </p:nvSpPr>
        <p:spPr>
          <a:xfrm>
            <a:off x="715100" y="445025"/>
            <a:ext cx="7713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8898" name="Google Shape;8898;p16"/>
          <p:cNvGrpSpPr/>
          <p:nvPr/>
        </p:nvGrpSpPr>
        <p:grpSpPr>
          <a:xfrm>
            <a:off x="171876" y="1114682"/>
            <a:ext cx="170431" cy="208992"/>
            <a:chOff x="7314226" y="2364570"/>
            <a:chExt cx="170431" cy="208992"/>
          </a:xfrm>
        </p:grpSpPr>
        <p:sp>
          <p:nvSpPr>
            <p:cNvPr id="8899" name="Google Shape;8899;p1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0" name="Google Shape;8900;p1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1" name="Google Shape;8901;p1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2" name="Google Shape;8902;p1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03" name="Google Shape;8903;p16"/>
          <p:cNvSpPr/>
          <p:nvPr/>
        </p:nvSpPr>
        <p:spPr>
          <a:xfrm>
            <a:off x="526846" y="418271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4" name="Google Shape;8904;p16"/>
          <p:cNvSpPr/>
          <p:nvPr/>
        </p:nvSpPr>
        <p:spPr>
          <a:xfrm>
            <a:off x="303646" y="460694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5" name="Google Shape;8905;p16"/>
          <p:cNvSpPr/>
          <p:nvPr/>
        </p:nvSpPr>
        <p:spPr>
          <a:xfrm>
            <a:off x="1064525" y="46871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6" name="Google Shape;8906;p16"/>
          <p:cNvSpPr/>
          <p:nvPr/>
        </p:nvSpPr>
        <p:spPr>
          <a:xfrm>
            <a:off x="171884" y="16135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07" name="Google Shape;8907;p16"/>
          <p:cNvGrpSpPr/>
          <p:nvPr/>
        </p:nvGrpSpPr>
        <p:grpSpPr>
          <a:xfrm>
            <a:off x="290272" y="2215770"/>
            <a:ext cx="170431" cy="208992"/>
            <a:chOff x="7314226" y="2364570"/>
            <a:chExt cx="170431" cy="208992"/>
          </a:xfrm>
        </p:grpSpPr>
        <p:sp>
          <p:nvSpPr>
            <p:cNvPr id="8908" name="Google Shape;8908;p1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9" name="Google Shape;8909;p1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0" name="Google Shape;8910;p1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1" name="Google Shape;8911;p1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12" name="Google Shape;8912;p16"/>
          <p:cNvSpPr/>
          <p:nvPr/>
        </p:nvSpPr>
        <p:spPr>
          <a:xfrm>
            <a:off x="212284" y="272389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3" name="Google Shape;8913;p16"/>
          <p:cNvSpPr/>
          <p:nvPr/>
        </p:nvSpPr>
        <p:spPr>
          <a:xfrm>
            <a:off x="347325" y="320880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14" name="Google Shape;8914;p16"/>
          <p:cNvGrpSpPr/>
          <p:nvPr/>
        </p:nvGrpSpPr>
        <p:grpSpPr>
          <a:xfrm rot="-10038048">
            <a:off x="8145432" y="4296502"/>
            <a:ext cx="909625" cy="910298"/>
            <a:chOff x="7654583" y="1341698"/>
            <a:chExt cx="1103561" cy="1104377"/>
          </a:xfrm>
        </p:grpSpPr>
        <p:sp>
          <p:nvSpPr>
            <p:cNvPr id="8915" name="Google Shape;8915;p16"/>
            <p:cNvSpPr/>
            <p:nvPr/>
          </p:nvSpPr>
          <p:spPr>
            <a:xfrm rot="8706649" flipH="1">
              <a:off x="7758911" y="1539581"/>
              <a:ext cx="894905" cy="646000"/>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6" name="Google Shape;8916;p16"/>
            <p:cNvSpPr/>
            <p:nvPr/>
          </p:nvSpPr>
          <p:spPr>
            <a:xfrm rot="8706649" flipH="1">
              <a:off x="7974075" y="1794493"/>
              <a:ext cx="504403" cy="26288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7" name="Google Shape;8917;p16"/>
            <p:cNvSpPr/>
            <p:nvPr/>
          </p:nvSpPr>
          <p:spPr>
            <a:xfrm rot="8706649" flipH="1">
              <a:off x="8123269" y="1875204"/>
              <a:ext cx="100864" cy="60514"/>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8" name="Google Shape;8918;p16"/>
            <p:cNvSpPr/>
            <p:nvPr/>
          </p:nvSpPr>
          <p:spPr>
            <a:xfrm rot="8706649" flipH="1">
              <a:off x="8157862" y="1858174"/>
              <a:ext cx="65123" cy="11544"/>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9" name="Google Shape;8919;p16"/>
            <p:cNvSpPr/>
            <p:nvPr/>
          </p:nvSpPr>
          <p:spPr>
            <a:xfrm rot="8706649" flipH="1">
              <a:off x="8180789" y="2271655"/>
              <a:ext cx="173455" cy="137138"/>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0" name="Google Shape;8920;p16"/>
            <p:cNvSpPr/>
            <p:nvPr/>
          </p:nvSpPr>
          <p:spPr>
            <a:xfrm rot="8706649" flipH="1">
              <a:off x="8331545" y="2176169"/>
              <a:ext cx="76667" cy="93779"/>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21" name="Google Shape;8921;p16"/>
          <p:cNvGrpSpPr/>
          <p:nvPr/>
        </p:nvGrpSpPr>
        <p:grpSpPr>
          <a:xfrm flipH="1">
            <a:off x="8564784" y="1378620"/>
            <a:ext cx="170431" cy="208992"/>
            <a:chOff x="7314226" y="2364570"/>
            <a:chExt cx="170431" cy="208992"/>
          </a:xfrm>
        </p:grpSpPr>
        <p:sp>
          <p:nvSpPr>
            <p:cNvPr id="8922" name="Google Shape;8922;p1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3" name="Google Shape;8923;p1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4" name="Google Shape;8924;p1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5" name="Google Shape;8925;p1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26" name="Google Shape;8926;p16"/>
          <p:cNvSpPr/>
          <p:nvPr/>
        </p:nvSpPr>
        <p:spPr>
          <a:xfrm flipH="1">
            <a:off x="8384850" y="190964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7" name="Google Shape;8927;p16"/>
          <p:cNvSpPr/>
          <p:nvPr/>
        </p:nvSpPr>
        <p:spPr>
          <a:xfrm flipH="1">
            <a:off x="8785010" y="24247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28" name="Google Shape;8928;p16"/>
          <p:cNvGrpSpPr/>
          <p:nvPr/>
        </p:nvGrpSpPr>
        <p:grpSpPr>
          <a:xfrm flipH="1">
            <a:off x="8671634" y="3026995"/>
            <a:ext cx="170431" cy="208992"/>
            <a:chOff x="7314226" y="2364570"/>
            <a:chExt cx="170431" cy="208992"/>
          </a:xfrm>
        </p:grpSpPr>
        <p:sp>
          <p:nvSpPr>
            <p:cNvPr id="8929" name="Google Shape;8929;p1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0" name="Google Shape;8930;p1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1" name="Google Shape;8931;p1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2" name="Google Shape;8932;p1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33" name="Google Shape;8933;p16"/>
          <p:cNvSpPr/>
          <p:nvPr/>
        </p:nvSpPr>
        <p:spPr>
          <a:xfrm flipH="1">
            <a:off x="8555450" y="360116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8934" name="Shape 8934"/>
        <p:cNvGrpSpPr/>
        <p:nvPr/>
      </p:nvGrpSpPr>
      <p:grpSpPr>
        <a:xfrm>
          <a:off x="0" y="0"/>
          <a:ext cx="0" cy="0"/>
          <a:chOff x="0" y="0"/>
          <a:chExt cx="0" cy="0"/>
        </a:xfrm>
      </p:grpSpPr>
      <p:grpSp>
        <p:nvGrpSpPr>
          <p:cNvPr id="8935" name="Google Shape;8935;p17"/>
          <p:cNvGrpSpPr/>
          <p:nvPr/>
        </p:nvGrpSpPr>
        <p:grpSpPr>
          <a:xfrm>
            <a:off x="-44372" y="-112096"/>
            <a:ext cx="9232744" cy="5367692"/>
            <a:chOff x="-36097" y="-112100"/>
            <a:chExt cx="9232744" cy="5367692"/>
          </a:xfrm>
        </p:grpSpPr>
        <p:sp>
          <p:nvSpPr>
            <p:cNvPr id="8936" name="Google Shape;8936;p17"/>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7" name="Google Shape;8937;p17"/>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8" name="Google Shape;8938;p17"/>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9" name="Google Shape;8939;p17"/>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0" name="Google Shape;8940;p17"/>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1" name="Google Shape;8941;p17"/>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2" name="Google Shape;8942;p17"/>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3" name="Google Shape;8943;p17"/>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4" name="Google Shape;8944;p17"/>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5" name="Google Shape;8945;p17"/>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6" name="Google Shape;8946;p17"/>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7" name="Google Shape;8947;p17"/>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8" name="Google Shape;8948;p17"/>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9" name="Google Shape;8949;p17"/>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0" name="Google Shape;8950;p17"/>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1" name="Google Shape;8951;p17"/>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2" name="Google Shape;8952;p17"/>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3" name="Google Shape;8953;p17"/>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4" name="Google Shape;8954;p17"/>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5" name="Google Shape;8955;p17"/>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6" name="Google Shape;8956;p17"/>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7" name="Google Shape;8957;p17"/>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8" name="Google Shape;8958;p17"/>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9" name="Google Shape;8959;p17"/>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0" name="Google Shape;8960;p17"/>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1" name="Google Shape;8961;p17"/>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2" name="Google Shape;8962;p17"/>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3" name="Google Shape;8963;p17"/>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4" name="Google Shape;8964;p17"/>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5" name="Google Shape;8965;p17"/>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6" name="Google Shape;8966;p17"/>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7" name="Google Shape;8967;p17"/>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8" name="Google Shape;8968;p17"/>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9" name="Google Shape;8969;p17"/>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0" name="Google Shape;8970;p17"/>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1" name="Google Shape;8971;p17"/>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2" name="Google Shape;8972;p17"/>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3" name="Google Shape;8973;p17"/>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4" name="Google Shape;8974;p17"/>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5" name="Google Shape;8975;p17"/>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6" name="Google Shape;8976;p17"/>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7" name="Google Shape;8977;p17"/>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8" name="Google Shape;8978;p17"/>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9" name="Google Shape;8979;p17"/>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0" name="Google Shape;8980;p17"/>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1" name="Google Shape;8981;p17"/>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2" name="Google Shape;8982;p17"/>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3" name="Google Shape;8983;p17"/>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4" name="Google Shape;8984;p17"/>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5" name="Google Shape;8985;p17"/>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6" name="Google Shape;8986;p17"/>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7" name="Google Shape;8987;p17"/>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8" name="Google Shape;8988;p17"/>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9" name="Google Shape;8989;p17"/>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0" name="Google Shape;8990;p17"/>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1" name="Google Shape;8991;p17"/>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2" name="Google Shape;8992;p17"/>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17"/>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4" name="Google Shape;8994;p17"/>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5" name="Google Shape;8995;p17"/>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6" name="Google Shape;8996;p17"/>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7" name="Google Shape;8997;p17"/>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8" name="Google Shape;8998;p17"/>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9" name="Google Shape;8999;p17"/>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0" name="Google Shape;9000;p17"/>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1" name="Google Shape;9001;p17"/>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2" name="Google Shape;9002;p17"/>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3" name="Google Shape;9003;p17"/>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4" name="Google Shape;9004;p17"/>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5" name="Google Shape;9005;p17"/>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6" name="Google Shape;9006;p17"/>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7" name="Google Shape;9007;p17"/>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8" name="Google Shape;9008;p17"/>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17"/>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17"/>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1" name="Google Shape;9011;p17"/>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2" name="Google Shape;9012;p17"/>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3" name="Google Shape;9013;p17"/>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4" name="Google Shape;9014;p17"/>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5" name="Google Shape;9015;p17"/>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6" name="Google Shape;9016;p17"/>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7" name="Google Shape;9017;p17"/>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8" name="Google Shape;9018;p17"/>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17"/>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17"/>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1" name="Google Shape;9021;p17"/>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2" name="Google Shape;9022;p17"/>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3" name="Google Shape;9023;p17"/>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4" name="Google Shape;9024;p17"/>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5" name="Google Shape;9025;p17"/>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6" name="Google Shape;9026;p17"/>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7" name="Google Shape;9027;p17"/>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8" name="Google Shape;9028;p17"/>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9" name="Google Shape;9029;p17"/>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0" name="Google Shape;9030;p17"/>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1" name="Google Shape;9031;p17"/>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2" name="Google Shape;9032;p17"/>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3" name="Google Shape;9033;p17"/>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4" name="Google Shape;9034;p17"/>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5" name="Google Shape;9035;p17"/>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6" name="Google Shape;9036;p17"/>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17"/>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8" name="Google Shape;9038;p17"/>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9" name="Google Shape;9039;p17"/>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0" name="Google Shape;9040;p17"/>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1" name="Google Shape;9041;p17"/>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2" name="Google Shape;9042;p17"/>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3" name="Google Shape;9043;p17"/>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4" name="Google Shape;9044;p17"/>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5" name="Google Shape;9045;p17"/>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6" name="Google Shape;9046;p17"/>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7" name="Google Shape;9047;p17"/>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8" name="Google Shape;9048;p17"/>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9" name="Google Shape;9049;p17"/>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0" name="Google Shape;9050;p17"/>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1" name="Google Shape;9051;p17"/>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2" name="Google Shape;9052;p17"/>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17"/>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4" name="Google Shape;9054;p17"/>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5" name="Google Shape;9055;p17"/>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6" name="Google Shape;9056;p17"/>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7" name="Google Shape;9057;p17"/>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8" name="Google Shape;9058;p17"/>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9" name="Google Shape;9059;p17"/>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0" name="Google Shape;9060;p17"/>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1" name="Google Shape;9061;p17"/>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2" name="Google Shape;9062;p17"/>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3" name="Google Shape;9063;p17"/>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4" name="Google Shape;9064;p17"/>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5" name="Google Shape;9065;p17"/>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6" name="Google Shape;9066;p17"/>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7" name="Google Shape;9067;p17"/>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8" name="Google Shape;9068;p17"/>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9" name="Google Shape;9069;p17"/>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0" name="Google Shape;9070;p17"/>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1" name="Google Shape;9071;p17"/>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17"/>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3" name="Google Shape;9073;p17"/>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4" name="Google Shape;9074;p17"/>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5" name="Google Shape;9075;p17"/>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6" name="Google Shape;9076;p17"/>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7" name="Google Shape;9077;p17"/>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8" name="Google Shape;9078;p17"/>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9" name="Google Shape;9079;p17"/>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0" name="Google Shape;9080;p17"/>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1" name="Google Shape;9081;p17"/>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2" name="Google Shape;9082;p17"/>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3" name="Google Shape;9083;p17"/>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4" name="Google Shape;9084;p17"/>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5" name="Google Shape;9085;p17"/>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6" name="Google Shape;9086;p17"/>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7" name="Google Shape;9087;p17"/>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8" name="Google Shape;9088;p17"/>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9" name="Google Shape;9089;p17"/>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0" name="Google Shape;9090;p17"/>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1" name="Google Shape;9091;p17"/>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2" name="Google Shape;9092;p17"/>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3" name="Google Shape;9093;p17"/>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4" name="Google Shape;9094;p17"/>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5" name="Google Shape;9095;p17"/>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6" name="Google Shape;9096;p17"/>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7" name="Google Shape;9097;p17"/>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8" name="Google Shape;9098;p17"/>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9" name="Google Shape;9099;p17"/>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0" name="Google Shape;9100;p17"/>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1" name="Google Shape;9101;p17"/>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2" name="Google Shape;9102;p17"/>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3" name="Google Shape;9103;p17"/>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4" name="Google Shape;9104;p17"/>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5" name="Google Shape;9105;p17"/>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6" name="Google Shape;9106;p17"/>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7" name="Google Shape;9107;p17"/>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8" name="Google Shape;9108;p17"/>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9" name="Google Shape;9109;p17"/>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0" name="Google Shape;9110;p17"/>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1" name="Google Shape;9111;p17"/>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2" name="Google Shape;9112;p17"/>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3" name="Google Shape;9113;p17"/>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4" name="Google Shape;9114;p17"/>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5" name="Google Shape;9115;p17"/>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6" name="Google Shape;9116;p17"/>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7" name="Google Shape;9117;p17"/>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8" name="Google Shape;9118;p17"/>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9" name="Google Shape;9119;p17"/>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0" name="Google Shape;9120;p17"/>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1" name="Google Shape;9121;p17"/>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2" name="Google Shape;9122;p17"/>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3" name="Google Shape;9123;p17"/>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4" name="Google Shape;9124;p17"/>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5" name="Google Shape;9125;p17"/>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6" name="Google Shape;9126;p17"/>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7" name="Google Shape;9127;p17"/>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8" name="Google Shape;9128;p17"/>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9" name="Google Shape;9129;p17"/>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0" name="Google Shape;9130;p17"/>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1" name="Google Shape;9131;p17"/>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2" name="Google Shape;9132;p17"/>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3" name="Google Shape;9133;p17"/>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4" name="Google Shape;9134;p17"/>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5" name="Google Shape;9135;p17"/>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6" name="Google Shape;9136;p17"/>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7" name="Google Shape;9137;p17"/>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8" name="Google Shape;9138;p17"/>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9" name="Google Shape;9139;p17"/>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0" name="Google Shape;9140;p17"/>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1" name="Google Shape;9141;p17"/>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2" name="Google Shape;9142;p17"/>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3" name="Google Shape;9143;p17"/>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4" name="Google Shape;9144;p17"/>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5" name="Google Shape;9145;p17"/>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6" name="Google Shape;9146;p17"/>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7" name="Google Shape;9147;p17"/>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8" name="Google Shape;9148;p17"/>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9" name="Google Shape;9149;p17"/>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0" name="Google Shape;9150;p17"/>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1" name="Google Shape;9151;p17"/>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2" name="Google Shape;9152;p17"/>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3" name="Google Shape;9153;p17"/>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4" name="Google Shape;9154;p17"/>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5" name="Google Shape;9155;p17"/>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6" name="Google Shape;9156;p17"/>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7" name="Google Shape;9157;p17"/>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8" name="Google Shape;9158;p17"/>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9" name="Google Shape;9159;p17"/>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0" name="Google Shape;9160;p17"/>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1" name="Google Shape;9161;p17"/>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2" name="Google Shape;9162;p17"/>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3" name="Google Shape;9163;p17"/>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4" name="Google Shape;9164;p17"/>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5" name="Google Shape;9165;p17"/>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6" name="Google Shape;9166;p17"/>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7" name="Google Shape;9167;p17"/>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8" name="Google Shape;9168;p17"/>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9" name="Google Shape;9169;p17"/>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0" name="Google Shape;9170;p17"/>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1" name="Google Shape;9171;p17"/>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2" name="Google Shape;9172;p17"/>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3" name="Google Shape;9173;p17"/>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4" name="Google Shape;9174;p17"/>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5" name="Google Shape;9175;p17"/>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6" name="Google Shape;9176;p17"/>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7" name="Google Shape;9177;p17"/>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8" name="Google Shape;9178;p17"/>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9" name="Google Shape;9179;p17"/>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0" name="Google Shape;9180;p17"/>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1" name="Google Shape;9181;p17"/>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2" name="Google Shape;9182;p17"/>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3" name="Google Shape;9183;p17"/>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4" name="Google Shape;9184;p17"/>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5" name="Google Shape;9185;p17"/>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6" name="Google Shape;9186;p17"/>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7" name="Google Shape;9187;p17"/>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8" name="Google Shape;9188;p17"/>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9" name="Google Shape;9189;p17"/>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0" name="Google Shape;9190;p17"/>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1" name="Google Shape;9191;p17"/>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2" name="Google Shape;9192;p17"/>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3" name="Google Shape;9193;p17"/>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4" name="Google Shape;9194;p17"/>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5" name="Google Shape;9195;p17"/>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6" name="Google Shape;9196;p17"/>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7" name="Google Shape;9197;p17"/>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8" name="Google Shape;9198;p17"/>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9" name="Google Shape;9199;p17"/>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0" name="Google Shape;9200;p17"/>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1" name="Google Shape;9201;p17"/>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2" name="Google Shape;9202;p17"/>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3" name="Google Shape;9203;p17"/>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4" name="Google Shape;9204;p17"/>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5" name="Google Shape;9205;p17"/>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6" name="Google Shape;9206;p17"/>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7" name="Google Shape;9207;p17"/>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8" name="Google Shape;9208;p17"/>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9" name="Google Shape;9209;p17"/>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0" name="Google Shape;9210;p17"/>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1" name="Google Shape;9211;p17"/>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2" name="Google Shape;9212;p17"/>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3" name="Google Shape;9213;p17"/>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4" name="Google Shape;9214;p17"/>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5" name="Google Shape;9215;p17"/>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6" name="Google Shape;9216;p17"/>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7" name="Google Shape;9217;p17"/>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8" name="Google Shape;9218;p17"/>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9" name="Google Shape;9219;p17"/>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0" name="Google Shape;9220;p17"/>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1" name="Google Shape;9221;p17"/>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2" name="Google Shape;9222;p17"/>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3" name="Google Shape;9223;p17"/>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4" name="Google Shape;9224;p17"/>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5" name="Google Shape;9225;p17"/>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6" name="Google Shape;9226;p17"/>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7" name="Google Shape;9227;p17"/>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8" name="Google Shape;9228;p17"/>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9" name="Google Shape;9229;p17"/>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0" name="Google Shape;9230;p17"/>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1" name="Google Shape;9231;p17"/>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2" name="Google Shape;9232;p17"/>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3" name="Google Shape;9233;p17"/>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4" name="Google Shape;9234;p17"/>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5" name="Google Shape;9235;p17"/>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6" name="Google Shape;9236;p17"/>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7" name="Google Shape;9237;p17"/>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8" name="Google Shape;9238;p17"/>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9" name="Google Shape;9239;p17"/>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0" name="Google Shape;9240;p17"/>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1" name="Google Shape;9241;p17"/>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2" name="Google Shape;9242;p17"/>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3" name="Google Shape;9243;p17"/>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4" name="Google Shape;9244;p17"/>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5" name="Google Shape;9245;p17"/>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6" name="Google Shape;9246;p17"/>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7" name="Google Shape;9247;p17"/>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8" name="Google Shape;9248;p17"/>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9" name="Google Shape;9249;p17"/>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0" name="Google Shape;9250;p17"/>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1" name="Google Shape;9251;p17"/>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2" name="Google Shape;9252;p17"/>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3" name="Google Shape;9253;p17"/>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4" name="Google Shape;9254;p17"/>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5" name="Google Shape;9255;p17"/>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6" name="Google Shape;9256;p17"/>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7" name="Google Shape;9257;p17"/>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8" name="Google Shape;9258;p17"/>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9" name="Google Shape;9259;p17"/>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0" name="Google Shape;9260;p17"/>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1" name="Google Shape;9261;p17"/>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2" name="Google Shape;9262;p17"/>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3" name="Google Shape;9263;p17"/>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4" name="Google Shape;9264;p17"/>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5" name="Google Shape;9265;p17"/>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6" name="Google Shape;9266;p17"/>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7" name="Google Shape;9267;p17"/>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8" name="Google Shape;9268;p17"/>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9" name="Google Shape;9269;p17"/>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0" name="Google Shape;9270;p17"/>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1" name="Google Shape;9271;p17"/>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2" name="Google Shape;9272;p17"/>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3" name="Google Shape;9273;p17"/>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4" name="Google Shape;9274;p17"/>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5" name="Google Shape;9275;p17"/>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6" name="Google Shape;9276;p17"/>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7" name="Google Shape;9277;p17"/>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8" name="Google Shape;9278;p17"/>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9" name="Google Shape;9279;p17"/>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0" name="Google Shape;9280;p17"/>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1" name="Google Shape;9281;p17"/>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2" name="Google Shape;9282;p17"/>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3" name="Google Shape;9283;p17"/>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4" name="Google Shape;9284;p17"/>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5" name="Google Shape;9285;p17"/>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6" name="Google Shape;9286;p17"/>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7" name="Google Shape;9287;p17"/>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8" name="Google Shape;9288;p17"/>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9" name="Google Shape;9289;p17"/>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0" name="Google Shape;9290;p17"/>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1" name="Google Shape;9291;p17"/>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2" name="Google Shape;9292;p17"/>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3" name="Google Shape;9293;p17"/>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4" name="Google Shape;9294;p17"/>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5" name="Google Shape;9295;p17"/>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6" name="Google Shape;9296;p17"/>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7" name="Google Shape;9297;p17"/>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8" name="Google Shape;9298;p17"/>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9" name="Google Shape;9299;p17"/>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0" name="Google Shape;9300;p17"/>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1" name="Google Shape;9301;p17"/>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2" name="Google Shape;9302;p17"/>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3" name="Google Shape;9303;p17"/>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4" name="Google Shape;9304;p17"/>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5" name="Google Shape;9305;p17"/>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6" name="Google Shape;9306;p17"/>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7" name="Google Shape;9307;p17"/>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8" name="Google Shape;9308;p17"/>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9" name="Google Shape;9309;p17"/>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0" name="Google Shape;9310;p17"/>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1" name="Google Shape;9311;p17"/>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2" name="Google Shape;9312;p17"/>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3" name="Google Shape;9313;p17"/>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4" name="Google Shape;9314;p17"/>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5" name="Google Shape;9315;p17"/>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6" name="Google Shape;9316;p17"/>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7" name="Google Shape;9317;p17"/>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8" name="Google Shape;9318;p17"/>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9" name="Google Shape;9319;p17"/>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0" name="Google Shape;9320;p17"/>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1" name="Google Shape;9321;p17"/>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2" name="Google Shape;9322;p17"/>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3" name="Google Shape;9323;p17"/>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4" name="Google Shape;9324;p17"/>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5" name="Google Shape;9325;p17"/>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6" name="Google Shape;9326;p17"/>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7" name="Google Shape;9327;p17"/>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8" name="Google Shape;9328;p17"/>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9" name="Google Shape;9329;p17"/>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0" name="Google Shape;9330;p17"/>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1" name="Google Shape;9331;p17"/>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2" name="Google Shape;9332;p17"/>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3" name="Google Shape;9333;p17"/>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4" name="Google Shape;9334;p17"/>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5" name="Google Shape;9335;p17"/>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6" name="Google Shape;9336;p17"/>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7" name="Google Shape;9337;p17"/>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8" name="Google Shape;9338;p17"/>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9" name="Google Shape;9339;p17"/>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0" name="Google Shape;9340;p17"/>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1" name="Google Shape;9341;p17"/>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2" name="Google Shape;9342;p17"/>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3" name="Google Shape;9343;p17"/>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4" name="Google Shape;9344;p17"/>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5" name="Google Shape;9345;p17"/>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6" name="Google Shape;9346;p17"/>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7" name="Google Shape;9347;p17"/>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8" name="Google Shape;9348;p17"/>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9" name="Google Shape;9349;p17"/>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0" name="Google Shape;9350;p17"/>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1" name="Google Shape;9351;p17"/>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2" name="Google Shape;9352;p17"/>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3" name="Google Shape;9353;p17"/>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4" name="Google Shape;9354;p17"/>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5" name="Google Shape;9355;p17"/>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6" name="Google Shape;9356;p17"/>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7" name="Google Shape;9357;p17"/>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8" name="Google Shape;9358;p17"/>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9" name="Google Shape;9359;p17"/>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0" name="Google Shape;9360;p17"/>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1" name="Google Shape;9361;p17"/>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2" name="Google Shape;9362;p17"/>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3" name="Google Shape;9363;p17"/>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4" name="Google Shape;9364;p17"/>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5" name="Google Shape;9365;p17"/>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6" name="Google Shape;9366;p17"/>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7" name="Google Shape;9367;p17"/>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8" name="Google Shape;9368;p17"/>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9" name="Google Shape;9369;p17"/>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0" name="Google Shape;9370;p17"/>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1" name="Google Shape;9371;p17"/>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2" name="Google Shape;9372;p17"/>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3" name="Google Shape;9373;p17"/>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4" name="Google Shape;9374;p17"/>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5" name="Google Shape;9375;p17"/>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6" name="Google Shape;9376;p17"/>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7" name="Google Shape;9377;p17"/>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8" name="Google Shape;9378;p17"/>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9" name="Google Shape;9379;p17"/>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0" name="Google Shape;9380;p17"/>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1" name="Google Shape;9381;p17"/>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2" name="Google Shape;9382;p17"/>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3" name="Google Shape;9383;p17"/>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4" name="Google Shape;9384;p17"/>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5" name="Google Shape;9385;p17"/>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6" name="Google Shape;9386;p17"/>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7" name="Google Shape;9387;p17"/>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8" name="Google Shape;9388;p17"/>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9" name="Google Shape;9389;p17"/>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0" name="Google Shape;9390;p17"/>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1" name="Google Shape;9391;p17"/>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2" name="Google Shape;9392;p17"/>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3" name="Google Shape;9393;p17"/>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4" name="Google Shape;9394;p17"/>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5" name="Google Shape;9395;p17"/>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6" name="Google Shape;9396;p17"/>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7" name="Google Shape;9397;p17"/>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8" name="Google Shape;9398;p17"/>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9" name="Google Shape;9399;p17"/>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0" name="Google Shape;9400;p17"/>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1" name="Google Shape;9401;p17"/>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2" name="Google Shape;9402;p17"/>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3" name="Google Shape;9403;p17"/>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4" name="Google Shape;9404;p17"/>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5" name="Google Shape;9405;p17"/>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6" name="Google Shape;9406;p17"/>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7" name="Google Shape;9407;p17"/>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8" name="Google Shape;9408;p17"/>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9" name="Google Shape;9409;p17"/>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0" name="Google Shape;9410;p17"/>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1" name="Google Shape;9411;p17"/>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2" name="Google Shape;9412;p17"/>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3" name="Google Shape;9413;p17"/>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4" name="Google Shape;9414;p17"/>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5" name="Google Shape;9415;p17"/>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6" name="Google Shape;9416;p17"/>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7" name="Google Shape;9417;p17"/>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8" name="Google Shape;9418;p17"/>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9" name="Google Shape;9419;p17"/>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0" name="Google Shape;9420;p17"/>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1" name="Google Shape;9421;p17"/>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2" name="Google Shape;9422;p17"/>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3" name="Google Shape;9423;p17"/>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4" name="Google Shape;9424;p17"/>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5" name="Google Shape;9425;p17"/>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6" name="Google Shape;9426;p17"/>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7" name="Google Shape;9427;p17"/>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8" name="Google Shape;9428;p17"/>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9" name="Google Shape;9429;p17"/>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0" name="Google Shape;9430;p17"/>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1" name="Google Shape;9431;p17"/>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2" name="Google Shape;9432;p17"/>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3" name="Google Shape;9433;p17"/>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4" name="Google Shape;9434;p17"/>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5" name="Google Shape;9435;p17"/>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6" name="Google Shape;9436;p17"/>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7" name="Google Shape;9437;p17"/>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8" name="Google Shape;9438;p17"/>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9" name="Google Shape;9439;p17"/>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0" name="Google Shape;9440;p17"/>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1" name="Google Shape;9441;p17"/>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2" name="Google Shape;9442;p17"/>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3" name="Google Shape;9443;p17"/>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4" name="Google Shape;9444;p17"/>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5" name="Google Shape;9445;p17"/>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6" name="Google Shape;9446;p17"/>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7" name="Google Shape;9447;p17"/>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8" name="Google Shape;9448;p17"/>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9" name="Google Shape;9449;p17"/>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0" name="Google Shape;9450;p17"/>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1" name="Google Shape;9451;p17"/>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2" name="Google Shape;9452;p17"/>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3" name="Google Shape;9453;p17"/>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4" name="Google Shape;9454;p17"/>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5" name="Google Shape;9455;p17"/>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6" name="Google Shape;9456;p17"/>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7" name="Google Shape;9457;p17"/>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8" name="Google Shape;9458;p17"/>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9" name="Google Shape;9459;p17"/>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0" name="Google Shape;9460;p17"/>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1" name="Google Shape;9461;p17"/>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2" name="Google Shape;9462;p17"/>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3" name="Google Shape;9463;p17"/>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4" name="Google Shape;9464;p17"/>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5" name="Google Shape;9465;p17"/>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6" name="Google Shape;9466;p17"/>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7" name="Google Shape;9467;p17"/>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8" name="Google Shape;9468;p17"/>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9" name="Google Shape;9469;p17"/>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0" name="Google Shape;9470;p17"/>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1" name="Google Shape;9471;p17"/>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2" name="Google Shape;9472;p17"/>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3" name="Google Shape;9473;p17"/>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4" name="Google Shape;9474;p17"/>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5" name="Google Shape;9475;p17"/>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6" name="Google Shape;9476;p17"/>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7" name="Google Shape;9477;p17"/>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8" name="Google Shape;9478;p17"/>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9" name="Google Shape;9479;p17"/>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0" name="Google Shape;9480;p17"/>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1" name="Google Shape;9481;p17"/>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2" name="Google Shape;9482;p17"/>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3" name="Google Shape;9483;p17"/>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4" name="Google Shape;9484;p17"/>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5" name="Google Shape;9485;p17"/>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6" name="Google Shape;9486;p17"/>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7" name="Google Shape;9487;p17"/>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8" name="Google Shape;9488;p17"/>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9" name="Google Shape;9489;p17"/>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0" name="Google Shape;9490;p17"/>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1" name="Google Shape;9491;p17"/>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2" name="Google Shape;9492;p17"/>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3" name="Google Shape;9493;p17"/>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4" name="Google Shape;9494;p17"/>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5" name="Google Shape;9495;p17"/>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6" name="Google Shape;9496;p17"/>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7" name="Google Shape;9497;p17"/>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8" name="Google Shape;9498;p17"/>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9" name="Google Shape;9499;p17"/>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0" name="Google Shape;9500;p17"/>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1" name="Google Shape;9501;p17"/>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2" name="Google Shape;9502;p17"/>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3" name="Google Shape;9503;p17"/>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4" name="Google Shape;9504;p17"/>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5" name="Google Shape;9505;p17"/>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6" name="Google Shape;9506;p17"/>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7" name="Google Shape;9507;p17"/>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8" name="Google Shape;9508;p17"/>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9" name="Google Shape;9509;p17"/>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0" name="Google Shape;9510;p17"/>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1" name="Google Shape;9511;p17"/>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2" name="Google Shape;9512;p17"/>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3" name="Google Shape;9513;p17"/>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4" name="Google Shape;9514;p17"/>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5" name="Google Shape;9515;p17"/>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6" name="Google Shape;9516;p17"/>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7" name="Google Shape;9517;p17"/>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8" name="Google Shape;9518;p17"/>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9" name="Google Shape;9519;p17"/>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0" name="Google Shape;9520;p17"/>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1" name="Google Shape;9521;p17"/>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2" name="Google Shape;9522;p17"/>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3" name="Google Shape;9523;p17"/>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4" name="Google Shape;9524;p17"/>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5" name="Google Shape;9525;p17"/>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6" name="Google Shape;9526;p17"/>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7" name="Google Shape;9527;p17"/>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8" name="Google Shape;9528;p17"/>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9" name="Google Shape;9529;p17"/>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0" name="Google Shape;9530;p17"/>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1" name="Google Shape;9531;p17"/>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2" name="Google Shape;9532;p17"/>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3" name="Google Shape;9533;p17"/>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4" name="Google Shape;9534;p17"/>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5" name="Google Shape;9535;p17"/>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6" name="Google Shape;9536;p17"/>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7" name="Google Shape;9537;p17"/>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8" name="Google Shape;9538;p17"/>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9" name="Google Shape;9539;p17"/>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0" name="Google Shape;9540;p17"/>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1" name="Google Shape;9541;p17"/>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2" name="Google Shape;9542;p17"/>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3" name="Google Shape;9543;p17"/>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4" name="Google Shape;9544;p17"/>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5" name="Google Shape;9545;p17"/>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6" name="Google Shape;9546;p17"/>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7" name="Google Shape;9547;p17"/>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8" name="Google Shape;9548;p17"/>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9" name="Google Shape;9549;p17"/>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0" name="Google Shape;9550;p17"/>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1" name="Google Shape;9551;p17"/>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2" name="Google Shape;9552;p17"/>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3" name="Google Shape;9553;p17"/>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4" name="Google Shape;9554;p17"/>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5" name="Google Shape;9555;p17"/>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6" name="Google Shape;9556;p17"/>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7" name="Google Shape;9557;p17"/>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8" name="Google Shape;9558;p17"/>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9" name="Google Shape;9559;p17"/>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0" name="Google Shape;9560;p17"/>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1" name="Google Shape;9561;p17"/>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2" name="Google Shape;9562;p17"/>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3" name="Google Shape;9563;p17"/>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4" name="Google Shape;9564;p17"/>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5" name="Google Shape;9565;p17"/>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6" name="Google Shape;9566;p17"/>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7" name="Google Shape;9567;p17"/>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8" name="Google Shape;9568;p17"/>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9" name="Google Shape;9569;p17"/>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0" name="Google Shape;9570;p17"/>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71" name="Google Shape;9571;p17"/>
          <p:cNvSpPr txBox="1"/>
          <p:nvPr>
            <p:ph type="title"/>
          </p:nvPr>
        </p:nvSpPr>
        <p:spPr>
          <a:xfrm>
            <a:off x="1318050" y="3346225"/>
            <a:ext cx="6486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p:txBody>
      </p:sp>
      <p:sp>
        <p:nvSpPr>
          <p:cNvPr id="9572" name="Google Shape;9572;p17"/>
          <p:cNvSpPr txBox="1"/>
          <p:nvPr>
            <p:ph type="subTitle" idx="1"/>
          </p:nvPr>
        </p:nvSpPr>
        <p:spPr>
          <a:xfrm>
            <a:off x="1318050" y="1265375"/>
            <a:ext cx="6507900" cy="1740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30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p:txBody>
      </p:sp>
      <p:grpSp>
        <p:nvGrpSpPr>
          <p:cNvPr id="9573" name="Google Shape;9573;p17"/>
          <p:cNvGrpSpPr/>
          <p:nvPr/>
        </p:nvGrpSpPr>
        <p:grpSpPr>
          <a:xfrm>
            <a:off x="245537" y="-45442"/>
            <a:ext cx="516889" cy="2142218"/>
            <a:chOff x="3981600" y="1542850"/>
            <a:chExt cx="657954" cy="2726856"/>
          </a:xfrm>
        </p:grpSpPr>
        <p:sp>
          <p:nvSpPr>
            <p:cNvPr id="9574" name="Google Shape;9574;p17"/>
            <p:cNvSpPr/>
            <p:nvPr/>
          </p:nvSpPr>
          <p:spPr>
            <a:xfrm>
              <a:off x="4025909" y="2965520"/>
              <a:ext cx="571964" cy="357056"/>
            </a:xfrm>
            <a:custGeom>
              <a:avLst/>
              <a:gdLst/>
              <a:ahLst/>
              <a:cxnLst/>
              <a:rect l="l" t="t" r="r" b="b"/>
              <a:pathLst>
                <a:path w="12405" h="7744" fill="none" extrusionOk="0">
                  <a:moveTo>
                    <a:pt x="6216" y="7743"/>
                  </a:moveTo>
                  <a:lnTo>
                    <a:pt x="0" y="1"/>
                  </a:lnTo>
                  <a:lnTo>
                    <a:pt x="6216" y="1"/>
                  </a:lnTo>
                  <a:lnTo>
                    <a:pt x="12405" y="1"/>
                  </a:lnTo>
                  <a:close/>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5" name="Google Shape;9575;p17"/>
            <p:cNvSpPr/>
            <p:nvPr/>
          </p:nvSpPr>
          <p:spPr>
            <a:xfrm>
              <a:off x="4264742" y="3435624"/>
              <a:ext cx="107753" cy="92768"/>
            </a:xfrm>
            <a:custGeom>
              <a:avLst/>
              <a:gdLst/>
              <a:ahLst/>
              <a:cxnLst/>
              <a:rect l="l" t="t" r="r" b="b"/>
              <a:pathLst>
                <a:path w="2337" h="2012" extrusionOk="0">
                  <a:moveTo>
                    <a:pt x="1026" y="1"/>
                  </a:moveTo>
                  <a:cubicBezTo>
                    <a:pt x="505" y="1"/>
                    <a:pt x="0" y="407"/>
                    <a:pt x="19" y="1023"/>
                  </a:cubicBezTo>
                  <a:cubicBezTo>
                    <a:pt x="19" y="1559"/>
                    <a:pt x="443" y="2012"/>
                    <a:pt x="1008" y="2012"/>
                  </a:cubicBezTo>
                  <a:cubicBezTo>
                    <a:pt x="1912" y="2012"/>
                    <a:pt x="2336" y="938"/>
                    <a:pt x="1715" y="288"/>
                  </a:cubicBezTo>
                  <a:cubicBezTo>
                    <a:pt x="1516" y="90"/>
                    <a:pt x="1269" y="1"/>
                    <a:pt x="1026"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6" name="Google Shape;9576;p17"/>
            <p:cNvSpPr/>
            <p:nvPr/>
          </p:nvSpPr>
          <p:spPr>
            <a:xfrm>
              <a:off x="4196550" y="3292555"/>
              <a:ext cx="199369" cy="171520"/>
            </a:xfrm>
            <a:custGeom>
              <a:avLst/>
              <a:gdLst/>
              <a:ahLst/>
              <a:cxnLst/>
              <a:rect l="l" t="t" r="r" b="b"/>
              <a:pathLst>
                <a:path w="4324" h="3720" extrusionOk="0">
                  <a:moveTo>
                    <a:pt x="2487" y="0"/>
                  </a:moveTo>
                  <a:cubicBezTo>
                    <a:pt x="820" y="0"/>
                    <a:pt x="1" y="2006"/>
                    <a:pt x="1159" y="3165"/>
                  </a:cubicBezTo>
                  <a:cubicBezTo>
                    <a:pt x="1543" y="3549"/>
                    <a:pt x="2010" y="3720"/>
                    <a:pt x="2466" y="3720"/>
                  </a:cubicBezTo>
                  <a:cubicBezTo>
                    <a:pt x="3419" y="3720"/>
                    <a:pt x="4324" y="2973"/>
                    <a:pt x="4324" y="1865"/>
                  </a:cubicBezTo>
                  <a:cubicBezTo>
                    <a:pt x="4324" y="848"/>
                    <a:pt x="3504" y="0"/>
                    <a:pt x="2487"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7" name="Google Shape;9577;p17"/>
            <p:cNvSpPr/>
            <p:nvPr/>
          </p:nvSpPr>
          <p:spPr>
            <a:xfrm>
              <a:off x="4188758" y="3598381"/>
              <a:ext cx="245984" cy="640802"/>
            </a:xfrm>
            <a:custGeom>
              <a:avLst/>
              <a:gdLst/>
              <a:ahLst/>
              <a:cxnLst/>
              <a:rect l="l" t="t" r="r" b="b"/>
              <a:pathLst>
                <a:path w="5335" h="13898" extrusionOk="0">
                  <a:moveTo>
                    <a:pt x="2790" y="0"/>
                  </a:moveTo>
                  <a:cubicBezTo>
                    <a:pt x="2755" y="0"/>
                    <a:pt x="2720" y="3"/>
                    <a:pt x="2684" y="7"/>
                  </a:cubicBezTo>
                  <a:cubicBezTo>
                    <a:pt x="0" y="375"/>
                    <a:pt x="509" y="13429"/>
                    <a:pt x="509" y="13429"/>
                  </a:cubicBezTo>
                  <a:cubicBezTo>
                    <a:pt x="1297" y="13723"/>
                    <a:pt x="2067" y="13897"/>
                    <a:pt x="2802" y="13897"/>
                  </a:cubicBezTo>
                  <a:cubicBezTo>
                    <a:pt x="3622" y="13897"/>
                    <a:pt x="4400" y="13681"/>
                    <a:pt x="5115" y="13175"/>
                  </a:cubicBezTo>
                  <a:cubicBezTo>
                    <a:pt x="5115" y="13175"/>
                    <a:pt x="5335" y="0"/>
                    <a:pt x="2790" y="0"/>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8" name="Google Shape;9578;p17"/>
            <p:cNvSpPr/>
            <p:nvPr/>
          </p:nvSpPr>
          <p:spPr>
            <a:xfrm>
              <a:off x="4311217" y="3528345"/>
              <a:ext cx="46" cy="70406"/>
            </a:xfrm>
            <a:custGeom>
              <a:avLst/>
              <a:gdLst/>
              <a:ahLst/>
              <a:cxnLst/>
              <a:rect l="l" t="t" r="r" b="b"/>
              <a:pathLst>
                <a:path w="1" h="1527" fill="none" extrusionOk="0">
                  <a:moveTo>
                    <a:pt x="0" y="1"/>
                  </a:moveTo>
                  <a:lnTo>
                    <a:pt x="0" y="1526"/>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9" name="Google Shape;9579;p17"/>
            <p:cNvSpPr/>
            <p:nvPr/>
          </p:nvSpPr>
          <p:spPr>
            <a:xfrm>
              <a:off x="4265618" y="3598704"/>
              <a:ext cx="122508" cy="671002"/>
            </a:xfrm>
            <a:custGeom>
              <a:avLst/>
              <a:gdLst/>
              <a:ahLst/>
              <a:cxnLst/>
              <a:rect l="l" t="t" r="r" b="b"/>
              <a:pathLst>
                <a:path w="2657" h="14553" fill="none" extrusionOk="0">
                  <a:moveTo>
                    <a:pt x="1978" y="14553"/>
                  </a:moveTo>
                  <a:cubicBezTo>
                    <a:pt x="2656" y="2430"/>
                    <a:pt x="1017" y="0"/>
                    <a:pt x="1017" y="0"/>
                  </a:cubicBezTo>
                  <a:cubicBezTo>
                    <a:pt x="1017" y="0"/>
                    <a:pt x="0" y="1668"/>
                    <a:pt x="0" y="14553"/>
                  </a:cubicBezTo>
                </a:path>
              </a:pathLst>
            </a:custGeom>
            <a:noFill/>
            <a:ln w="9175" cap="rnd" cmpd="sng">
              <a:solidFill>
                <a:srgbClr val="EBAA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0" name="Google Shape;9580;p17"/>
            <p:cNvSpPr/>
            <p:nvPr/>
          </p:nvSpPr>
          <p:spPr>
            <a:xfrm>
              <a:off x="4025909" y="1542850"/>
              <a:ext cx="571964" cy="375269"/>
            </a:xfrm>
            <a:custGeom>
              <a:avLst/>
              <a:gdLst/>
              <a:ahLst/>
              <a:cxnLst/>
              <a:rect l="l" t="t" r="r" b="b"/>
              <a:pathLst>
                <a:path w="12405" h="8139" fill="none" extrusionOk="0">
                  <a:moveTo>
                    <a:pt x="5849" y="481"/>
                  </a:moveTo>
                  <a:lnTo>
                    <a:pt x="0" y="8139"/>
                  </a:lnTo>
                  <a:lnTo>
                    <a:pt x="6216" y="8139"/>
                  </a:lnTo>
                  <a:lnTo>
                    <a:pt x="12405" y="8139"/>
                  </a:lnTo>
                  <a:lnTo>
                    <a:pt x="6216" y="1"/>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1" name="Google Shape;9581;p17"/>
            <p:cNvSpPr/>
            <p:nvPr/>
          </p:nvSpPr>
          <p:spPr>
            <a:xfrm>
              <a:off x="4028491" y="1945408"/>
              <a:ext cx="564171" cy="1012382"/>
            </a:xfrm>
            <a:custGeom>
              <a:avLst/>
              <a:gdLst/>
              <a:ahLst/>
              <a:cxnLst/>
              <a:rect l="l" t="t" r="r" b="b"/>
              <a:pathLst>
                <a:path w="12236" h="21957" extrusionOk="0">
                  <a:moveTo>
                    <a:pt x="1" y="1"/>
                  </a:moveTo>
                  <a:lnTo>
                    <a:pt x="1" y="21956"/>
                  </a:lnTo>
                  <a:lnTo>
                    <a:pt x="12236" y="21956"/>
                  </a:lnTo>
                  <a:lnTo>
                    <a:pt x="12236" y="1"/>
                  </a:ln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2" name="Google Shape;9582;p17"/>
            <p:cNvSpPr/>
            <p:nvPr/>
          </p:nvSpPr>
          <p:spPr>
            <a:xfrm>
              <a:off x="4028491" y="1945408"/>
              <a:ext cx="564171" cy="218965"/>
            </a:xfrm>
            <a:custGeom>
              <a:avLst/>
              <a:gdLst/>
              <a:ahLst/>
              <a:cxnLst/>
              <a:rect l="l" t="t" r="r" b="b"/>
              <a:pathLst>
                <a:path w="12236" h="4749" extrusionOk="0">
                  <a:moveTo>
                    <a:pt x="1" y="1"/>
                  </a:moveTo>
                  <a:lnTo>
                    <a:pt x="1" y="4748"/>
                  </a:lnTo>
                  <a:lnTo>
                    <a:pt x="12236" y="4748"/>
                  </a:lnTo>
                  <a:lnTo>
                    <a:pt x="12236" y="1"/>
                  </a:ln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3" name="Google Shape;9583;p17"/>
            <p:cNvSpPr/>
            <p:nvPr/>
          </p:nvSpPr>
          <p:spPr>
            <a:xfrm>
              <a:off x="4028491" y="2737522"/>
              <a:ext cx="564171" cy="220256"/>
            </a:xfrm>
            <a:custGeom>
              <a:avLst/>
              <a:gdLst/>
              <a:ahLst/>
              <a:cxnLst/>
              <a:rect l="l" t="t" r="r" b="b"/>
              <a:pathLst>
                <a:path w="12236" h="4777" extrusionOk="0">
                  <a:moveTo>
                    <a:pt x="1" y="1"/>
                  </a:moveTo>
                  <a:lnTo>
                    <a:pt x="1" y="4776"/>
                  </a:lnTo>
                  <a:lnTo>
                    <a:pt x="12236" y="4776"/>
                  </a:lnTo>
                  <a:lnTo>
                    <a:pt x="12236" y="1"/>
                  </a:ln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4" name="Google Shape;9584;p17"/>
            <p:cNvSpPr/>
            <p:nvPr/>
          </p:nvSpPr>
          <p:spPr>
            <a:xfrm>
              <a:off x="4028491" y="2415743"/>
              <a:ext cx="564171" cy="70406"/>
            </a:xfrm>
            <a:custGeom>
              <a:avLst/>
              <a:gdLst/>
              <a:ahLst/>
              <a:cxnLst/>
              <a:rect l="l" t="t" r="r" b="b"/>
              <a:pathLst>
                <a:path w="12236" h="1527" extrusionOk="0">
                  <a:moveTo>
                    <a:pt x="1" y="1"/>
                  </a:moveTo>
                  <a:lnTo>
                    <a:pt x="1" y="1526"/>
                  </a:lnTo>
                  <a:lnTo>
                    <a:pt x="12236" y="1526"/>
                  </a:lnTo>
                  <a:lnTo>
                    <a:pt x="12236" y="1"/>
                  </a:ln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5" name="Google Shape;9585;p17"/>
            <p:cNvSpPr/>
            <p:nvPr/>
          </p:nvSpPr>
          <p:spPr>
            <a:xfrm>
              <a:off x="3981600" y="1906356"/>
              <a:ext cx="657954" cy="39099"/>
            </a:xfrm>
            <a:custGeom>
              <a:avLst/>
              <a:gdLst/>
              <a:ahLst/>
              <a:cxnLst/>
              <a:rect l="l" t="t" r="r" b="b"/>
              <a:pathLst>
                <a:path w="14270" h="848" extrusionOk="0">
                  <a:moveTo>
                    <a:pt x="0" y="0"/>
                  </a:moveTo>
                  <a:cubicBezTo>
                    <a:pt x="0" y="452"/>
                    <a:pt x="396" y="848"/>
                    <a:pt x="848" y="848"/>
                  </a:cubicBezTo>
                  <a:lnTo>
                    <a:pt x="13422" y="848"/>
                  </a:lnTo>
                  <a:cubicBezTo>
                    <a:pt x="13874" y="848"/>
                    <a:pt x="14270" y="452"/>
                    <a:pt x="14270" y="0"/>
                  </a:cubicBez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6" name="Google Shape;9586;p17"/>
            <p:cNvSpPr/>
            <p:nvPr/>
          </p:nvSpPr>
          <p:spPr>
            <a:xfrm>
              <a:off x="3981600" y="2938179"/>
              <a:ext cx="657954" cy="39145"/>
            </a:xfrm>
            <a:custGeom>
              <a:avLst/>
              <a:gdLst/>
              <a:ahLst/>
              <a:cxnLst/>
              <a:rect l="l" t="t" r="r" b="b"/>
              <a:pathLst>
                <a:path w="14270" h="849" extrusionOk="0">
                  <a:moveTo>
                    <a:pt x="848" y="0"/>
                  </a:moveTo>
                  <a:cubicBezTo>
                    <a:pt x="396" y="0"/>
                    <a:pt x="0" y="368"/>
                    <a:pt x="0" y="848"/>
                  </a:cubicBezTo>
                  <a:lnTo>
                    <a:pt x="14270" y="848"/>
                  </a:lnTo>
                  <a:cubicBezTo>
                    <a:pt x="14270" y="368"/>
                    <a:pt x="13874" y="0"/>
                    <a:pt x="13422" y="0"/>
                  </a:cubicBez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7" name="Google Shape;9587;p17"/>
          <p:cNvGrpSpPr/>
          <p:nvPr/>
        </p:nvGrpSpPr>
        <p:grpSpPr>
          <a:xfrm>
            <a:off x="401288" y="3749645"/>
            <a:ext cx="170431" cy="208992"/>
            <a:chOff x="7314226" y="2364570"/>
            <a:chExt cx="170431" cy="208992"/>
          </a:xfrm>
        </p:grpSpPr>
        <p:sp>
          <p:nvSpPr>
            <p:cNvPr id="9588" name="Google Shape;9588;p17"/>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9" name="Google Shape;9589;p17"/>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0" name="Google Shape;9590;p17"/>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1" name="Google Shape;9591;p17"/>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92" name="Google Shape;9592;p17"/>
          <p:cNvSpPr/>
          <p:nvPr/>
        </p:nvSpPr>
        <p:spPr>
          <a:xfrm>
            <a:off x="585846" y="428066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93" name="Google Shape;9593;p17"/>
          <p:cNvGrpSpPr/>
          <p:nvPr/>
        </p:nvGrpSpPr>
        <p:grpSpPr>
          <a:xfrm>
            <a:off x="200226" y="3242007"/>
            <a:ext cx="170431" cy="208992"/>
            <a:chOff x="7314226" y="2364570"/>
            <a:chExt cx="170431" cy="208992"/>
          </a:xfrm>
        </p:grpSpPr>
        <p:sp>
          <p:nvSpPr>
            <p:cNvPr id="9594" name="Google Shape;9594;p17"/>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5" name="Google Shape;9595;p17"/>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6" name="Google Shape;9596;p17"/>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7" name="Google Shape;9597;p17"/>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98" name="Google Shape;9598;p17"/>
          <p:cNvSpPr/>
          <p:nvPr/>
        </p:nvSpPr>
        <p:spPr>
          <a:xfrm>
            <a:off x="646368" y="300567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9" name="Google Shape;9599;p17"/>
          <p:cNvSpPr/>
          <p:nvPr/>
        </p:nvSpPr>
        <p:spPr>
          <a:xfrm>
            <a:off x="209750" y="258060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00" name="Google Shape;9600;p17"/>
          <p:cNvGrpSpPr/>
          <p:nvPr/>
        </p:nvGrpSpPr>
        <p:grpSpPr>
          <a:xfrm>
            <a:off x="8176399" y="-173550"/>
            <a:ext cx="815736" cy="3658127"/>
            <a:chOff x="5833699" y="209050"/>
            <a:chExt cx="815736" cy="3658127"/>
          </a:xfrm>
        </p:grpSpPr>
        <p:sp>
          <p:nvSpPr>
            <p:cNvPr id="9601" name="Google Shape;9601;p17"/>
            <p:cNvSpPr/>
            <p:nvPr/>
          </p:nvSpPr>
          <p:spPr>
            <a:xfrm flipH="1">
              <a:off x="5901116" y="209050"/>
              <a:ext cx="747009" cy="3658127"/>
            </a:xfrm>
            <a:custGeom>
              <a:avLst/>
              <a:gdLst/>
              <a:ahLst/>
              <a:cxnLst/>
              <a:rect l="l" t="t" r="r" b="b"/>
              <a:pathLst>
                <a:path w="15966" h="78186" fill="none" extrusionOk="0">
                  <a:moveTo>
                    <a:pt x="15965" y="0"/>
                  </a:moveTo>
                  <a:cubicBezTo>
                    <a:pt x="15739" y="12603"/>
                    <a:pt x="14976" y="37581"/>
                    <a:pt x="7488" y="56231"/>
                  </a:cubicBezTo>
                  <a:cubicBezTo>
                    <a:pt x="0" y="74880"/>
                    <a:pt x="1159" y="78186"/>
                    <a:pt x="1159" y="78186"/>
                  </a:cubicBezTo>
                </a:path>
              </a:pathLst>
            </a:custGeom>
            <a:noFill/>
            <a:ln w="9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2" name="Google Shape;9602;p17"/>
            <p:cNvSpPr/>
            <p:nvPr/>
          </p:nvSpPr>
          <p:spPr>
            <a:xfrm flipH="1">
              <a:off x="5833699" y="673553"/>
              <a:ext cx="234078" cy="664008"/>
            </a:xfrm>
            <a:custGeom>
              <a:avLst/>
              <a:gdLst/>
              <a:ahLst/>
              <a:cxnLst/>
              <a:rect l="l" t="t" r="r" b="b"/>
              <a:pathLst>
                <a:path w="5003" h="14192" extrusionOk="0">
                  <a:moveTo>
                    <a:pt x="2564" y="0"/>
                  </a:moveTo>
                  <a:cubicBezTo>
                    <a:pt x="1985" y="0"/>
                    <a:pt x="1407" y="82"/>
                    <a:pt x="848" y="244"/>
                  </a:cubicBezTo>
                  <a:lnTo>
                    <a:pt x="1" y="13666"/>
                  </a:lnTo>
                  <a:cubicBezTo>
                    <a:pt x="788" y="14018"/>
                    <a:pt x="1626" y="14191"/>
                    <a:pt x="2460" y="14191"/>
                  </a:cubicBezTo>
                  <a:cubicBezTo>
                    <a:pt x="3032" y="14191"/>
                    <a:pt x="3603" y="14110"/>
                    <a:pt x="4154" y="13949"/>
                  </a:cubicBezTo>
                  <a:lnTo>
                    <a:pt x="5002" y="499"/>
                  </a:lnTo>
                  <a:cubicBezTo>
                    <a:pt x="4221" y="166"/>
                    <a:pt x="3391" y="0"/>
                    <a:pt x="25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3" name="Google Shape;9603;p17"/>
            <p:cNvSpPr/>
            <p:nvPr/>
          </p:nvSpPr>
          <p:spPr>
            <a:xfrm flipH="1">
              <a:off x="6042603" y="2289908"/>
              <a:ext cx="407238" cy="658440"/>
            </a:xfrm>
            <a:custGeom>
              <a:avLst/>
              <a:gdLst/>
              <a:ahLst/>
              <a:cxnLst/>
              <a:rect l="l" t="t" r="r" b="b"/>
              <a:pathLst>
                <a:path w="8704" h="14073" extrusionOk="0">
                  <a:moveTo>
                    <a:pt x="4804" y="1"/>
                  </a:moveTo>
                  <a:lnTo>
                    <a:pt x="1" y="12575"/>
                  </a:lnTo>
                  <a:cubicBezTo>
                    <a:pt x="1074" y="13507"/>
                    <a:pt x="2459" y="14044"/>
                    <a:pt x="3900" y="14073"/>
                  </a:cubicBezTo>
                  <a:lnTo>
                    <a:pt x="8704" y="1498"/>
                  </a:lnTo>
                  <a:cubicBezTo>
                    <a:pt x="7630" y="566"/>
                    <a:pt x="6245" y="29"/>
                    <a:pt x="4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4" name="Google Shape;9604;p17"/>
            <p:cNvSpPr/>
            <p:nvPr/>
          </p:nvSpPr>
          <p:spPr>
            <a:xfrm flipH="1">
              <a:off x="5886615" y="1520915"/>
              <a:ext cx="312026" cy="661575"/>
            </a:xfrm>
            <a:custGeom>
              <a:avLst/>
              <a:gdLst/>
              <a:ahLst/>
              <a:cxnLst/>
              <a:rect l="l" t="t" r="r" b="b"/>
              <a:pathLst>
                <a:path w="6669" h="14140" extrusionOk="0">
                  <a:moveTo>
                    <a:pt x="3527" y="0"/>
                  </a:moveTo>
                  <a:cubicBezTo>
                    <a:pt x="3209" y="0"/>
                    <a:pt x="2890" y="25"/>
                    <a:pt x="2572" y="76"/>
                  </a:cubicBezTo>
                  <a:lnTo>
                    <a:pt x="0" y="13272"/>
                  </a:lnTo>
                  <a:cubicBezTo>
                    <a:pt x="942" y="13841"/>
                    <a:pt x="2019" y="14139"/>
                    <a:pt x="3114" y="14139"/>
                  </a:cubicBezTo>
                  <a:cubicBezTo>
                    <a:pt x="3432" y="14139"/>
                    <a:pt x="3751" y="14114"/>
                    <a:pt x="4069" y="14063"/>
                  </a:cubicBezTo>
                  <a:lnTo>
                    <a:pt x="6669" y="868"/>
                  </a:lnTo>
                  <a:cubicBezTo>
                    <a:pt x="5705" y="298"/>
                    <a:pt x="4623" y="0"/>
                    <a:pt x="3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5" name="Google Shape;9605;p17"/>
            <p:cNvSpPr/>
            <p:nvPr/>
          </p:nvSpPr>
          <p:spPr>
            <a:xfrm flipH="1">
              <a:off x="6317571" y="3096893"/>
              <a:ext cx="331864" cy="661341"/>
            </a:xfrm>
            <a:custGeom>
              <a:avLst/>
              <a:gdLst/>
              <a:ahLst/>
              <a:cxnLst/>
              <a:rect l="l" t="t" r="r" b="b"/>
              <a:pathLst>
                <a:path w="7093" h="14135" extrusionOk="0">
                  <a:moveTo>
                    <a:pt x="3801" y="1"/>
                  </a:moveTo>
                  <a:cubicBezTo>
                    <a:pt x="3551" y="1"/>
                    <a:pt x="3301" y="16"/>
                    <a:pt x="3052" y="46"/>
                  </a:cubicBezTo>
                  <a:lnTo>
                    <a:pt x="0" y="13157"/>
                  </a:lnTo>
                  <a:cubicBezTo>
                    <a:pt x="977" y="13808"/>
                    <a:pt x="2127" y="14134"/>
                    <a:pt x="3292" y="14134"/>
                  </a:cubicBezTo>
                  <a:cubicBezTo>
                    <a:pt x="3541" y="14134"/>
                    <a:pt x="3791" y="14119"/>
                    <a:pt x="4041" y="14089"/>
                  </a:cubicBezTo>
                  <a:lnTo>
                    <a:pt x="7092" y="978"/>
                  </a:lnTo>
                  <a:cubicBezTo>
                    <a:pt x="6115" y="327"/>
                    <a:pt x="4965" y="1"/>
                    <a:pt x="38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9606" name="Shape 9606"/>
        <p:cNvGrpSpPr/>
        <p:nvPr/>
      </p:nvGrpSpPr>
      <p:grpSpPr>
        <a:xfrm>
          <a:off x="0" y="0"/>
          <a:ext cx="0" cy="0"/>
          <a:chOff x="0" y="0"/>
          <a:chExt cx="0" cy="0"/>
        </a:xfrm>
      </p:grpSpPr>
      <p:grpSp>
        <p:nvGrpSpPr>
          <p:cNvPr id="9607" name="Google Shape;9607;p18"/>
          <p:cNvGrpSpPr/>
          <p:nvPr/>
        </p:nvGrpSpPr>
        <p:grpSpPr>
          <a:xfrm>
            <a:off x="-44372" y="-112096"/>
            <a:ext cx="9232744" cy="5367692"/>
            <a:chOff x="-36097" y="-112100"/>
            <a:chExt cx="9232744" cy="5367692"/>
          </a:xfrm>
        </p:grpSpPr>
        <p:sp>
          <p:nvSpPr>
            <p:cNvPr id="9608" name="Google Shape;9608;p18"/>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9" name="Google Shape;9609;p18"/>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0" name="Google Shape;9610;p18"/>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1" name="Google Shape;9611;p18"/>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2" name="Google Shape;9612;p18"/>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3" name="Google Shape;9613;p18"/>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4" name="Google Shape;9614;p18"/>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5" name="Google Shape;9615;p18"/>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6" name="Google Shape;9616;p18"/>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7" name="Google Shape;9617;p18"/>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8" name="Google Shape;9618;p18"/>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9" name="Google Shape;9619;p18"/>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0" name="Google Shape;9620;p18"/>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1" name="Google Shape;9621;p18"/>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2" name="Google Shape;9622;p18"/>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3" name="Google Shape;9623;p18"/>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4" name="Google Shape;9624;p18"/>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5" name="Google Shape;9625;p18"/>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6" name="Google Shape;9626;p18"/>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7" name="Google Shape;9627;p18"/>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8" name="Google Shape;9628;p18"/>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9" name="Google Shape;9629;p18"/>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0" name="Google Shape;9630;p18"/>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1" name="Google Shape;9631;p18"/>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2" name="Google Shape;9632;p18"/>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3" name="Google Shape;9633;p18"/>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4" name="Google Shape;9634;p18"/>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5" name="Google Shape;9635;p18"/>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6" name="Google Shape;9636;p18"/>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7" name="Google Shape;9637;p18"/>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8" name="Google Shape;9638;p18"/>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9" name="Google Shape;9639;p18"/>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0" name="Google Shape;9640;p18"/>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1" name="Google Shape;9641;p18"/>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2" name="Google Shape;9642;p18"/>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3" name="Google Shape;9643;p18"/>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4" name="Google Shape;9644;p18"/>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5" name="Google Shape;9645;p18"/>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6" name="Google Shape;9646;p18"/>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7" name="Google Shape;9647;p18"/>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8" name="Google Shape;9648;p18"/>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9" name="Google Shape;9649;p18"/>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0" name="Google Shape;9650;p18"/>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1" name="Google Shape;9651;p18"/>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2" name="Google Shape;9652;p18"/>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3" name="Google Shape;9653;p18"/>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4" name="Google Shape;9654;p18"/>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5" name="Google Shape;9655;p18"/>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6" name="Google Shape;9656;p18"/>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7" name="Google Shape;9657;p18"/>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8" name="Google Shape;9658;p18"/>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9" name="Google Shape;9659;p18"/>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0" name="Google Shape;9660;p18"/>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1" name="Google Shape;9661;p18"/>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2" name="Google Shape;9662;p18"/>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3" name="Google Shape;9663;p18"/>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4" name="Google Shape;9664;p18"/>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5" name="Google Shape;9665;p18"/>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6" name="Google Shape;9666;p18"/>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7" name="Google Shape;9667;p18"/>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8" name="Google Shape;9668;p18"/>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9" name="Google Shape;9669;p18"/>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0" name="Google Shape;9670;p18"/>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1" name="Google Shape;9671;p18"/>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2" name="Google Shape;9672;p18"/>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3" name="Google Shape;9673;p18"/>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4" name="Google Shape;9674;p18"/>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5" name="Google Shape;9675;p18"/>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6" name="Google Shape;9676;p18"/>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7" name="Google Shape;9677;p18"/>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8" name="Google Shape;9678;p18"/>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9" name="Google Shape;9679;p18"/>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0" name="Google Shape;9680;p18"/>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1" name="Google Shape;9681;p18"/>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2" name="Google Shape;9682;p18"/>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3" name="Google Shape;9683;p18"/>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4" name="Google Shape;9684;p18"/>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5" name="Google Shape;9685;p18"/>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6" name="Google Shape;9686;p18"/>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7" name="Google Shape;9687;p18"/>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8" name="Google Shape;9688;p18"/>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9" name="Google Shape;9689;p18"/>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0" name="Google Shape;9690;p18"/>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1" name="Google Shape;9691;p18"/>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2" name="Google Shape;9692;p18"/>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3" name="Google Shape;9693;p18"/>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4" name="Google Shape;9694;p18"/>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5" name="Google Shape;9695;p18"/>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6" name="Google Shape;9696;p18"/>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7" name="Google Shape;9697;p18"/>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8" name="Google Shape;9698;p18"/>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9" name="Google Shape;9699;p18"/>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0" name="Google Shape;9700;p18"/>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1" name="Google Shape;9701;p18"/>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2" name="Google Shape;9702;p18"/>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3" name="Google Shape;9703;p18"/>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4" name="Google Shape;9704;p18"/>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5" name="Google Shape;9705;p18"/>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6" name="Google Shape;9706;p18"/>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7" name="Google Shape;9707;p18"/>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8" name="Google Shape;9708;p18"/>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9" name="Google Shape;9709;p18"/>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0" name="Google Shape;9710;p18"/>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1" name="Google Shape;9711;p18"/>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2" name="Google Shape;9712;p18"/>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3" name="Google Shape;9713;p18"/>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4" name="Google Shape;9714;p18"/>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5" name="Google Shape;9715;p18"/>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6" name="Google Shape;9716;p18"/>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7" name="Google Shape;9717;p18"/>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8" name="Google Shape;9718;p18"/>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9" name="Google Shape;9719;p18"/>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0" name="Google Shape;9720;p18"/>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1" name="Google Shape;9721;p18"/>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2" name="Google Shape;9722;p18"/>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3" name="Google Shape;9723;p18"/>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4" name="Google Shape;9724;p18"/>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5" name="Google Shape;9725;p18"/>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6" name="Google Shape;9726;p18"/>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7" name="Google Shape;9727;p18"/>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8" name="Google Shape;9728;p18"/>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9" name="Google Shape;9729;p18"/>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0" name="Google Shape;9730;p18"/>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1" name="Google Shape;9731;p18"/>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2" name="Google Shape;9732;p18"/>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3" name="Google Shape;9733;p18"/>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4" name="Google Shape;9734;p18"/>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5" name="Google Shape;9735;p18"/>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6" name="Google Shape;9736;p18"/>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7" name="Google Shape;9737;p18"/>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8" name="Google Shape;9738;p18"/>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9" name="Google Shape;9739;p18"/>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0" name="Google Shape;9740;p18"/>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1" name="Google Shape;9741;p18"/>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2" name="Google Shape;9742;p18"/>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3" name="Google Shape;9743;p18"/>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4" name="Google Shape;9744;p18"/>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5" name="Google Shape;9745;p18"/>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6" name="Google Shape;9746;p18"/>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7" name="Google Shape;9747;p18"/>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8" name="Google Shape;9748;p18"/>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9" name="Google Shape;9749;p18"/>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0" name="Google Shape;9750;p18"/>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1" name="Google Shape;9751;p18"/>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2" name="Google Shape;9752;p18"/>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3" name="Google Shape;9753;p18"/>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4" name="Google Shape;9754;p18"/>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5" name="Google Shape;9755;p18"/>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6" name="Google Shape;9756;p18"/>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7" name="Google Shape;9757;p18"/>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8" name="Google Shape;9758;p18"/>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9" name="Google Shape;9759;p18"/>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0" name="Google Shape;9760;p18"/>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1" name="Google Shape;9761;p18"/>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2" name="Google Shape;9762;p18"/>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3" name="Google Shape;9763;p18"/>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4" name="Google Shape;9764;p18"/>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5" name="Google Shape;9765;p18"/>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6" name="Google Shape;9766;p18"/>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7" name="Google Shape;9767;p18"/>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8" name="Google Shape;9768;p18"/>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9" name="Google Shape;9769;p18"/>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0" name="Google Shape;9770;p18"/>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1" name="Google Shape;9771;p18"/>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2" name="Google Shape;9772;p18"/>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3" name="Google Shape;9773;p18"/>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4" name="Google Shape;9774;p18"/>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5" name="Google Shape;9775;p18"/>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6" name="Google Shape;9776;p18"/>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7" name="Google Shape;9777;p18"/>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8" name="Google Shape;9778;p18"/>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9" name="Google Shape;9779;p18"/>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0" name="Google Shape;9780;p18"/>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1" name="Google Shape;9781;p18"/>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2" name="Google Shape;9782;p18"/>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3" name="Google Shape;9783;p18"/>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4" name="Google Shape;9784;p18"/>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5" name="Google Shape;9785;p18"/>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6" name="Google Shape;9786;p18"/>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7" name="Google Shape;9787;p18"/>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8" name="Google Shape;9788;p18"/>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9" name="Google Shape;9789;p18"/>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0" name="Google Shape;9790;p18"/>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1" name="Google Shape;9791;p18"/>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2" name="Google Shape;9792;p18"/>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3" name="Google Shape;9793;p18"/>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4" name="Google Shape;9794;p18"/>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5" name="Google Shape;9795;p18"/>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6" name="Google Shape;9796;p18"/>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7" name="Google Shape;9797;p18"/>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8" name="Google Shape;9798;p18"/>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9" name="Google Shape;9799;p18"/>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0" name="Google Shape;9800;p18"/>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1" name="Google Shape;9801;p18"/>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2" name="Google Shape;9802;p18"/>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3" name="Google Shape;9803;p18"/>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4" name="Google Shape;9804;p18"/>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5" name="Google Shape;9805;p18"/>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6" name="Google Shape;9806;p18"/>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7" name="Google Shape;9807;p18"/>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8" name="Google Shape;9808;p18"/>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9" name="Google Shape;9809;p18"/>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0" name="Google Shape;9810;p18"/>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1" name="Google Shape;9811;p18"/>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2" name="Google Shape;9812;p18"/>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3" name="Google Shape;9813;p18"/>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4" name="Google Shape;9814;p18"/>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5" name="Google Shape;9815;p18"/>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6" name="Google Shape;9816;p18"/>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7" name="Google Shape;9817;p18"/>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8" name="Google Shape;9818;p18"/>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9" name="Google Shape;9819;p18"/>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0" name="Google Shape;9820;p18"/>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1" name="Google Shape;9821;p18"/>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2" name="Google Shape;9822;p18"/>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3" name="Google Shape;9823;p18"/>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4" name="Google Shape;9824;p18"/>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5" name="Google Shape;9825;p18"/>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6" name="Google Shape;9826;p18"/>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7" name="Google Shape;9827;p18"/>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8" name="Google Shape;9828;p18"/>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9" name="Google Shape;9829;p18"/>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0" name="Google Shape;9830;p18"/>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1" name="Google Shape;9831;p18"/>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2" name="Google Shape;9832;p18"/>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3" name="Google Shape;9833;p18"/>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4" name="Google Shape;9834;p18"/>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5" name="Google Shape;9835;p18"/>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6" name="Google Shape;9836;p18"/>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7" name="Google Shape;9837;p18"/>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8" name="Google Shape;9838;p18"/>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9" name="Google Shape;9839;p18"/>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0" name="Google Shape;9840;p18"/>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1" name="Google Shape;9841;p18"/>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2" name="Google Shape;9842;p18"/>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3" name="Google Shape;9843;p18"/>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4" name="Google Shape;9844;p18"/>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5" name="Google Shape;9845;p18"/>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6" name="Google Shape;9846;p18"/>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7" name="Google Shape;9847;p18"/>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8" name="Google Shape;9848;p18"/>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9" name="Google Shape;9849;p18"/>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0" name="Google Shape;9850;p18"/>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1" name="Google Shape;9851;p18"/>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2" name="Google Shape;9852;p18"/>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3" name="Google Shape;9853;p18"/>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4" name="Google Shape;9854;p18"/>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5" name="Google Shape;9855;p18"/>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6" name="Google Shape;9856;p18"/>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7" name="Google Shape;9857;p18"/>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8" name="Google Shape;9858;p18"/>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9" name="Google Shape;9859;p18"/>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0" name="Google Shape;9860;p18"/>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1" name="Google Shape;9861;p18"/>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2" name="Google Shape;9862;p18"/>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3" name="Google Shape;9863;p18"/>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4" name="Google Shape;9864;p18"/>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5" name="Google Shape;9865;p18"/>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6" name="Google Shape;9866;p18"/>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7" name="Google Shape;9867;p18"/>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8" name="Google Shape;9868;p18"/>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9" name="Google Shape;9869;p18"/>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0" name="Google Shape;9870;p18"/>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1" name="Google Shape;9871;p18"/>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2" name="Google Shape;9872;p18"/>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3" name="Google Shape;9873;p18"/>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4" name="Google Shape;9874;p18"/>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5" name="Google Shape;9875;p18"/>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6" name="Google Shape;9876;p18"/>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7" name="Google Shape;9877;p18"/>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8" name="Google Shape;9878;p18"/>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9" name="Google Shape;9879;p18"/>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0" name="Google Shape;9880;p18"/>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1" name="Google Shape;9881;p18"/>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2" name="Google Shape;9882;p18"/>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3" name="Google Shape;9883;p18"/>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4" name="Google Shape;9884;p18"/>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5" name="Google Shape;9885;p18"/>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6" name="Google Shape;9886;p18"/>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7" name="Google Shape;9887;p18"/>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8" name="Google Shape;9888;p18"/>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9" name="Google Shape;9889;p18"/>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0" name="Google Shape;9890;p18"/>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1" name="Google Shape;9891;p18"/>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2" name="Google Shape;9892;p18"/>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3" name="Google Shape;9893;p18"/>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4" name="Google Shape;9894;p18"/>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5" name="Google Shape;9895;p18"/>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6" name="Google Shape;9896;p18"/>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7" name="Google Shape;9897;p18"/>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8" name="Google Shape;9898;p18"/>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9" name="Google Shape;9899;p18"/>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0" name="Google Shape;9900;p18"/>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1" name="Google Shape;9901;p18"/>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2" name="Google Shape;9902;p18"/>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3" name="Google Shape;9903;p18"/>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4" name="Google Shape;9904;p18"/>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5" name="Google Shape;9905;p18"/>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6" name="Google Shape;9906;p18"/>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7" name="Google Shape;9907;p18"/>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8" name="Google Shape;9908;p18"/>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9" name="Google Shape;9909;p18"/>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0" name="Google Shape;9910;p18"/>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1" name="Google Shape;9911;p18"/>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2" name="Google Shape;9912;p18"/>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3" name="Google Shape;9913;p18"/>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4" name="Google Shape;9914;p18"/>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5" name="Google Shape;9915;p18"/>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6" name="Google Shape;9916;p18"/>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7" name="Google Shape;9917;p18"/>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8" name="Google Shape;9918;p18"/>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9" name="Google Shape;9919;p18"/>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0" name="Google Shape;9920;p18"/>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1" name="Google Shape;9921;p18"/>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2" name="Google Shape;9922;p18"/>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3" name="Google Shape;9923;p18"/>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4" name="Google Shape;9924;p18"/>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5" name="Google Shape;9925;p18"/>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6" name="Google Shape;9926;p18"/>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7" name="Google Shape;9927;p18"/>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8" name="Google Shape;9928;p18"/>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9" name="Google Shape;9929;p18"/>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0" name="Google Shape;9930;p18"/>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1" name="Google Shape;9931;p18"/>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2" name="Google Shape;9932;p18"/>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3" name="Google Shape;9933;p18"/>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4" name="Google Shape;9934;p18"/>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5" name="Google Shape;9935;p18"/>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6" name="Google Shape;9936;p18"/>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7" name="Google Shape;9937;p18"/>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8" name="Google Shape;9938;p18"/>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9" name="Google Shape;9939;p18"/>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0" name="Google Shape;9940;p18"/>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1" name="Google Shape;9941;p18"/>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2" name="Google Shape;9942;p18"/>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3" name="Google Shape;9943;p18"/>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4" name="Google Shape;9944;p18"/>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5" name="Google Shape;9945;p18"/>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6" name="Google Shape;9946;p18"/>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7" name="Google Shape;9947;p18"/>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8" name="Google Shape;9948;p18"/>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9" name="Google Shape;9949;p18"/>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0" name="Google Shape;9950;p18"/>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1" name="Google Shape;9951;p18"/>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2" name="Google Shape;9952;p18"/>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3" name="Google Shape;9953;p18"/>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4" name="Google Shape;9954;p18"/>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5" name="Google Shape;9955;p18"/>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6" name="Google Shape;9956;p18"/>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7" name="Google Shape;9957;p18"/>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8" name="Google Shape;9958;p18"/>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9" name="Google Shape;9959;p18"/>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0" name="Google Shape;9960;p18"/>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1" name="Google Shape;9961;p18"/>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2" name="Google Shape;9962;p18"/>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3" name="Google Shape;9963;p18"/>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4" name="Google Shape;9964;p18"/>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5" name="Google Shape;9965;p18"/>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6" name="Google Shape;9966;p18"/>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7" name="Google Shape;9967;p18"/>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8" name="Google Shape;9968;p18"/>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9" name="Google Shape;9969;p18"/>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0" name="Google Shape;9970;p18"/>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1" name="Google Shape;9971;p18"/>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2" name="Google Shape;9972;p18"/>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3" name="Google Shape;9973;p18"/>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4" name="Google Shape;9974;p18"/>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5" name="Google Shape;9975;p18"/>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6" name="Google Shape;9976;p18"/>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7" name="Google Shape;9977;p18"/>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8" name="Google Shape;9978;p18"/>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9" name="Google Shape;9979;p18"/>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0" name="Google Shape;9980;p18"/>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1" name="Google Shape;9981;p18"/>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2" name="Google Shape;9982;p18"/>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3" name="Google Shape;9983;p18"/>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4" name="Google Shape;9984;p18"/>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5" name="Google Shape;9985;p18"/>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6" name="Google Shape;9986;p18"/>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7" name="Google Shape;9987;p18"/>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8" name="Google Shape;9988;p18"/>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9" name="Google Shape;9989;p18"/>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0" name="Google Shape;9990;p18"/>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1" name="Google Shape;9991;p18"/>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2" name="Google Shape;9992;p18"/>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3" name="Google Shape;9993;p18"/>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4" name="Google Shape;9994;p18"/>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5" name="Google Shape;9995;p18"/>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6" name="Google Shape;9996;p18"/>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7" name="Google Shape;9997;p18"/>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8" name="Google Shape;9998;p18"/>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9" name="Google Shape;9999;p18"/>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0" name="Google Shape;10000;p18"/>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1" name="Google Shape;10001;p18"/>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2" name="Google Shape;10002;p18"/>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3" name="Google Shape;10003;p18"/>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4" name="Google Shape;10004;p18"/>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5" name="Google Shape;10005;p18"/>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6" name="Google Shape;10006;p18"/>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7" name="Google Shape;10007;p18"/>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8" name="Google Shape;10008;p18"/>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9" name="Google Shape;10009;p18"/>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0" name="Google Shape;10010;p18"/>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1" name="Google Shape;10011;p18"/>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2" name="Google Shape;10012;p18"/>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3" name="Google Shape;10013;p18"/>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4" name="Google Shape;10014;p18"/>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5" name="Google Shape;10015;p18"/>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6" name="Google Shape;10016;p18"/>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7" name="Google Shape;10017;p18"/>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8" name="Google Shape;10018;p18"/>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9" name="Google Shape;10019;p18"/>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0" name="Google Shape;10020;p18"/>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1" name="Google Shape;10021;p18"/>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2" name="Google Shape;10022;p18"/>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3" name="Google Shape;10023;p18"/>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4" name="Google Shape;10024;p18"/>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5" name="Google Shape;10025;p18"/>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6" name="Google Shape;10026;p18"/>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7" name="Google Shape;10027;p18"/>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8" name="Google Shape;10028;p18"/>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9" name="Google Shape;10029;p18"/>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0" name="Google Shape;10030;p18"/>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1" name="Google Shape;10031;p18"/>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2" name="Google Shape;10032;p18"/>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3" name="Google Shape;10033;p18"/>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4" name="Google Shape;10034;p18"/>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5" name="Google Shape;10035;p18"/>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6" name="Google Shape;10036;p18"/>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7" name="Google Shape;10037;p18"/>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8" name="Google Shape;10038;p18"/>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9" name="Google Shape;10039;p18"/>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0" name="Google Shape;10040;p18"/>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1" name="Google Shape;10041;p18"/>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2" name="Google Shape;10042;p18"/>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3" name="Google Shape;10043;p18"/>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4" name="Google Shape;10044;p18"/>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5" name="Google Shape;10045;p18"/>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6" name="Google Shape;10046;p18"/>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7" name="Google Shape;10047;p18"/>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8" name="Google Shape;10048;p18"/>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9" name="Google Shape;10049;p18"/>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0" name="Google Shape;10050;p18"/>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1" name="Google Shape;10051;p18"/>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2" name="Google Shape;10052;p18"/>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3" name="Google Shape;10053;p18"/>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4" name="Google Shape;10054;p18"/>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5" name="Google Shape;10055;p18"/>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6" name="Google Shape;10056;p18"/>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7" name="Google Shape;10057;p18"/>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8" name="Google Shape;10058;p18"/>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9" name="Google Shape;10059;p18"/>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0" name="Google Shape;10060;p18"/>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1" name="Google Shape;10061;p18"/>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2" name="Google Shape;10062;p18"/>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3" name="Google Shape;10063;p18"/>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4" name="Google Shape;10064;p18"/>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5" name="Google Shape;10065;p18"/>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6" name="Google Shape;10066;p18"/>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7" name="Google Shape;10067;p18"/>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8" name="Google Shape;10068;p18"/>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9" name="Google Shape;10069;p18"/>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0" name="Google Shape;10070;p18"/>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1" name="Google Shape;10071;p18"/>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2" name="Google Shape;10072;p18"/>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3" name="Google Shape;10073;p18"/>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4" name="Google Shape;10074;p18"/>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5" name="Google Shape;10075;p18"/>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6" name="Google Shape;10076;p18"/>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7" name="Google Shape;10077;p18"/>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8" name="Google Shape;10078;p18"/>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9" name="Google Shape;10079;p18"/>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0" name="Google Shape;10080;p18"/>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1" name="Google Shape;10081;p18"/>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2" name="Google Shape;10082;p18"/>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3" name="Google Shape;10083;p18"/>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4" name="Google Shape;10084;p18"/>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5" name="Google Shape;10085;p18"/>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6" name="Google Shape;10086;p18"/>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7" name="Google Shape;10087;p18"/>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8" name="Google Shape;10088;p18"/>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9" name="Google Shape;10089;p18"/>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0" name="Google Shape;10090;p18"/>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1" name="Google Shape;10091;p18"/>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2" name="Google Shape;10092;p18"/>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3" name="Google Shape;10093;p18"/>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4" name="Google Shape;10094;p18"/>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5" name="Google Shape;10095;p18"/>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6" name="Google Shape;10096;p18"/>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7" name="Google Shape;10097;p18"/>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8" name="Google Shape;10098;p18"/>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9" name="Google Shape;10099;p18"/>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0" name="Google Shape;10100;p18"/>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1" name="Google Shape;10101;p18"/>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2" name="Google Shape;10102;p18"/>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3" name="Google Shape;10103;p18"/>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4" name="Google Shape;10104;p18"/>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5" name="Google Shape;10105;p18"/>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6" name="Google Shape;10106;p18"/>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7" name="Google Shape;10107;p18"/>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8" name="Google Shape;10108;p18"/>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9" name="Google Shape;10109;p18"/>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0" name="Google Shape;10110;p18"/>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1" name="Google Shape;10111;p18"/>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2" name="Google Shape;10112;p18"/>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3" name="Google Shape;10113;p18"/>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4" name="Google Shape;10114;p18"/>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5" name="Google Shape;10115;p18"/>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6" name="Google Shape;10116;p18"/>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7" name="Google Shape;10117;p18"/>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8" name="Google Shape;10118;p18"/>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9" name="Google Shape;10119;p18"/>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0" name="Google Shape;10120;p18"/>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1" name="Google Shape;10121;p18"/>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2" name="Google Shape;10122;p18"/>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3" name="Google Shape;10123;p18"/>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4" name="Google Shape;10124;p18"/>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5" name="Google Shape;10125;p18"/>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6" name="Google Shape;10126;p18"/>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7" name="Google Shape;10127;p18"/>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8" name="Google Shape;10128;p18"/>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9" name="Google Shape;10129;p18"/>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0" name="Google Shape;10130;p18"/>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1" name="Google Shape;10131;p18"/>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2" name="Google Shape;10132;p18"/>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3" name="Google Shape;10133;p18"/>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4" name="Google Shape;10134;p18"/>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5" name="Google Shape;10135;p18"/>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6" name="Google Shape;10136;p18"/>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7" name="Google Shape;10137;p18"/>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8" name="Google Shape;10138;p18"/>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9" name="Google Shape;10139;p18"/>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0" name="Google Shape;10140;p18"/>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1" name="Google Shape;10141;p18"/>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2" name="Google Shape;10142;p18"/>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3" name="Google Shape;10143;p18"/>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4" name="Google Shape;10144;p18"/>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5" name="Google Shape;10145;p18"/>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6" name="Google Shape;10146;p18"/>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7" name="Google Shape;10147;p18"/>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8" name="Google Shape;10148;p18"/>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9" name="Google Shape;10149;p18"/>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0" name="Google Shape;10150;p18"/>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1" name="Google Shape;10151;p18"/>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2" name="Google Shape;10152;p18"/>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3" name="Google Shape;10153;p18"/>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4" name="Google Shape;10154;p18"/>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5" name="Google Shape;10155;p18"/>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6" name="Google Shape;10156;p18"/>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7" name="Google Shape;10157;p18"/>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8" name="Google Shape;10158;p18"/>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9" name="Google Shape;10159;p18"/>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0" name="Google Shape;10160;p18"/>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1" name="Google Shape;10161;p18"/>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2" name="Google Shape;10162;p18"/>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3" name="Google Shape;10163;p18"/>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4" name="Google Shape;10164;p18"/>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5" name="Google Shape;10165;p18"/>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6" name="Google Shape;10166;p18"/>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7" name="Google Shape;10167;p18"/>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8" name="Google Shape;10168;p18"/>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9" name="Google Shape;10169;p18"/>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0" name="Google Shape;10170;p18"/>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1" name="Google Shape;10171;p18"/>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2" name="Google Shape;10172;p18"/>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3" name="Google Shape;10173;p18"/>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4" name="Google Shape;10174;p18"/>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5" name="Google Shape;10175;p18"/>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6" name="Google Shape;10176;p18"/>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7" name="Google Shape;10177;p18"/>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8" name="Google Shape;10178;p18"/>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9" name="Google Shape;10179;p18"/>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0" name="Google Shape;10180;p18"/>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1" name="Google Shape;10181;p18"/>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2" name="Google Shape;10182;p18"/>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3" name="Google Shape;10183;p18"/>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4" name="Google Shape;10184;p18"/>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5" name="Google Shape;10185;p18"/>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6" name="Google Shape;10186;p18"/>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7" name="Google Shape;10187;p18"/>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8" name="Google Shape;10188;p18"/>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9" name="Google Shape;10189;p18"/>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0" name="Google Shape;10190;p18"/>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1" name="Google Shape;10191;p18"/>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2" name="Google Shape;10192;p18"/>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3" name="Google Shape;10193;p18"/>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4" name="Google Shape;10194;p18"/>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5" name="Google Shape;10195;p18"/>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6" name="Google Shape;10196;p18"/>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7" name="Google Shape;10197;p18"/>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8" name="Google Shape;10198;p18"/>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9" name="Google Shape;10199;p18"/>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0" name="Google Shape;10200;p18"/>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1" name="Google Shape;10201;p18"/>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2" name="Google Shape;10202;p18"/>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3" name="Google Shape;10203;p18"/>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4" name="Google Shape;10204;p18"/>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5" name="Google Shape;10205;p18"/>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6" name="Google Shape;10206;p18"/>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7" name="Google Shape;10207;p18"/>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8" name="Google Shape;10208;p18"/>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9" name="Google Shape;10209;p18"/>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0" name="Google Shape;10210;p18"/>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1" name="Google Shape;10211;p18"/>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2" name="Google Shape;10212;p18"/>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3" name="Google Shape;10213;p18"/>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4" name="Google Shape;10214;p18"/>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5" name="Google Shape;10215;p18"/>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6" name="Google Shape;10216;p18"/>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7" name="Google Shape;10217;p18"/>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8" name="Google Shape;10218;p18"/>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9" name="Google Shape;10219;p18"/>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0" name="Google Shape;10220;p18"/>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1" name="Google Shape;10221;p18"/>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2" name="Google Shape;10222;p18"/>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3" name="Google Shape;10223;p18"/>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4" name="Google Shape;10224;p18"/>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5" name="Google Shape;10225;p18"/>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6" name="Google Shape;10226;p18"/>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7" name="Google Shape;10227;p18"/>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8" name="Google Shape;10228;p18"/>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9" name="Google Shape;10229;p18"/>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0" name="Google Shape;10230;p18"/>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1" name="Google Shape;10231;p18"/>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2" name="Google Shape;10232;p18"/>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3" name="Google Shape;10233;p18"/>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4" name="Google Shape;10234;p18"/>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5" name="Google Shape;10235;p18"/>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6" name="Google Shape;10236;p18"/>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7" name="Google Shape;10237;p18"/>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8" name="Google Shape;10238;p18"/>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9" name="Google Shape;10239;p18"/>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0" name="Google Shape;10240;p18"/>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1" name="Google Shape;10241;p18"/>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2" name="Google Shape;10242;p18"/>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43" name="Google Shape;10243;p18"/>
          <p:cNvSpPr txBox="1"/>
          <p:nvPr>
            <p:ph type="subTitle" idx="1"/>
          </p:nvPr>
        </p:nvSpPr>
        <p:spPr>
          <a:xfrm>
            <a:off x="5890000" y="2813950"/>
            <a:ext cx="2538900" cy="963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0244" name="Google Shape;10244;p18"/>
          <p:cNvSpPr txBox="1"/>
          <p:nvPr>
            <p:ph type="title"/>
          </p:nvPr>
        </p:nvSpPr>
        <p:spPr>
          <a:xfrm>
            <a:off x="4786000" y="1361850"/>
            <a:ext cx="3642900" cy="1383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0245" name="Google Shape;10245;p18"/>
          <p:cNvGrpSpPr/>
          <p:nvPr/>
        </p:nvGrpSpPr>
        <p:grpSpPr>
          <a:xfrm>
            <a:off x="8379437" y="-45442"/>
            <a:ext cx="516889" cy="2142218"/>
            <a:chOff x="3981600" y="1542850"/>
            <a:chExt cx="657954" cy="2726856"/>
          </a:xfrm>
        </p:grpSpPr>
        <p:sp>
          <p:nvSpPr>
            <p:cNvPr id="10246" name="Google Shape;10246;p18"/>
            <p:cNvSpPr/>
            <p:nvPr/>
          </p:nvSpPr>
          <p:spPr>
            <a:xfrm>
              <a:off x="4025909" y="2965520"/>
              <a:ext cx="571964" cy="357056"/>
            </a:xfrm>
            <a:custGeom>
              <a:avLst/>
              <a:gdLst/>
              <a:ahLst/>
              <a:cxnLst/>
              <a:rect l="l" t="t" r="r" b="b"/>
              <a:pathLst>
                <a:path w="12405" h="7744" fill="none" extrusionOk="0">
                  <a:moveTo>
                    <a:pt x="6216" y="7743"/>
                  </a:moveTo>
                  <a:lnTo>
                    <a:pt x="0" y="1"/>
                  </a:lnTo>
                  <a:lnTo>
                    <a:pt x="6216" y="1"/>
                  </a:lnTo>
                  <a:lnTo>
                    <a:pt x="12405" y="1"/>
                  </a:lnTo>
                  <a:close/>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7" name="Google Shape;10247;p18"/>
            <p:cNvSpPr/>
            <p:nvPr/>
          </p:nvSpPr>
          <p:spPr>
            <a:xfrm>
              <a:off x="4264742" y="3435624"/>
              <a:ext cx="107753" cy="92768"/>
            </a:xfrm>
            <a:custGeom>
              <a:avLst/>
              <a:gdLst/>
              <a:ahLst/>
              <a:cxnLst/>
              <a:rect l="l" t="t" r="r" b="b"/>
              <a:pathLst>
                <a:path w="2337" h="2012" extrusionOk="0">
                  <a:moveTo>
                    <a:pt x="1026" y="1"/>
                  </a:moveTo>
                  <a:cubicBezTo>
                    <a:pt x="505" y="1"/>
                    <a:pt x="0" y="407"/>
                    <a:pt x="19" y="1023"/>
                  </a:cubicBezTo>
                  <a:cubicBezTo>
                    <a:pt x="19" y="1559"/>
                    <a:pt x="443" y="2012"/>
                    <a:pt x="1008" y="2012"/>
                  </a:cubicBezTo>
                  <a:cubicBezTo>
                    <a:pt x="1912" y="2012"/>
                    <a:pt x="2336" y="938"/>
                    <a:pt x="1715" y="288"/>
                  </a:cubicBezTo>
                  <a:cubicBezTo>
                    <a:pt x="1516" y="90"/>
                    <a:pt x="1269" y="1"/>
                    <a:pt x="1026"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8" name="Google Shape;10248;p18"/>
            <p:cNvSpPr/>
            <p:nvPr/>
          </p:nvSpPr>
          <p:spPr>
            <a:xfrm>
              <a:off x="4196550" y="3292555"/>
              <a:ext cx="199369" cy="171520"/>
            </a:xfrm>
            <a:custGeom>
              <a:avLst/>
              <a:gdLst/>
              <a:ahLst/>
              <a:cxnLst/>
              <a:rect l="l" t="t" r="r" b="b"/>
              <a:pathLst>
                <a:path w="4324" h="3720" extrusionOk="0">
                  <a:moveTo>
                    <a:pt x="2487" y="0"/>
                  </a:moveTo>
                  <a:cubicBezTo>
                    <a:pt x="820" y="0"/>
                    <a:pt x="1" y="2006"/>
                    <a:pt x="1159" y="3165"/>
                  </a:cubicBezTo>
                  <a:cubicBezTo>
                    <a:pt x="1543" y="3549"/>
                    <a:pt x="2010" y="3720"/>
                    <a:pt x="2466" y="3720"/>
                  </a:cubicBezTo>
                  <a:cubicBezTo>
                    <a:pt x="3419" y="3720"/>
                    <a:pt x="4324" y="2973"/>
                    <a:pt x="4324" y="1865"/>
                  </a:cubicBezTo>
                  <a:cubicBezTo>
                    <a:pt x="4324" y="848"/>
                    <a:pt x="3504" y="0"/>
                    <a:pt x="2487"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9" name="Google Shape;10249;p18"/>
            <p:cNvSpPr/>
            <p:nvPr/>
          </p:nvSpPr>
          <p:spPr>
            <a:xfrm>
              <a:off x="4188758" y="3598381"/>
              <a:ext cx="245984" cy="640802"/>
            </a:xfrm>
            <a:custGeom>
              <a:avLst/>
              <a:gdLst/>
              <a:ahLst/>
              <a:cxnLst/>
              <a:rect l="l" t="t" r="r" b="b"/>
              <a:pathLst>
                <a:path w="5335" h="13898" extrusionOk="0">
                  <a:moveTo>
                    <a:pt x="2790" y="0"/>
                  </a:moveTo>
                  <a:cubicBezTo>
                    <a:pt x="2755" y="0"/>
                    <a:pt x="2720" y="3"/>
                    <a:pt x="2684" y="7"/>
                  </a:cubicBezTo>
                  <a:cubicBezTo>
                    <a:pt x="0" y="375"/>
                    <a:pt x="509" y="13429"/>
                    <a:pt x="509" y="13429"/>
                  </a:cubicBezTo>
                  <a:cubicBezTo>
                    <a:pt x="1297" y="13723"/>
                    <a:pt x="2067" y="13897"/>
                    <a:pt x="2802" y="13897"/>
                  </a:cubicBezTo>
                  <a:cubicBezTo>
                    <a:pt x="3622" y="13897"/>
                    <a:pt x="4400" y="13681"/>
                    <a:pt x="5115" y="13175"/>
                  </a:cubicBezTo>
                  <a:cubicBezTo>
                    <a:pt x="5115" y="13175"/>
                    <a:pt x="5335" y="0"/>
                    <a:pt x="2790" y="0"/>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0" name="Google Shape;10250;p18"/>
            <p:cNvSpPr/>
            <p:nvPr/>
          </p:nvSpPr>
          <p:spPr>
            <a:xfrm>
              <a:off x="4311217" y="3528345"/>
              <a:ext cx="46" cy="70406"/>
            </a:xfrm>
            <a:custGeom>
              <a:avLst/>
              <a:gdLst/>
              <a:ahLst/>
              <a:cxnLst/>
              <a:rect l="l" t="t" r="r" b="b"/>
              <a:pathLst>
                <a:path w="1" h="1527" fill="none" extrusionOk="0">
                  <a:moveTo>
                    <a:pt x="0" y="1"/>
                  </a:moveTo>
                  <a:lnTo>
                    <a:pt x="0" y="1526"/>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1" name="Google Shape;10251;p18"/>
            <p:cNvSpPr/>
            <p:nvPr/>
          </p:nvSpPr>
          <p:spPr>
            <a:xfrm>
              <a:off x="4265618" y="3598704"/>
              <a:ext cx="122508" cy="671002"/>
            </a:xfrm>
            <a:custGeom>
              <a:avLst/>
              <a:gdLst/>
              <a:ahLst/>
              <a:cxnLst/>
              <a:rect l="l" t="t" r="r" b="b"/>
              <a:pathLst>
                <a:path w="2657" h="14553" fill="none" extrusionOk="0">
                  <a:moveTo>
                    <a:pt x="1978" y="14553"/>
                  </a:moveTo>
                  <a:cubicBezTo>
                    <a:pt x="2656" y="2430"/>
                    <a:pt x="1017" y="0"/>
                    <a:pt x="1017" y="0"/>
                  </a:cubicBezTo>
                  <a:cubicBezTo>
                    <a:pt x="1017" y="0"/>
                    <a:pt x="0" y="1668"/>
                    <a:pt x="0" y="14553"/>
                  </a:cubicBezTo>
                </a:path>
              </a:pathLst>
            </a:custGeom>
            <a:noFill/>
            <a:ln w="9175" cap="rnd" cmpd="sng">
              <a:solidFill>
                <a:srgbClr val="EBAA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2" name="Google Shape;10252;p18"/>
            <p:cNvSpPr/>
            <p:nvPr/>
          </p:nvSpPr>
          <p:spPr>
            <a:xfrm>
              <a:off x="4025909" y="1542850"/>
              <a:ext cx="571964" cy="375269"/>
            </a:xfrm>
            <a:custGeom>
              <a:avLst/>
              <a:gdLst/>
              <a:ahLst/>
              <a:cxnLst/>
              <a:rect l="l" t="t" r="r" b="b"/>
              <a:pathLst>
                <a:path w="12405" h="8139" fill="none" extrusionOk="0">
                  <a:moveTo>
                    <a:pt x="5849" y="481"/>
                  </a:moveTo>
                  <a:lnTo>
                    <a:pt x="0" y="8139"/>
                  </a:lnTo>
                  <a:lnTo>
                    <a:pt x="6216" y="8139"/>
                  </a:lnTo>
                  <a:lnTo>
                    <a:pt x="12405" y="8139"/>
                  </a:lnTo>
                  <a:lnTo>
                    <a:pt x="6216" y="1"/>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3" name="Google Shape;10253;p18"/>
            <p:cNvSpPr/>
            <p:nvPr/>
          </p:nvSpPr>
          <p:spPr>
            <a:xfrm>
              <a:off x="4028491" y="1945408"/>
              <a:ext cx="564171" cy="1012382"/>
            </a:xfrm>
            <a:custGeom>
              <a:avLst/>
              <a:gdLst/>
              <a:ahLst/>
              <a:cxnLst/>
              <a:rect l="l" t="t" r="r" b="b"/>
              <a:pathLst>
                <a:path w="12236" h="21957" extrusionOk="0">
                  <a:moveTo>
                    <a:pt x="1" y="1"/>
                  </a:moveTo>
                  <a:lnTo>
                    <a:pt x="1" y="21956"/>
                  </a:lnTo>
                  <a:lnTo>
                    <a:pt x="12236" y="21956"/>
                  </a:lnTo>
                  <a:lnTo>
                    <a:pt x="12236" y="1"/>
                  </a:ln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4" name="Google Shape;10254;p18"/>
            <p:cNvSpPr/>
            <p:nvPr/>
          </p:nvSpPr>
          <p:spPr>
            <a:xfrm>
              <a:off x="4028491" y="1945408"/>
              <a:ext cx="564171" cy="218965"/>
            </a:xfrm>
            <a:custGeom>
              <a:avLst/>
              <a:gdLst/>
              <a:ahLst/>
              <a:cxnLst/>
              <a:rect l="l" t="t" r="r" b="b"/>
              <a:pathLst>
                <a:path w="12236" h="4749" extrusionOk="0">
                  <a:moveTo>
                    <a:pt x="1" y="1"/>
                  </a:moveTo>
                  <a:lnTo>
                    <a:pt x="1" y="4748"/>
                  </a:lnTo>
                  <a:lnTo>
                    <a:pt x="12236" y="4748"/>
                  </a:lnTo>
                  <a:lnTo>
                    <a:pt x="12236" y="1"/>
                  </a:ln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5" name="Google Shape;10255;p18"/>
            <p:cNvSpPr/>
            <p:nvPr/>
          </p:nvSpPr>
          <p:spPr>
            <a:xfrm>
              <a:off x="4028491" y="2737522"/>
              <a:ext cx="564171" cy="220256"/>
            </a:xfrm>
            <a:custGeom>
              <a:avLst/>
              <a:gdLst/>
              <a:ahLst/>
              <a:cxnLst/>
              <a:rect l="l" t="t" r="r" b="b"/>
              <a:pathLst>
                <a:path w="12236" h="4777" extrusionOk="0">
                  <a:moveTo>
                    <a:pt x="1" y="1"/>
                  </a:moveTo>
                  <a:lnTo>
                    <a:pt x="1" y="4776"/>
                  </a:lnTo>
                  <a:lnTo>
                    <a:pt x="12236" y="4776"/>
                  </a:lnTo>
                  <a:lnTo>
                    <a:pt x="12236" y="1"/>
                  </a:ln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6" name="Google Shape;10256;p18"/>
            <p:cNvSpPr/>
            <p:nvPr/>
          </p:nvSpPr>
          <p:spPr>
            <a:xfrm>
              <a:off x="4028491" y="2415743"/>
              <a:ext cx="564171" cy="70406"/>
            </a:xfrm>
            <a:custGeom>
              <a:avLst/>
              <a:gdLst/>
              <a:ahLst/>
              <a:cxnLst/>
              <a:rect l="l" t="t" r="r" b="b"/>
              <a:pathLst>
                <a:path w="12236" h="1527" extrusionOk="0">
                  <a:moveTo>
                    <a:pt x="1" y="1"/>
                  </a:moveTo>
                  <a:lnTo>
                    <a:pt x="1" y="1526"/>
                  </a:lnTo>
                  <a:lnTo>
                    <a:pt x="12236" y="1526"/>
                  </a:lnTo>
                  <a:lnTo>
                    <a:pt x="12236" y="1"/>
                  </a:ln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7" name="Google Shape;10257;p18"/>
            <p:cNvSpPr/>
            <p:nvPr/>
          </p:nvSpPr>
          <p:spPr>
            <a:xfrm>
              <a:off x="3981600" y="1906356"/>
              <a:ext cx="657954" cy="39099"/>
            </a:xfrm>
            <a:custGeom>
              <a:avLst/>
              <a:gdLst/>
              <a:ahLst/>
              <a:cxnLst/>
              <a:rect l="l" t="t" r="r" b="b"/>
              <a:pathLst>
                <a:path w="14270" h="848" extrusionOk="0">
                  <a:moveTo>
                    <a:pt x="0" y="0"/>
                  </a:moveTo>
                  <a:cubicBezTo>
                    <a:pt x="0" y="452"/>
                    <a:pt x="396" y="848"/>
                    <a:pt x="848" y="848"/>
                  </a:cubicBezTo>
                  <a:lnTo>
                    <a:pt x="13422" y="848"/>
                  </a:lnTo>
                  <a:cubicBezTo>
                    <a:pt x="13874" y="848"/>
                    <a:pt x="14270" y="452"/>
                    <a:pt x="14270" y="0"/>
                  </a:cubicBez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8" name="Google Shape;10258;p18"/>
            <p:cNvSpPr/>
            <p:nvPr/>
          </p:nvSpPr>
          <p:spPr>
            <a:xfrm>
              <a:off x="3981600" y="2938179"/>
              <a:ext cx="657954" cy="39145"/>
            </a:xfrm>
            <a:custGeom>
              <a:avLst/>
              <a:gdLst/>
              <a:ahLst/>
              <a:cxnLst/>
              <a:rect l="l" t="t" r="r" b="b"/>
              <a:pathLst>
                <a:path w="14270" h="849" extrusionOk="0">
                  <a:moveTo>
                    <a:pt x="848" y="0"/>
                  </a:moveTo>
                  <a:cubicBezTo>
                    <a:pt x="396" y="0"/>
                    <a:pt x="0" y="368"/>
                    <a:pt x="0" y="848"/>
                  </a:cubicBezTo>
                  <a:lnTo>
                    <a:pt x="14270" y="848"/>
                  </a:lnTo>
                  <a:cubicBezTo>
                    <a:pt x="14270" y="368"/>
                    <a:pt x="13874" y="0"/>
                    <a:pt x="13422" y="0"/>
                  </a:cubicBez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59" name="Google Shape;10259;p18"/>
          <p:cNvSpPr/>
          <p:nvPr/>
        </p:nvSpPr>
        <p:spPr>
          <a:xfrm>
            <a:off x="209318" y="7310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60" name="Google Shape;10260;p18"/>
          <p:cNvGrpSpPr/>
          <p:nvPr/>
        </p:nvGrpSpPr>
        <p:grpSpPr>
          <a:xfrm>
            <a:off x="384451" y="1027707"/>
            <a:ext cx="170431" cy="208992"/>
            <a:chOff x="7314226" y="2364570"/>
            <a:chExt cx="170431" cy="208992"/>
          </a:xfrm>
        </p:grpSpPr>
        <p:sp>
          <p:nvSpPr>
            <p:cNvPr id="10261" name="Google Shape;10261;p1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2" name="Google Shape;10262;p1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3" name="Google Shape;10263;p1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4" name="Google Shape;10264;p1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65" name="Google Shape;10265;p18"/>
          <p:cNvSpPr/>
          <p:nvPr/>
        </p:nvSpPr>
        <p:spPr>
          <a:xfrm>
            <a:off x="489000" y="19126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6" name="Google Shape;10266;p18"/>
          <p:cNvSpPr/>
          <p:nvPr/>
        </p:nvSpPr>
        <p:spPr>
          <a:xfrm>
            <a:off x="186700" y="20049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7" name="Google Shape;10267;p18"/>
          <p:cNvSpPr/>
          <p:nvPr/>
        </p:nvSpPr>
        <p:spPr>
          <a:xfrm>
            <a:off x="298925" y="34923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68" name="Google Shape;10268;p18"/>
          <p:cNvGrpSpPr/>
          <p:nvPr/>
        </p:nvGrpSpPr>
        <p:grpSpPr>
          <a:xfrm>
            <a:off x="318576" y="2467257"/>
            <a:ext cx="170431" cy="208992"/>
            <a:chOff x="7314226" y="2364570"/>
            <a:chExt cx="170431" cy="208992"/>
          </a:xfrm>
        </p:grpSpPr>
        <p:sp>
          <p:nvSpPr>
            <p:cNvPr id="10269" name="Google Shape;10269;p1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0" name="Google Shape;10270;p1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1" name="Google Shape;10271;p1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2" name="Google Shape;10272;p1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73" name="Google Shape;10273;p18"/>
          <p:cNvSpPr/>
          <p:nvPr/>
        </p:nvSpPr>
        <p:spPr>
          <a:xfrm>
            <a:off x="488993" y="42164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74" name="Google Shape;10274;p18"/>
          <p:cNvGrpSpPr/>
          <p:nvPr/>
        </p:nvGrpSpPr>
        <p:grpSpPr>
          <a:xfrm rot="3139471" flipH="1">
            <a:off x="6948720" y="3577155"/>
            <a:ext cx="1363341" cy="1850573"/>
            <a:chOff x="194992" y="649517"/>
            <a:chExt cx="1363316" cy="1850538"/>
          </a:xfrm>
        </p:grpSpPr>
        <p:sp>
          <p:nvSpPr>
            <p:cNvPr id="10275" name="Google Shape;10275;p18"/>
            <p:cNvSpPr/>
            <p:nvPr/>
          </p:nvSpPr>
          <p:spPr>
            <a:xfrm rot="-4469649">
              <a:off x="308548" y="1714914"/>
              <a:ext cx="564737" cy="665080"/>
            </a:xfrm>
            <a:custGeom>
              <a:avLst/>
              <a:gdLst/>
              <a:ahLst/>
              <a:cxnLst/>
              <a:rect l="l" t="t" r="r" b="b"/>
              <a:pathLst>
                <a:path w="14948" h="17604" fill="none" extrusionOk="0">
                  <a:moveTo>
                    <a:pt x="2148" y="14722"/>
                  </a:moveTo>
                  <a:lnTo>
                    <a:pt x="0" y="0"/>
                  </a:lnTo>
                  <a:lnTo>
                    <a:pt x="9551" y="8844"/>
                  </a:lnTo>
                  <a:lnTo>
                    <a:pt x="14948" y="17604"/>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6" name="Google Shape;10276;p18"/>
            <p:cNvSpPr/>
            <p:nvPr/>
          </p:nvSpPr>
          <p:spPr>
            <a:xfrm rot="-4469649">
              <a:off x="568991" y="1743037"/>
              <a:ext cx="345952" cy="170841"/>
            </a:xfrm>
            <a:custGeom>
              <a:avLst/>
              <a:gdLst/>
              <a:ahLst/>
              <a:cxnLst/>
              <a:rect l="l" t="t" r="r" b="b"/>
              <a:pathLst>
                <a:path w="9157" h="4522" fill="none" extrusionOk="0">
                  <a:moveTo>
                    <a:pt x="9156" y="4521"/>
                  </a:moveTo>
                  <a:lnTo>
                    <a:pt x="1"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7" name="Google Shape;10277;p18"/>
            <p:cNvSpPr/>
            <p:nvPr/>
          </p:nvSpPr>
          <p:spPr>
            <a:xfrm rot="-4469649">
              <a:off x="14488" y="1646273"/>
              <a:ext cx="949073" cy="346972"/>
            </a:xfrm>
            <a:custGeom>
              <a:avLst/>
              <a:gdLst/>
              <a:ahLst/>
              <a:cxnLst/>
              <a:rect l="l" t="t" r="r" b="b"/>
              <a:pathLst>
                <a:path w="25121" h="9184" fill="none" extrusionOk="0">
                  <a:moveTo>
                    <a:pt x="25120" y="9184"/>
                  </a:moveTo>
                  <a:lnTo>
                    <a:pt x="18480" y="2798"/>
                  </a:lnTo>
                  <a:lnTo>
                    <a:pt x="0"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8" name="Google Shape;10278;p18"/>
            <p:cNvSpPr/>
            <p:nvPr/>
          </p:nvSpPr>
          <p:spPr>
            <a:xfrm rot="-4469649">
              <a:off x="262439" y="1295448"/>
              <a:ext cx="540217" cy="48056"/>
            </a:xfrm>
            <a:custGeom>
              <a:avLst/>
              <a:gdLst/>
              <a:ahLst/>
              <a:cxnLst/>
              <a:rect l="l" t="t" r="r" b="b"/>
              <a:pathLst>
                <a:path w="14299" h="1272" fill="none" extrusionOk="0">
                  <a:moveTo>
                    <a:pt x="14299" y="0"/>
                  </a:moveTo>
                  <a:lnTo>
                    <a:pt x="1" y="127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9" name="Google Shape;10279;p18"/>
            <p:cNvSpPr/>
            <p:nvPr/>
          </p:nvSpPr>
          <p:spPr>
            <a:xfrm rot="-4469649">
              <a:off x="887754" y="2160223"/>
              <a:ext cx="136651" cy="432393"/>
            </a:xfrm>
            <a:custGeom>
              <a:avLst/>
              <a:gdLst/>
              <a:ahLst/>
              <a:cxnLst/>
              <a:rect l="l" t="t" r="r" b="b"/>
              <a:pathLst>
                <a:path w="3617" h="11445" extrusionOk="0">
                  <a:moveTo>
                    <a:pt x="2289" y="1"/>
                  </a:moveTo>
                  <a:lnTo>
                    <a:pt x="2289" y="1"/>
                  </a:lnTo>
                  <a:cubicBezTo>
                    <a:pt x="2289" y="1"/>
                    <a:pt x="0" y="6133"/>
                    <a:pt x="2402" y="11445"/>
                  </a:cubicBezTo>
                  <a:cubicBezTo>
                    <a:pt x="3617" y="7715"/>
                    <a:pt x="3589" y="3702"/>
                    <a:pt x="2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0" name="Google Shape;10280;p18"/>
            <p:cNvSpPr/>
            <p:nvPr/>
          </p:nvSpPr>
          <p:spPr>
            <a:xfrm rot="-4469649">
              <a:off x="1125142" y="1558565"/>
              <a:ext cx="288262" cy="519929"/>
            </a:xfrm>
            <a:custGeom>
              <a:avLst/>
              <a:gdLst/>
              <a:ahLst/>
              <a:cxnLst/>
              <a:rect l="l" t="t" r="r" b="b"/>
              <a:pathLst>
                <a:path w="7630" h="13762" extrusionOk="0">
                  <a:moveTo>
                    <a:pt x="650" y="1"/>
                  </a:moveTo>
                  <a:lnTo>
                    <a:pt x="650" y="1"/>
                  </a:lnTo>
                  <a:cubicBezTo>
                    <a:pt x="0" y="5087"/>
                    <a:pt x="2797" y="9608"/>
                    <a:pt x="7629" y="13762"/>
                  </a:cubicBezTo>
                  <a:cubicBezTo>
                    <a:pt x="7177" y="5568"/>
                    <a:pt x="650" y="1"/>
                    <a:pt x="6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1" name="Google Shape;10281;p18"/>
            <p:cNvSpPr/>
            <p:nvPr/>
          </p:nvSpPr>
          <p:spPr>
            <a:xfrm rot="-4469649">
              <a:off x="838314" y="1471363"/>
              <a:ext cx="293627" cy="205448"/>
            </a:xfrm>
            <a:custGeom>
              <a:avLst/>
              <a:gdLst/>
              <a:ahLst/>
              <a:cxnLst/>
              <a:rect l="l" t="t" r="r" b="b"/>
              <a:pathLst>
                <a:path w="7772" h="5438" extrusionOk="0">
                  <a:moveTo>
                    <a:pt x="1744" y="1"/>
                  </a:moveTo>
                  <a:cubicBezTo>
                    <a:pt x="1185" y="1"/>
                    <a:pt x="602" y="141"/>
                    <a:pt x="1" y="464"/>
                  </a:cubicBezTo>
                  <a:lnTo>
                    <a:pt x="7771" y="5438"/>
                  </a:lnTo>
                  <a:cubicBezTo>
                    <a:pt x="7771" y="5438"/>
                    <a:pt x="5231" y="1"/>
                    <a:pt x="1744"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2" name="Google Shape;10282;p18"/>
            <p:cNvSpPr/>
            <p:nvPr/>
          </p:nvSpPr>
          <p:spPr>
            <a:xfrm rot="-4469649">
              <a:off x="654172" y="1162773"/>
              <a:ext cx="404625" cy="128641"/>
            </a:xfrm>
            <a:custGeom>
              <a:avLst/>
              <a:gdLst/>
              <a:ahLst/>
              <a:cxnLst/>
              <a:rect l="l" t="t" r="r" b="b"/>
              <a:pathLst>
                <a:path w="10710" h="3405" extrusionOk="0">
                  <a:moveTo>
                    <a:pt x="2206" y="0"/>
                  </a:moveTo>
                  <a:cubicBezTo>
                    <a:pt x="1285" y="0"/>
                    <a:pt x="501" y="259"/>
                    <a:pt x="0" y="918"/>
                  </a:cubicBezTo>
                  <a:lnTo>
                    <a:pt x="10710" y="3404"/>
                  </a:lnTo>
                  <a:cubicBezTo>
                    <a:pt x="10710" y="3404"/>
                    <a:pt x="5551" y="0"/>
                    <a:pt x="2206"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3" name="Google Shape;10283;p18"/>
            <p:cNvSpPr/>
            <p:nvPr/>
          </p:nvSpPr>
          <p:spPr>
            <a:xfrm rot="-4469649">
              <a:off x="293575" y="1325119"/>
              <a:ext cx="246628" cy="211417"/>
            </a:xfrm>
            <a:custGeom>
              <a:avLst/>
              <a:gdLst/>
              <a:ahLst/>
              <a:cxnLst/>
              <a:rect l="l" t="t" r="r" b="b"/>
              <a:pathLst>
                <a:path w="6528" h="5596" extrusionOk="0">
                  <a:moveTo>
                    <a:pt x="6527" y="1"/>
                  </a:moveTo>
                  <a:cubicBezTo>
                    <a:pt x="6527" y="1"/>
                    <a:pt x="0" y="1527"/>
                    <a:pt x="57" y="5596"/>
                  </a:cubicBezTo>
                  <a:lnTo>
                    <a:pt x="6527" y="1"/>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4" name="Google Shape;10284;p18"/>
            <p:cNvSpPr/>
            <p:nvPr/>
          </p:nvSpPr>
          <p:spPr>
            <a:xfrm rot="-4469649">
              <a:off x="440149" y="866744"/>
              <a:ext cx="294685" cy="69591"/>
            </a:xfrm>
            <a:custGeom>
              <a:avLst/>
              <a:gdLst/>
              <a:ahLst/>
              <a:cxnLst/>
              <a:rect l="l" t="t" r="r" b="b"/>
              <a:pathLst>
                <a:path w="7800" h="1842" extrusionOk="0">
                  <a:moveTo>
                    <a:pt x="3667" y="1"/>
                  </a:moveTo>
                  <a:cubicBezTo>
                    <a:pt x="2232" y="1"/>
                    <a:pt x="786" y="421"/>
                    <a:pt x="1" y="1841"/>
                  </a:cubicBezTo>
                  <a:lnTo>
                    <a:pt x="7799" y="880"/>
                  </a:lnTo>
                  <a:cubicBezTo>
                    <a:pt x="7799" y="880"/>
                    <a:pt x="5744" y="1"/>
                    <a:pt x="366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5" name="Google Shape;10285;p18"/>
            <p:cNvSpPr/>
            <p:nvPr/>
          </p:nvSpPr>
          <p:spPr>
            <a:xfrm rot="-4469649">
              <a:off x="799120" y="2044173"/>
              <a:ext cx="291473" cy="318184"/>
            </a:xfrm>
            <a:custGeom>
              <a:avLst/>
              <a:gdLst/>
              <a:ahLst/>
              <a:cxnLst/>
              <a:rect l="l" t="t" r="r" b="b"/>
              <a:pathLst>
                <a:path w="7715" h="8422" extrusionOk="0">
                  <a:moveTo>
                    <a:pt x="1" y="1"/>
                  </a:moveTo>
                  <a:lnTo>
                    <a:pt x="1" y="1"/>
                  </a:lnTo>
                  <a:cubicBezTo>
                    <a:pt x="1611" y="3222"/>
                    <a:pt x="4183" y="6019"/>
                    <a:pt x="7715" y="8421"/>
                  </a:cubicBezTo>
                  <a:cubicBezTo>
                    <a:pt x="7715" y="8421"/>
                    <a:pt x="4352" y="1696"/>
                    <a:pt x="1"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6" name="Google Shape;10286;p18"/>
            <p:cNvSpPr/>
            <p:nvPr/>
          </p:nvSpPr>
          <p:spPr>
            <a:xfrm rot="-4469649">
              <a:off x="938624" y="1568173"/>
              <a:ext cx="433451" cy="235937"/>
            </a:xfrm>
            <a:custGeom>
              <a:avLst/>
              <a:gdLst/>
              <a:ahLst/>
              <a:cxnLst/>
              <a:rect l="l" t="t" r="r" b="b"/>
              <a:pathLst>
                <a:path w="11473" h="6245" extrusionOk="0">
                  <a:moveTo>
                    <a:pt x="941" y="0"/>
                  </a:moveTo>
                  <a:cubicBezTo>
                    <a:pt x="624" y="0"/>
                    <a:pt x="309" y="27"/>
                    <a:pt x="1" y="85"/>
                  </a:cubicBezTo>
                  <a:cubicBezTo>
                    <a:pt x="2798" y="2741"/>
                    <a:pt x="6585" y="4832"/>
                    <a:pt x="11473" y="6245"/>
                  </a:cubicBezTo>
                  <a:cubicBezTo>
                    <a:pt x="11473" y="6245"/>
                    <a:pt x="5776" y="0"/>
                    <a:pt x="94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7" name="Google Shape;10287;p18"/>
            <p:cNvSpPr/>
            <p:nvPr/>
          </p:nvSpPr>
          <p:spPr>
            <a:xfrm rot="-4469649">
              <a:off x="409798" y="1629757"/>
              <a:ext cx="254109" cy="294685"/>
            </a:xfrm>
            <a:custGeom>
              <a:avLst/>
              <a:gdLst/>
              <a:ahLst/>
              <a:cxnLst/>
              <a:rect l="l" t="t" r="r" b="b"/>
              <a:pathLst>
                <a:path w="6726" h="7800" extrusionOk="0">
                  <a:moveTo>
                    <a:pt x="1" y="1"/>
                  </a:moveTo>
                  <a:cubicBezTo>
                    <a:pt x="481" y="2770"/>
                    <a:pt x="3222" y="5313"/>
                    <a:pt x="6726" y="7800"/>
                  </a:cubicBezTo>
                  <a:cubicBezTo>
                    <a:pt x="6726" y="7800"/>
                    <a:pt x="3787" y="1414"/>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8" name="Google Shape;10288;p18"/>
            <p:cNvSpPr/>
            <p:nvPr/>
          </p:nvSpPr>
          <p:spPr>
            <a:xfrm rot="-4469649">
              <a:off x="814957" y="1125493"/>
              <a:ext cx="338434" cy="342741"/>
            </a:xfrm>
            <a:custGeom>
              <a:avLst/>
              <a:gdLst/>
              <a:ahLst/>
              <a:cxnLst/>
              <a:rect l="l" t="t" r="r" b="b"/>
              <a:pathLst>
                <a:path w="8958" h="9072" extrusionOk="0">
                  <a:moveTo>
                    <a:pt x="0" y="1"/>
                  </a:moveTo>
                  <a:lnTo>
                    <a:pt x="0" y="1"/>
                  </a:lnTo>
                  <a:cubicBezTo>
                    <a:pt x="1" y="1"/>
                    <a:pt x="2487" y="7376"/>
                    <a:pt x="8958" y="9071"/>
                  </a:cubicBezTo>
                  <a:cubicBezTo>
                    <a:pt x="7291" y="4380"/>
                    <a:pt x="4126" y="1583"/>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9" name="Google Shape;10289;p18"/>
            <p:cNvSpPr/>
            <p:nvPr/>
          </p:nvSpPr>
          <p:spPr>
            <a:xfrm rot="-4469649">
              <a:off x="536287" y="769037"/>
              <a:ext cx="418528" cy="224187"/>
            </a:xfrm>
            <a:custGeom>
              <a:avLst/>
              <a:gdLst/>
              <a:ahLst/>
              <a:cxnLst/>
              <a:rect l="l" t="t" r="r" b="b"/>
              <a:pathLst>
                <a:path w="11078" h="5934" extrusionOk="0">
                  <a:moveTo>
                    <a:pt x="1" y="0"/>
                  </a:moveTo>
                  <a:cubicBezTo>
                    <a:pt x="1" y="0"/>
                    <a:pt x="6189" y="5849"/>
                    <a:pt x="11077" y="5934"/>
                  </a:cubicBezTo>
                  <a:cubicBezTo>
                    <a:pt x="7658" y="2034"/>
                    <a:pt x="3872" y="735"/>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90" name="Google Shape;10290;p18"/>
          <p:cNvSpPr/>
          <p:nvPr/>
        </p:nvSpPr>
        <p:spPr>
          <a:xfrm>
            <a:off x="6325650" y="41819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91" name="Google Shape;10291;p18"/>
          <p:cNvGrpSpPr/>
          <p:nvPr/>
        </p:nvGrpSpPr>
        <p:grpSpPr>
          <a:xfrm>
            <a:off x="5428776" y="4504007"/>
            <a:ext cx="170431" cy="208992"/>
            <a:chOff x="7314226" y="2364570"/>
            <a:chExt cx="170431" cy="208992"/>
          </a:xfrm>
        </p:grpSpPr>
        <p:sp>
          <p:nvSpPr>
            <p:cNvPr id="10292" name="Google Shape;10292;p1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3" name="Google Shape;10293;p1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4" name="Google Shape;10294;p1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5" name="Google Shape;10295;p1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96" name="Google Shape;10296;p18"/>
          <p:cNvSpPr/>
          <p:nvPr/>
        </p:nvSpPr>
        <p:spPr>
          <a:xfrm>
            <a:off x="5836843" y="46806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7" name="Google Shape;10297;p18"/>
          <p:cNvSpPr/>
          <p:nvPr/>
        </p:nvSpPr>
        <p:spPr>
          <a:xfrm>
            <a:off x="4571043" y="48081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8" name="Google Shape;10298;p18"/>
          <p:cNvSpPr/>
          <p:nvPr/>
        </p:nvSpPr>
        <p:spPr>
          <a:xfrm flipH="1">
            <a:off x="6152164" y="31514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99" name="Google Shape;10299;p18"/>
          <p:cNvGrpSpPr/>
          <p:nvPr/>
        </p:nvGrpSpPr>
        <p:grpSpPr>
          <a:xfrm flipH="1">
            <a:off x="5508161" y="483432"/>
            <a:ext cx="170431" cy="208992"/>
            <a:chOff x="7314226" y="2364570"/>
            <a:chExt cx="170431" cy="208992"/>
          </a:xfrm>
        </p:grpSpPr>
        <p:sp>
          <p:nvSpPr>
            <p:cNvPr id="10300" name="Google Shape;10300;p1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1" name="Google Shape;10301;p1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2" name="Google Shape;10302;p1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3" name="Google Shape;10303;p1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04" name="Google Shape;10304;p18"/>
          <p:cNvSpPr/>
          <p:nvPr/>
        </p:nvSpPr>
        <p:spPr>
          <a:xfrm flipH="1">
            <a:off x="4341874" y="2862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05" name="Google Shape;10305;p18"/>
          <p:cNvGrpSpPr/>
          <p:nvPr/>
        </p:nvGrpSpPr>
        <p:grpSpPr>
          <a:xfrm flipH="1">
            <a:off x="3834286" y="506707"/>
            <a:ext cx="170431" cy="208992"/>
            <a:chOff x="7314226" y="2364570"/>
            <a:chExt cx="170431" cy="208992"/>
          </a:xfrm>
        </p:grpSpPr>
        <p:sp>
          <p:nvSpPr>
            <p:cNvPr id="10306" name="Google Shape;10306;p1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7" name="Google Shape;10307;p1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8" name="Google Shape;10308;p1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9" name="Google Shape;10309;p1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0" name="Google Shape;10310;p18"/>
          <p:cNvGrpSpPr/>
          <p:nvPr/>
        </p:nvGrpSpPr>
        <p:grpSpPr>
          <a:xfrm flipH="1">
            <a:off x="3225011" y="232445"/>
            <a:ext cx="170431" cy="208992"/>
            <a:chOff x="7314226" y="2364570"/>
            <a:chExt cx="170431" cy="208992"/>
          </a:xfrm>
        </p:grpSpPr>
        <p:sp>
          <p:nvSpPr>
            <p:cNvPr id="10311" name="Google Shape;10311;p1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2" name="Google Shape;10312;p1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3" name="Google Shape;10313;p1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4" name="Google Shape;10314;p1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15" name="Google Shape;10315;p18"/>
          <p:cNvSpPr/>
          <p:nvPr/>
        </p:nvSpPr>
        <p:spPr>
          <a:xfrm flipH="1">
            <a:off x="2595818" y="3145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6" name="Google Shape;10316;p18"/>
          <p:cNvSpPr/>
          <p:nvPr/>
        </p:nvSpPr>
        <p:spPr>
          <a:xfrm rot="10800000">
            <a:off x="6873296" y="269747"/>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7" name="Google Shape;10317;p18"/>
          <p:cNvSpPr/>
          <p:nvPr/>
        </p:nvSpPr>
        <p:spPr>
          <a:xfrm rot="10800000" flipH="1">
            <a:off x="1185621" y="7667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18" name="Google Shape;10318;p18"/>
          <p:cNvGrpSpPr/>
          <p:nvPr/>
        </p:nvGrpSpPr>
        <p:grpSpPr>
          <a:xfrm rot="10800000" flipH="1">
            <a:off x="1622022" y="514850"/>
            <a:ext cx="170431" cy="208992"/>
            <a:chOff x="7314226" y="2364570"/>
            <a:chExt cx="170431" cy="208992"/>
          </a:xfrm>
        </p:grpSpPr>
        <p:sp>
          <p:nvSpPr>
            <p:cNvPr id="10319" name="Google Shape;10319;p1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0" name="Google Shape;10320;p1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1" name="Google Shape;10321;p1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2" name="Google Shape;10322;p1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23" name="Google Shape;10323;p18"/>
          <p:cNvGrpSpPr/>
          <p:nvPr/>
        </p:nvGrpSpPr>
        <p:grpSpPr>
          <a:xfrm rot="10800000" flipH="1">
            <a:off x="2231297" y="789112"/>
            <a:ext cx="170431" cy="208992"/>
            <a:chOff x="7314226" y="2364570"/>
            <a:chExt cx="170431" cy="208992"/>
          </a:xfrm>
        </p:grpSpPr>
        <p:sp>
          <p:nvSpPr>
            <p:cNvPr id="10324" name="Google Shape;10324;p1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5" name="Google Shape;10325;p1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6" name="Google Shape;10326;p1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7" name="Google Shape;10327;p1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28" name="Google Shape;10328;p18"/>
          <p:cNvSpPr/>
          <p:nvPr/>
        </p:nvSpPr>
        <p:spPr>
          <a:xfrm rot="10800000" flipH="1">
            <a:off x="2941314" y="826422"/>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29" name="Google Shape;10329;p18"/>
          <p:cNvGrpSpPr/>
          <p:nvPr/>
        </p:nvGrpSpPr>
        <p:grpSpPr>
          <a:xfrm>
            <a:off x="7631376" y="540020"/>
            <a:ext cx="170431" cy="208992"/>
            <a:chOff x="7314226" y="2364570"/>
            <a:chExt cx="170431" cy="208992"/>
          </a:xfrm>
        </p:grpSpPr>
        <p:sp>
          <p:nvSpPr>
            <p:cNvPr id="10330" name="Google Shape;10330;p1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1" name="Google Shape;10331;p1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2" name="Google Shape;10332;p1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3" name="Google Shape;10333;p1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0334" name="Shape 10334"/>
        <p:cNvGrpSpPr/>
        <p:nvPr/>
      </p:nvGrpSpPr>
      <p:grpSpPr>
        <a:xfrm>
          <a:off x="0" y="0"/>
          <a:ext cx="0" cy="0"/>
          <a:chOff x="0" y="0"/>
          <a:chExt cx="0" cy="0"/>
        </a:xfrm>
      </p:grpSpPr>
      <p:grpSp>
        <p:nvGrpSpPr>
          <p:cNvPr id="10335" name="Google Shape;10335;p19"/>
          <p:cNvGrpSpPr/>
          <p:nvPr/>
        </p:nvGrpSpPr>
        <p:grpSpPr>
          <a:xfrm>
            <a:off x="-44372" y="-112096"/>
            <a:ext cx="9232744" cy="5367692"/>
            <a:chOff x="-36097" y="-112100"/>
            <a:chExt cx="9232744" cy="5367692"/>
          </a:xfrm>
        </p:grpSpPr>
        <p:sp>
          <p:nvSpPr>
            <p:cNvPr id="10336" name="Google Shape;10336;p19"/>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7" name="Google Shape;10337;p19"/>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8" name="Google Shape;10338;p19"/>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9" name="Google Shape;10339;p19"/>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0" name="Google Shape;10340;p19"/>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1" name="Google Shape;10341;p19"/>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2" name="Google Shape;10342;p19"/>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3" name="Google Shape;10343;p19"/>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4" name="Google Shape;10344;p19"/>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5" name="Google Shape;10345;p19"/>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6" name="Google Shape;10346;p19"/>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7" name="Google Shape;10347;p19"/>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8" name="Google Shape;10348;p19"/>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9" name="Google Shape;10349;p19"/>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0" name="Google Shape;10350;p19"/>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1" name="Google Shape;10351;p19"/>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2" name="Google Shape;10352;p19"/>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3" name="Google Shape;10353;p19"/>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4" name="Google Shape;10354;p19"/>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5" name="Google Shape;10355;p19"/>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6" name="Google Shape;10356;p19"/>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7" name="Google Shape;10357;p19"/>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8" name="Google Shape;10358;p19"/>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9" name="Google Shape;10359;p19"/>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0" name="Google Shape;10360;p19"/>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1" name="Google Shape;10361;p19"/>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2" name="Google Shape;10362;p19"/>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3" name="Google Shape;10363;p19"/>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4" name="Google Shape;10364;p19"/>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5" name="Google Shape;10365;p19"/>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6" name="Google Shape;10366;p19"/>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7" name="Google Shape;10367;p19"/>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8" name="Google Shape;10368;p19"/>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9" name="Google Shape;10369;p19"/>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0" name="Google Shape;10370;p19"/>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1" name="Google Shape;10371;p19"/>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2" name="Google Shape;10372;p19"/>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3" name="Google Shape;10373;p19"/>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4" name="Google Shape;10374;p19"/>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5" name="Google Shape;10375;p19"/>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6" name="Google Shape;10376;p19"/>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7" name="Google Shape;10377;p19"/>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8" name="Google Shape;10378;p19"/>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9" name="Google Shape;10379;p19"/>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0" name="Google Shape;10380;p19"/>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1" name="Google Shape;10381;p19"/>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2" name="Google Shape;10382;p19"/>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3" name="Google Shape;10383;p19"/>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4" name="Google Shape;10384;p19"/>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5" name="Google Shape;10385;p19"/>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6" name="Google Shape;10386;p19"/>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7" name="Google Shape;10387;p19"/>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8" name="Google Shape;10388;p19"/>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9" name="Google Shape;10389;p19"/>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0" name="Google Shape;10390;p19"/>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1" name="Google Shape;10391;p19"/>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2" name="Google Shape;10392;p19"/>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3" name="Google Shape;10393;p19"/>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4" name="Google Shape;10394;p19"/>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5" name="Google Shape;10395;p19"/>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6" name="Google Shape;10396;p19"/>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7" name="Google Shape;10397;p19"/>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8" name="Google Shape;10398;p19"/>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9" name="Google Shape;10399;p19"/>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0" name="Google Shape;10400;p19"/>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1" name="Google Shape;10401;p19"/>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2" name="Google Shape;10402;p19"/>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3" name="Google Shape;10403;p19"/>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4" name="Google Shape;10404;p19"/>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5" name="Google Shape;10405;p19"/>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6" name="Google Shape;10406;p19"/>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7" name="Google Shape;10407;p19"/>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8" name="Google Shape;10408;p19"/>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9" name="Google Shape;10409;p19"/>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0" name="Google Shape;10410;p19"/>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1" name="Google Shape;10411;p19"/>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2" name="Google Shape;10412;p19"/>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3" name="Google Shape;10413;p19"/>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4" name="Google Shape;10414;p19"/>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5" name="Google Shape;10415;p19"/>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6" name="Google Shape;10416;p19"/>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7" name="Google Shape;10417;p19"/>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8" name="Google Shape;10418;p19"/>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9" name="Google Shape;10419;p19"/>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0" name="Google Shape;10420;p19"/>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1" name="Google Shape;10421;p19"/>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2" name="Google Shape;10422;p19"/>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3" name="Google Shape;10423;p19"/>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4" name="Google Shape;10424;p19"/>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5" name="Google Shape;10425;p19"/>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6" name="Google Shape;10426;p19"/>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7" name="Google Shape;10427;p19"/>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8" name="Google Shape;10428;p19"/>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9" name="Google Shape;10429;p19"/>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0" name="Google Shape;10430;p19"/>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1" name="Google Shape;10431;p19"/>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2" name="Google Shape;10432;p19"/>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3" name="Google Shape;10433;p19"/>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4" name="Google Shape;10434;p19"/>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5" name="Google Shape;10435;p19"/>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6" name="Google Shape;10436;p19"/>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7" name="Google Shape;10437;p19"/>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8" name="Google Shape;10438;p19"/>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9" name="Google Shape;10439;p19"/>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0" name="Google Shape;10440;p19"/>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1" name="Google Shape;10441;p19"/>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2" name="Google Shape;10442;p19"/>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3" name="Google Shape;10443;p19"/>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4" name="Google Shape;10444;p19"/>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5" name="Google Shape;10445;p19"/>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6" name="Google Shape;10446;p19"/>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7" name="Google Shape;10447;p19"/>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8" name="Google Shape;10448;p19"/>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9" name="Google Shape;10449;p19"/>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0" name="Google Shape;10450;p19"/>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1" name="Google Shape;10451;p19"/>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2" name="Google Shape;10452;p19"/>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3" name="Google Shape;10453;p19"/>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4" name="Google Shape;10454;p19"/>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5" name="Google Shape;10455;p19"/>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6" name="Google Shape;10456;p19"/>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7" name="Google Shape;10457;p19"/>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8" name="Google Shape;10458;p19"/>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9" name="Google Shape;10459;p19"/>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0" name="Google Shape;10460;p19"/>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1" name="Google Shape;10461;p19"/>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2" name="Google Shape;10462;p19"/>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3" name="Google Shape;10463;p19"/>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4" name="Google Shape;10464;p19"/>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5" name="Google Shape;10465;p19"/>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6" name="Google Shape;10466;p19"/>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7" name="Google Shape;10467;p19"/>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8" name="Google Shape;10468;p19"/>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9" name="Google Shape;10469;p19"/>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0" name="Google Shape;10470;p19"/>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1" name="Google Shape;10471;p19"/>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2" name="Google Shape;10472;p19"/>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3" name="Google Shape;10473;p19"/>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4" name="Google Shape;10474;p19"/>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5" name="Google Shape;10475;p19"/>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6" name="Google Shape;10476;p19"/>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7" name="Google Shape;10477;p19"/>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8" name="Google Shape;10478;p19"/>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9" name="Google Shape;10479;p19"/>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0" name="Google Shape;10480;p19"/>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1" name="Google Shape;10481;p19"/>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2" name="Google Shape;10482;p19"/>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3" name="Google Shape;10483;p19"/>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4" name="Google Shape;10484;p19"/>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5" name="Google Shape;10485;p19"/>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6" name="Google Shape;10486;p19"/>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7" name="Google Shape;10487;p19"/>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8" name="Google Shape;10488;p19"/>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9" name="Google Shape;10489;p19"/>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0" name="Google Shape;10490;p19"/>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1" name="Google Shape;10491;p19"/>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2" name="Google Shape;10492;p19"/>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3" name="Google Shape;10493;p19"/>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4" name="Google Shape;10494;p19"/>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5" name="Google Shape;10495;p19"/>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6" name="Google Shape;10496;p19"/>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7" name="Google Shape;10497;p19"/>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8" name="Google Shape;10498;p19"/>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9" name="Google Shape;10499;p19"/>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0" name="Google Shape;10500;p19"/>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1" name="Google Shape;10501;p19"/>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2" name="Google Shape;10502;p19"/>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3" name="Google Shape;10503;p19"/>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4" name="Google Shape;10504;p19"/>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5" name="Google Shape;10505;p19"/>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6" name="Google Shape;10506;p19"/>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7" name="Google Shape;10507;p19"/>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8" name="Google Shape;10508;p19"/>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9" name="Google Shape;10509;p19"/>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0" name="Google Shape;10510;p19"/>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1" name="Google Shape;10511;p19"/>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2" name="Google Shape;10512;p19"/>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3" name="Google Shape;10513;p19"/>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4" name="Google Shape;10514;p19"/>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5" name="Google Shape;10515;p19"/>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6" name="Google Shape;10516;p19"/>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7" name="Google Shape;10517;p19"/>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8" name="Google Shape;10518;p19"/>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9" name="Google Shape;10519;p19"/>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0" name="Google Shape;10520;p19"/>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1" name="Google Shape;10521;p19"/>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2" name="Google Shape;10522;p19"/>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3" name="Google Shape;10523;p19"/>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4" name="Google Shape;10524;p19"/>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5" name="Google Shape;10525;p19"/>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6" name="Google Shape;10526;p19"/>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7" name="Google Shape;10527;p19"/>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8" name="Google Shape;10528;p19"/>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9" name="Google Shape;10529;p19"/>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0" name="Google Shape;10530;p19"/>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1" name="Google Shape;10531;p19"/>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2" name="Google Shape;10532;p19"/>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3" name="Google Shape;10533;p19"/>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4" name="Google Shape;10534;p19"/>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5" name="Google Shape;10535;p19"/>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6" name="Google Shape;10536;p19"/>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7" name="Google Shape;10537;p19"/>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8" name="Google Shape;10538;p19"/>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9" name="Google Shape;10539;p19"/>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0" name="Google Shape;10540;p19"/>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1" name="Google Shape;10541;p19"/>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2" name="Google Shape;10542;p19"/>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3" name="Google Shape;10543;p19"/>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4" name="Google Shape;10544;p19"/>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5" name="Google Shape;10545;p19"/>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6" name="Google Shape;10546;p19"/>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7" name="Google Shape;10547;p19"/>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8" name="Google Shape;10548;p19"/>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9" name="Google Shape;10549;p19"/>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0" name="Google Shape;10550;p19"/>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1" name="Google Shape;10551;p19"/>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2" name="Google Shape;10552;p19"/>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3" name="Google Shape;10553;p19"/>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4" name="Google Shape;10554;p19"/>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5" name="Google Shape;10555;p19"/>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6" name="Google Shape;10556;p19"/>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7" name="Google Shape;10557;p19"/>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8" name="Google Shape;10558;p19"/>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9" name="Google Shape;10559;p19"/>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0" name="Google Shape;10560;p19"/>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1" name="Google Shape;10561;p19"/>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2" name="Google Shape;10562;p19"/>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3" name="Google Shape;10563;p19"/>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4" name="Google Shape;10564;p19"/>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5" name="Google Shape;10565;p19"/>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6" name="Google Shape;10566;p19"/>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7" name="Google Shape;10567;p19"/>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8" name="Google Shape;10568;p19"/>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9" name="Google Shape;10569;p19"/>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0" name="Google Shape;10570;p19"/>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1" name="Google Shape;10571;p19"/>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2" name="Google Shape;10572;p19"/>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3" name="Google Shape;10573;p19"/>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4" name="Google Shape;10574;p19"/>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5" name="Google Shape;10575;p19"/>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6" name="Google Shape;10576;p19"/>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7" name="Google Shape;10577;p19"/>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8" name="Google Shape;10578;p19"/>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9" name="Google Shape;10579;p19"/>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0" name="Google Shape;10580;p19"/>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1" name="Google Shape;10581;p19"/>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2" name="Google Shape;10582;p19"/>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3" name="Google Shape;10583;p19"/>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4" name="Google Shape;10584;p19"/>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5" name="Google Shape;10585;p19"/>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6" name="Google Shape;10586;p19"/>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7" name="Google Shape;10587;p19"/>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8" name="Google Shape;10588;p19"/>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9" name="Google Shape;10589;p19"/>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0" name="Google Shape;10590;p19"/>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1" name="Google Shape;10591;p19"/>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2" name="Google Shape;10592;p19"/>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3" name="Google Shape;10593;p19"/>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4" name="Google Shape;10594;p19"/>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5" name="Google Shape;10595;p19"/>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6" name="Google Shape;10596;p19"/>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7" name="Google Shape;10597;p19"/>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8" name="Google Shape;10598;p19"/>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9" name="Google Shape;10599;p19"/>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0" name="Google Shape;10600;p19"/>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1" name="Google Shape;10601;p19"/>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2" name="Google Shape;10602;p19"/>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3" name="Google Shape;10603;p19"/>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4" name="Google Shape;10604;p19"/>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5" name="Google Shape;10605;p19"/>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6" name="Google Shape;10606;p19"/>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7" name="Google Shape;10607;p19"/>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8" name="Google Shape;10608;p19"/>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9" name="Google Shape;10609;p19"/>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0" name="Google Shape;10610;p19"/>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1" name="Google Shape;10611;p19"/>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2" name="Google Shape;10612;p19"/>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3" name="Google Shape;10613;p19"/>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4" name="Google Shape;10614;p19"/>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5" name="Google Shape;10615;p19"/>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6" name="Google Shape;10616;p19"/>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7" name="Google Shape;10617;p19"/>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8" name="Google Shape;10618;p19"/>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9" name="Google Shape;10619;p19"/>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0" name="Google Shape;10620;p19"/>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1" name="Google Shape;10621;p19"/>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2" name="Google Shape;10622;p19"/>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3" name="Google Shape;10623;p19"/>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4" name="Google Shape;10624;p19"/>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5" name="Google Shape;10625;p19"/>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6" name="Google Shape;10626;p19"/>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7" name="Google Shape;10627;p19"/>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8" name="Google Shape;10628;p19"/>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9" name="Google Shape;10629;p19"/>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0" name="Google Shape;10630;p19"/>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1" name="Google Shape;10631;p19"/>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2" name="Google Shape;10632;p19"/>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3" name="Google Shape;10633;p19"/>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4" name="Google Shape;10634;p19"/>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5" name="Google Shape;10635;p19"/>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6" name="Google Shape;10636;p19"/>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7" name="Google Shape;10637;p19"/>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8" name="Google Shape;10638;p19"/>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9" name="Google Shape;10639;p19"/>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0" name="Google Shape;10640;p19"/>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1" name="Google Shape;10641;p19"/>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2" name="Google Shape;10642;p19"/>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3" name="Google Shape;10643;p19"/>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4" name="Google Shape;10644;p19"/>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5" name="Google Shape;10645;p19"/>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6" name="Google Shape;10646;p19"/>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7" name="Google Shape;10647;p19"/>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8" name="Google Shape;10648;p19"/>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9" name="Google Shape;10649;p19"/>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0" name="Google Shape;10650;p19"/>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1" name="Google Shape;10651;p19"/>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2" name="Google Shape;10652;p19"/>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3" name="Google Shape;10653;p19"/>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4" name="Google Shape;10654;p19"/>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5" name="Google Shape;10655;p19"/>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6" name="Google Shape;10656;p19"/>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7" name="Google Shape;10657;p19"/>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8" name="Google Shape;10658;p19"/>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9" name="Google Shape;10659;p19"/>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0" name="Google Shape;10660;p19"/>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1" name="Google Shape;10661;p19"/>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2" name="Google Shape;10662;p19"/>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3" name="Google Shape;10663;p19"/>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4" name="Google Shape;10664;p19"/>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5" name="Google Shape;10665;p19"/>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6" name="Google Shape;10666;p19"/>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7" name="Google Shape;10667;p19"/>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8" name="Google Shape;10668;p19"/>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9" name="Google Shape;10669;p19"/>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0" name="Google Shape;10670;p19"/>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1" name="Google Shape;10671;p19"/>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2" name="Google Shape;10672;p19"/>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3" name="Google Shape;10673;p19"/>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4" name="Google Shape;10674;p19"/>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5" name="Google Shape;10675;p19"/>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6" name="Google Shape;10676;p19"/>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7" name="Google Shape;10677;p19"/>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8" name="Google Shape;10678;p19"/>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9" name="Google Shape;10679;p19"/>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0" name="Google Shape;10680;p19"/>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1" name="Google Shape;10681;p19"/>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2" name="Google Shape;10682;p19"/>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3" name="Google Shape;10683;p19"/>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4" name="Google Shape;10684;p19"/>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5" name="Google Shape;10685;p19"/>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6" name="Google Shape;10686;p19"/>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7" name="Google Shape;10687;p19"/>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8" name="Google Shape;10688;p19"/>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9" name="Google Shape;10689;p19"/>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0" name="Google Shape;10690;p19"/>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1" name="Google Shape;10691;p19"/>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2" name="Google Shape;10692;p19"/>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3" name="Google Shape;10693;p19"/>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4" name="Google Shape;10694;p19"/>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5" name="Google Shape;10695;p19"/>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6" name="Google Shape;10696;p19"/>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7" name="Google Shape;10697;p19"/>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8" name="Google Shape;10698;p19"/>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9" name="Google Shape;10699;p19"/>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0" name="Google Shape;10700;p19"/>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1" name="Google Shape;10701;p19"/>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2" name="Google Shape;10702;p19"/>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3" name="Google Shape;10703;p19"/>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4" name="Google Shape;10704;p19"/>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5" name="Google Shape;10705;p19"/>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6" name="Google Shape;10706;p19"/>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7" name="Google Shape;10707;p19"/>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8" name="Google Shape;10708;p19"/>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9" name="Google Shape;10709;p19"/>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0" name="Google Shape;10710;p19"/>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1" name="Google Shape;10711;p19"/>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2" name="Google Shape;10712;p19"/>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3" name="Google Shape;10713;p19"/>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4" name="Google Shape;10714;p19"/>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5" name="Google Shape;10715;p19"/>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6" name="Google Shape;10716;p19"/>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7" name="Google Shape;10717;p19"/>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8" name="Google Shape;10718;p19"/>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9" name="Google Shape;10719;p19"/>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0" name="Google Shape;10720;p19"/>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1" name="Google Shape;10721;p19"/>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2" name="Google Shape;10722;p19"/>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3" name="Google Shape;10723;p19"/>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4" name="Google Shape;10724;p19"/>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5" name="Google Shape;10725;p19"/>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6" name="Google Shape;10726;p19"/>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7" name="Google Shape;10727;p19"/>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8" name="Google Shape;10728;p19"/>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9" name="Google Shape;10729;p19"/>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0" name="Google Shape;10730;p19"/>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1" name="Google Shape;10731;p19"/>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2" name="Google Shape;10732;p19"/>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3" name="Google Shape;10733;p19"/>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4" name="Google Shape;10734;p19"/>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5" name="Google Shape;10735;p19"/>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6" name="Google Shape;10736;p19"/>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7" name="Google Shape;10737;p19"/>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8" name="Google Shape;10738;p19"/>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9" name="Google Shape;10739;p19"/>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0" name="Google Shape;10740;p19"/>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1" name="Google Shape;10741;p19"/>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2" name="Google Shape;10742;p19"/>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3" name="Google Shape;10743;p19"/>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4" name="Google Shape;10744;p19"/>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5" name="Google Shape;10745;p19"/>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6" name="Google Shape;10746;p19"/>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7" name="Google Shape;10747;p19"/>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8" name="Google Shape;10748;p19"/>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9" name="Google Shape;10749;p19"/>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0" name="Google Shape;10750;p19"/>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1" name="Google Shape;10751;p19"/>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2" name="Google Shape;10752;p19"/>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3" name="Google Shape;10753;p19"/>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4" name="Google Shape;10754;p19"/>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5" name="Google Shape;10755;p19"/>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6" name="Google Shape;10756;p19"/>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7" name="Google Shape;10757;p19"/>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8" name="Google Shape;10758;p19"/>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9" name="Google Shape;10759;p19"/>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0" name="Google Shape;10760;p19"/>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1" name="Google Shape;10761;p19"/>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2" name="Google Shape;10762;p19"/>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3" name="Google Shape;10763;p19"/>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4" name="Google Shape;10764;p19"/>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5" name="Google Shape;10765;p19"/>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6" name="Google Shape;10766;p19"/>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7" name="Google Shape;10767;p19"/>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8" name="Google Shape;10768;p19"/>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9" name="Google Shape;10769;p19"/>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0" name="Google Shape;10770;p19"/>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1" name="Google Shape;10771;p19"/>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2" name="Google Shape;10772;p19"/>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3" name="Google Shape;10773;p19"/>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4" name="Google Shape;10774;p19"/>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5" name="Google Shape;10775;p19"/>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6" name="Google Shape;10776;p19"/>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7" name="Google Shape;10777;p19"/>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8" name="Google Shape;10778;p19"/>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9" name="Google Shape;10779;p19"/>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0" name="Google Shape;10780;p19"/>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1" name="Google Shape;10781;p19"/>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2" name="Google Shape;10782;p19"/>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3" name="Google Shape;10783;p19"/>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4" name="Google Shape;10784;p19"/>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5" name="Google Shape;10785;p19"/>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6" name="Google Shape;10786;p19"/>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7" name="Google Shape;10787;p19"/>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8" name="Google Shape;10788;p19"/>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9" name="Google Shape;10789;p19"/>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0" name="Google Shape;10790;p19"/>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1" name="Google Shape;10791;p19"/>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2" name="Google Shape;10792;p19"/>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3" name="Google Shape;10793;p19"/>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4" name="Google Shape;10794;p19"/>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5" name="Google Shape;10795;p19"/>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6" name="Google Shape;10796;p19"/>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7" name="Google Shape;10797;p19"/>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8" name="Google Shape;10798;p19"/>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9" name="Google Shape;10799;p19"/>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0" name="Google Shape;10800;p19"/>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1" name="Google Shape;10801;p19"/>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2" name="Google Shape;10802;p19"/>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3" name="Google Shape;10803;p19"/>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4" name="Google Shape;10804;p19"/>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5" name="Google Shape;10805;p19"/>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6" name="Google Shape;10806;p19"/>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7" name="Google Shape;10807;p19"/>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8" name="Google Shape;10808;p19"/>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9" name="Google Shape;10809;p19"/>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0" name="Google Shape;10810;p19"/>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1" name="Google Shape;10811;p19"/>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2" name="Google Shape;10812;p19"/>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3" name="Google Shape;10813;p19"/>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4" name="Google Shape;10814;p19"/>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5" name="Google Shape;10815;p19"/>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6" name="Google Shape;10816;p19"/>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7" name="Google Shape;10817;p19"/>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8" name="Google Shape;10818;p19"/>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9" name="Google Shape;10819;p19"/>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0" name="Google Shape;10820;p19"/>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1" name="Google Shape;10821;p19"/>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2" name="Google Shape;10822;p19"/>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3" name="Google Shape;10823;p19"/>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4" name="Google Shape;10824;p19"/>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5" name="Google Shape;10825;p19"/>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6" name="Google Shape;10826;p19"/>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7" name="Google Shape;10827;p19"/>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8" name="Google Shape;10828;p19"/>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9" name="Google Shape;10829;p19"/>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0" name="Google Shape;10830;p19"/>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1" name="Google Shape;10831;p19"/>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2" name="Google Shape;10832;p19"/>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3" name="Google Shape;10833;p19"/>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4" name="Google Shape;10834;p19"/>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5" name="Google Shape;10835;p19"/>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6" name="Google Shape;10836;p19"/>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7" name="Google Shape;10837;p19"/>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8" name="Google Shape;10838;p19"/>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9" name="Google Shape;10839;p19"/>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0" name="Google Shape;10840;p19"/>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1" name="Google Shape;10841;p19"/>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2" name="Google Shape;10842;p19"/>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3" name="Google Shape;10843;p19"/>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4" name="Google Shape;10844;p19"/>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5" name="Google Shape;10845;p19"/>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6" name="Google Shape;10846;p19"/>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7" name="Google Shape;10847;p19"/>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8" name="Google Shape;10848;p19"/>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9" name="Google Shape;10849;p19"/>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0" name="Google Shape;10850;p19"/>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1" name="Google Shape;10851;p19"/>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2" name="Google Shape;10852;p19"/>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3" name="Google Shape;10853;p19"/>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4" name="Google Shape;10854;p19"/>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5" name="Google Shape;10855;p19"/>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6" name="Google Shape;10856;p19"/>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7" name="Google Shape;10857;p19"/>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8" name="Google Shape;10858;p19"/>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9" name="Google Shape;10859;p19"/>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0" name="Google Shape;10860;p19"/>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1" name="Google Shape;10861;p19"/>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2" name="Google Shape;10862;p19"/>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3" name="Google Shape;10863;p19"/>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4" name="Google Shape;10864;p19"/>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5" name="Google Shape;10865;p19"/>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6" name="Google Shape;10866;p19"/>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7" name="Google Shape;10867;p19"/>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8" name="Google Shape;10868;p19"/>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9" name="Google Shape;10869;p19"/>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0" name="Google Shape;10870;p19"/>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1" name="Google Shape;10871;p19"/>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2" name="Google Shape;10872;p19"/>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3" name="Google Shape;10873;p19"/>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4" name="Google Shape;10874;p19"/>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5" name="Google Shape;10875;p19"/>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6" name="Google Shape;10876;p19"/>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7" name="Google Shape;10877;p19"/>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8" name="Google Shape;10878;p19"/>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9" name="Google Shape;10879;p19"/>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0" name="Google Shape;10880;p19"/>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1" name="Google Shape;10881;p19"/>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2" name="Google Shape;10882;p19"/>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3" name="Google Shape;10883;p19"/>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4" name="Google Shape;10884;p19"/>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5" name="Google Shape;10885;p19"/>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6" name="Google Shape;10886;p19"/>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7" name="Google Shape;10887;p19"/>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8" name="Google Shape;10888;p19"/>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9" name="Google Shape;10889;p19"/>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0" name="Google Shape;10890;p19"/>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1" name="Google Shape;10891;p19"/>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2" name="Google Shape;10892;p19"/>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3" name="Google Shape;10893;p19"/>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4" name="Google Shape;10894;p19"/>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5" name="Google Shape;10895;p19"/>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6" name="Google Shape;10896;p19"/>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7" name="Google Shape;10897;p19"/>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8" name="Google Shape;10898;p19"/>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9" name="Google Shape;10899;p19"/>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0" name="Google Shape;10900;p19"/>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1" name="Google Shape;10901;p19"/>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2" name="Google Shape;10902;p19"/>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3" name="Google Shape;10903;p19"/>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4" name="Google Shape;10904;p19"/>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5" name="Google Shape;10905;p19"/>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6" name="Google Shape;10906;p19"/>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7" name="Google Shape;10907;p19"/>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8" name="Google Shape;10908;p19"/>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9" name="Google Shape;10909;p19"/>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0" name="Google Shape;10910;p19"/>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1" name="Google Shape;10911;p19"/>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2" name="Google Shape;10912;p19"/>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3" name="Google Shape;10913;p19"/>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4" name="Google Shape;10914;p19"/>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5" name="Google Shape;10915;p19"/>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6" name="Google Shape;10916;p19"/>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7" name="Google Shape;10917;p19"/>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8" name="Google Shape;10918;p19"/>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9" name="Google Shape;10919;p19"/>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0" name="Google Shape;10920;p19"/>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1" name="Google Shape;10921;p19"/>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2" name="Google Shape;10922;p19"/>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3" name="Google Shape;10923;p19"/>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4" name="Google Shape;10924;p19"/>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5" name="Google Shape;10925;p19"/>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6" name="Google Shape;10926;p19"/>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7" name="Google Shape;10927;p19"/>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8" name="Google Shape;10928;p19"/>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9" name="Google Shape;10929;p19"/>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0" name="Google Shape;10930;p19"/>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1" name="Google Shape;10931;p19"/>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2" name="Google Shape;10932;p19"/>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3" name="Google Shape;10933;p19"/>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4" name="Google Shape;10934;p19"/>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5" name="Google Shape;10935;p19"/>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6" name="Google Shape;10936;p19"/>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7" name="Google Shape;10937;p19"/>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8" name="Google Shape;10938;p19"/>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9" name="Google Shape;10939;p19"/>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0" name="Google Shape;10940;p19"/>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1" name="Google Shape;10941;p19"/>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2" name="Google Shape;10942;p19"/>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3" name="Google Shape;10943;p19"/>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4" name="Google Shape;10944;p19"/>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5" name="Google Shape;10945;p19"/>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6" name="Google Shape;10946;p19"/>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7" name="Google Shape;10947;p19"/>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8" name="Google Shape;10948;p19"/>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9" name="Google Shape;10949;p19"/>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0" name="Google Shape;10950;p19"/>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1" name="Google Shape;10951;p19"/>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2" name="Google Shape;10952;p19"/>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3" name="Google Shape;10953;p19"/>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4" name="Google Shape;10954;p19"/>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5" name="Google Shape;10955;p19"/>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6" name="Google Shape;10956;p19"/>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7" name="Google Shape;10957;p19"/>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8" name="Google Shape;10958;p19"/>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9" name="Google Shape;10959;p19"/>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0" name="Google Shape;10960;p19"/>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1" name="Google Shape;10961;p19"/>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2" name="Google Shape;10962;p19"/>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3" name="Google Shape;10963;p19"/>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4" name="Google Shape;10964;p19"/>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5" name="Google Shape;10965;p19"/>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6" name="Google Shape;10966;p19"/>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7" name="Google Shape;10967;p19"/>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8" name="Google Shape;10968;p19"/>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9" name="Google Shape;10969;p19"/>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0" name="Google Shape;10970;p19"/>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71" name="Google Shape;10971;p19"/>
          <p:cNvSpPr txBox="1"/>
          <p:nvPr>
            <p:ph type="subTitle" idx="1"/>
          </p:nvPr>
        </p:nvSpPr>
        <p:spPr>
          <a:xfrm>
            <a:off x="720000" y="2761100"/>
            <a:ext cx="2538900" cy="96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0972" name="Google Shape;10972;p19"/>
          <p:cNvSpPr txBox="1"/>
          <p:nvPr>
            <p:ph type="title"/>
          </p:nvPr>
        </p:nvSpPr>
        <p:spPr>
          <a:xfrm>
            <a:off x="715100" y="1800450"/>
            <a:ext cx="3058200" cy="907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0973" name="Google Shape;10973;p19"/>
          <p:cNvGrpSpPr/>
          <p:nvPr/>
        </p:nvGrpSpPr>
        <p:grpSpPr>
          <a:xfrm>
            <a:off x="529029" y="-34124"/>
            <a:ext cx="303465" cy="1123270"/>
            <a:chOff x="529029" y="-34124"/>
            <a:chExt cx="303465" cy="1123270"/>
          </a:xfrm>
        </p:grpSpPr>
        <p:sp>
          <p:nvSpPr>
            <p:cNvPr id="10974" name="Google Shape;10974;p19"/>
            <p:cNvSpPr/>
            <p:nvPr/>
          </p:nvSpPr>
          <p:spPr>
            <a:xfrm flipH="1">
              <a:off x="603210" y="-34124"/>
              <a:ext cx="229284" cy="928799"/>
            </a:xfrm>
            <a:custGeom>
              <a:avLst/>
              <a:gdLst/>
              <a:ahLst/>
              <a:cxnLst/>
              <a:rect l="l" t="t" r="r" b="b"/>
              <a:pathLst>
                <a:path w="7687" h="31139" fill="none" extrusionOk="0">
                  <a:moveTo>
                    <a:pt x="1" y="0"/>
                  </a:moveTo>
                  <a:cubicBezTo>
                    <a:pt x="2233" y="7121"/>
                    <a:pt x="5765" y="18819"/>
                    <a:pt x="7687" y="31139"/>
                  </a:cubicBezTo>
                </a:path>
              </a:pathLst>
            </a:custGeom>
            <a:solidFill>
              <a:schemeClr val="lt2"/>
            </a:solidFill>
            <a:ln w="91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5" name="Google Shape;10975;p19"/>
            <p:cNvSpPr/>
            <p:nvPr/>
          </p:nvSpPr>
          <p:spPr>
            <a:xfrm flipH="1">
              <a:off x="611651" y="221436"/>
              <a:ext cx="203125" cy="383940"/>
            </a:xfrm>
            <a:custGeom>
              <a:avLst/>
              <a:gdLst/>
              <a:ahLst/>
              <a:cxnLst/>
              <a:rect l="l" t="t" r="r" b="b"/>
              <a:pathLst>
                <a:path w="6810" h="12872" extrusionOk="0">
                  <a:moveTo>
                    <a:pt x="3156" y="1"/>
                  </a:moveTo>
                  <a:cubicBezTo>
                    <a:pt x="2023" y="1"/>
                    <a:pt x="914" y="344"/>
                    <a:pt x="0" y="1011"/>
                  </a:cubicBezTo>
                  <a:lnTo>
                    <a:pt x="3137" y="12851"/>
                  </a:lnTo>
                  <a:cubicBezTo>
                    <a:pt x="3300" y="12865"/>
                    <a:pt x="3463" y="12872"/>
                    <a:pt x="3626" y="12872"/>
                  </a:cubicBezTo>
                  <a:cubicBezTo>
                    <a:pt x="4759" y="12872"/>
                    <a:pt x="5871" y="12529"/>
                    <a:pt x="6810" y="11862"/>
                  </a:cubicBezTo>
                  <a:lnTo>
                    <a:pt x="3645" y="22"/>
                  </a:lnTo>
                  <a:cubicBezTo>
                    <a:pt x="3482" y="8"/>
                    <a:pt x="3319" y="1"/>
                    <a:pt x="3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6" name="Google Shape;10976;p19"/>
            <p:cNvSpPr/>
            <p:nvPr/>
          </p:nvSpPr>
          <p:spPr>
            <a:xfrm flipH="1">
              <a:off x="529029" y="704401"/>
              <a:ext cx="159339" cy="384745"/>
            </a:xfrm>
            <a:custGeom>
              <a:avLst/>
              <a:gdLst/>
              <a:ahLst/>
              <a:cxnLst/>
              <a:rect l="l" t="t" r="r" b="b"/>
              <a:pathLst>
                <a:path w="5342" h="12899" extrusionOk="0">
                  <a:moveTo>
                    <a:pt x="2545" y="1"/>
                  </a:moveTo>
                  <a:cubicBezTo>
                    <a:pt x="1666" y="1"/>
                    <a:pt x="794" y="208"/>
                    <a:pt x="1" y="614"/>
                  </a:cubicBezTo>
                  <a:lnTo>
                    <a:pt x="1583" y="12765"/>
                  </a:lnTo>
                  <a:cubicBezTo>
                    <a:pt x="1984" y="12854"/>
                    <a:pt x="2391" y="12898"/>
                    <a:pt x="2797" y="12898"/>
                  </a:cubicBezTo>
                  <a:cubicBezTo>
                    <a:pt x="3676" y="12898"/>
                    <a:pt x="4548" y="12690"/>
                    <a:pt x="5341" y="12284"/>
                  </a:cubicBezTo>
                  <a:lnTo>
                    <a:pt x="3759" y="134"/>
                  </a:lnTo>
                  <a:cubicBezTo>
                    <a:pt x="3357" y="45"/>
                    <a:pt x="2950" y="1"/>
                    <a:pt x="2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77" name="Google Shape;10977;p19"/>
          <p:cNvSpPr/>
          <p:nvPr/>
        </p:nvSpPr>
        <p:spPr>
          <a:xfrm flipH="1">
            <a:off x="273609" y="-649392"/>
            <a:ext cx="306239" cy="2018576"/>
          </a:xfrm>
          <a:custGeom>
            <a:avLst/>
            <a:gdLst/>
            <a:ahLst/>
            <a:cxnLst/>
            <a:rect l="l" t="t" r="r" b="b"/>
            <a:pathLst>
              <a:path w="10267" h="67675" extrusionOk="0">
                <a:moveTo>
                  <a:pt x="1611" y="0"/>
                </a:moveTo>
                <a:cubicBezTo>
                  <a:pt x="1611" y="0"/>
                  <a:pt x="1" y="3221"/>
                  <a:pt x="368" y="20514"/>
                </a:cubicBezTo>
                <a:cubicBezTo>
                  <a:pt x="707" y="37807"/>
                  <a:pt x="6952" y="55496"/>
                  <a:pt x="7799" y="67674"/>
                </a:cubicBezTo>
                <a:lnTo>
                  <a:pt x="8930" y="66403"/>
                </a:lnTo>
                <a:cubicBezTo>
                  <a:pt x="8930" y="66403"/>
                  <a:pt x="8944" y="66415"/>
                  <a:pt x="8968" y="66415"/>
                </a:cubicBezTo>
                <a:cubicBezTo>
                  <a:pt x="9197" y="66415"/>
                  <a:pt x="10266" y="65250"/>
                  <a:pt x="6443" y="39926"/>
                </a:cubicBezTo>
                <a:cubicBezTo>
                  <a:pt x="3702" y="21616"/>
                  <a:pt x="7404" y="6782"/>
                  <a:pt x="7404" y="6782"/>
                </a:cubicBezTo>
                <a:lnTo>
                  <a:pt x="16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8" name="Google Shape;10978;p19"/>
          <p:cNvSpPr/>
          <p:nvPr/>
        </p:nvSpPr>
        <p:spPr>
          <a:xfrm>
            <a:off x="8586568" y="79717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79" name="Google Shape;10979;p19"/>
          <p:cNvGrpSpPr/>
          <p:nvPr/>
        </p:nvGrpSpPr>
        <p:grpSpPr>
          <a:xfrm>
            <a:off x="8761701" y="1093832"/>
            <a:ext cx="170431" cy="208992"/>
            <a:chOff x="7314226" y="2364570"/>
            <a:chExt cx="170431" cy="208992"/>
          </a:xfrm>
        </p:grpSpPr>
        <p:sp>
          <p:nvSpPr>
            <p:cNvPr id="10980" name="Google Shape;10980;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1" name="Google Shape;10981;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2" name="Google Shape;10982;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3" name="Google Shape;10983;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84" name="Google Shape;10984;p19"/>
          <p:cNvSpPr/>
          <p:nvPr/>
        </p:nvSpPr>
        <p:spPr>
          <a:xfrm>
            <a:off x="8866250" y="25738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5" name="Google Shape;10985;p19"/>
          <p:cNvSpPr/>
          <p:nvPr/>
        </p:nvSpPr>
        <p:spPr>
          <a:xfrm>
            <a:off x="8563950" y="207106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86" name="Google Shape;10986;p19"/>
          <p:cNvGrpSpPr/>
          <p:nvPr/>
        </p:nvGrpSpPr>
        <p:grpSpPr>
          <a:xfrm>
            <a:off x="8848226" y="2533382"/>
            <a:ext cx="170431" cy="208992"/>
            <a:chOff x="7314226" y="2364570"/>
            <a:chExt cx="170431" cy="208992"/>
          </a:xfrm>
        </p:grpSpPr>
        <p:sp>
          <p:nvSpPr>
            <p:cNvPr id="10987" name="Google Shape;10987;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8" name="Google Shape;10988;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9" name="Google Shape;10989;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0" name="Google Shape;10990;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1" name="Google Shape;10991;p19"/>
          <p:cNvGrpSpPr/>
          <p:nvPr/>
        </p:nvGrpSpPr>
        <p:grpSpPr>
          <a:xfrm flipH="1">
            <a:off x="8650475" y="3025607"/>
            <a:ext cx="170431" cy="208992"/>
            <a:chOff x="7314226" y="2364570"/>
            <a:chExt cx="170431" cy="208992"/>
          </a:xfrm>
        </p:grpSpPr>
        <p:sp>
          <p:nvSpPr>
            <p:cNvPr id="10992" name="Google Shape;10992;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3" name="Google Shape;10993;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4" name="Google Shape;10994;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5" name="Google Shape;10995;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96" name="Google Shape;10996;p19"/>
          <p:cNvSpPr/>
          <p:nvPr/>
        </p:nvSpPr>
        <p:spPr>
          <a:xfrm flipH="1">
            <a:off x="8767013" y="40028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97" name="Google Shape;10997;p19"/>
          <p:cNvGrpSpPr/>
          <p:nvPr/>
        </p:nvGrpSpPr>
        <p:grpSpPr>
          <a:xfrm flipH="1">
            <a:off x="8487750" y="4541357"/>
            <a:ext cx="170431" cy="208992"/>
            <a:chOff x="7314226" y="2364570"/>
            <a:chExt cx="170431" cy="208992"/>
          </a:xfrm>
        </p:grpSpPr>
        <p:sp>
          <p:nvSpPr>
            <p:cNvPr id="10998" name="Google Shape;10998;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9" name="Google Shape;10999;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0" name="Google Shape;11000;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1" name="Google Shape;11001;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02" name="Google Shape;11002;p19"/>
          <p:cNvGrpSpPr/>
          <p:nvPr/>
        </p:nvGrpSpPr>
        <p:grpSpPr>
          <a:xfrm>
            <a:off x="880817" y="4324032"/>
            <a:ext cx="792576" cy="928730"/>
            <a:chOff x="980046" y="4157735"/>
            <a:chExt cx="953418" cy="1117202"/>
          </a:xfrm>
        </p:grpSpPr>
        <p:sp>
          <p:nvSpPr>
            <p:cNvPr id="11003" name="Google Shape;11003;p19"/>
            <p:cNvSpPr/>
            <p:nvPr/>
          </p:nvSpPr>
          <p:spPr>
            <a:xfrm rot="3306587" flipH="1">
              <a:off x="1155147" y="4626003"/>
              <a:ext cx="382023" cy="626278"/>
            </a:xfrm>
            <a:custGeom>
              <a:avLst/>
              <a:gdLst/>
              <a:ahLst/>
              <a:cxnLst/>
              <a:rect l="l" t="t" r="r" b="b"/>
              <a:pathLst>
                <a:path w="15204" h="24925" fill="none" extrusionOk="0">
                  <a:moveTo>
                    <a:pt x="15204" y="1"/>
                  </a:moveTo>
                  <a:cubicBezTo>
                    <a:pt x="10748" y="5266"/>
                    <a:pt x="10559" y="16635"/>
                    <a:pt x="1" y="24925"/>
                  </a:cubicBezTo>
                </a:path>
              </a:pathLst>
            </a:custGeom>
            <a:solidFill>
              <a:schemeClr val="accent5"/>
            </a:solidFill>
            <a:ln w="168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4" name="Google Shape;11004;p19"/>
            <p:cNvSpPr/>
            <p:nvPr/>
          </p:nvSpPr>
          <p:spPr>
            <a:xfrm rot="3306587" flipH="1">
              <a:off x="1396294" y="4246160"/>
              <a:ext cx="449513" cy="448282"/>
            </a:xfrm>
            <a:custGeom>
              <a:avLst/>
              <a:gdLst/>
              <a:ahLst/>
              <a:cxnLst/>
              <a:rect l="l" t="t" r="r" b="b"/>
              <a:pathLst>
                <a:path w="17890" h="17841" extrusionOk="0">
                  <a:moveTo>
                    <a:pt x="12015" y="1"/>
                  </a:moveTo>
                  <a:cubicBezTo>
                    <a:pt x="4917" y="1"/>
                    <a:pt x="1" y="15418"/>
                    <a:pt x="6392" y="17643"/>
                  </a:cubicBezTo>
                  <a:cubicBezTo>
                    <a:pt x="6779" y="17777"/>
                    <a:pt x="7160" y="17841"/>
                    <a:pt x="7534" y="17841"/>
                  </a:cubicBezTo>
                  <a:cubicBezTo>
                    <a:pt x="13622" y="17841"/>
                    <a:pt x="17889" y="1057"/>
                    <a:pt x="12954" y="91"/>
                  </a:cubicBezTo>
                  <a:cubicBezTo>
                    <a:pt x="12638" y="30"/>
                    <a:pt x="12324" y="1"/>
                    <a:pt x="120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5" name="Google Shape;11005;p19"/>
            <p:cNvSpPr/>
            <p:nvPr/>
          </p:nvSpPr>
          <p:spPr>
            <a:xfrm rot="3306587" flipH="1">
              <a:off x="1600551" y="4238438"/>
              <a:ext cx="197469" cy="250386"/>
            </a:xfrm>
            <a:custGeom>
              <a:avLst/>
              <a:gdLst/>
              <a:ahLst/>
              <a:cxnLst/>
              <a:rect l="l" t="t" r="r" b="b"/>
              <a:pathLst>
                <a:path w="7859" h="9965" fill="none" extrusionOk="0">
                  <a:moveTo>
                    <a:pt x="0" y="9965"/>
                  </a:moveTo>
                  <a:cubicBezTo>
                    <a:pt x="1675" y="3754"/>
                    <a:pt x="6184" y="1"/>
                    <a:pt x="7858" y="253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6" name="Google Shape;11006;p19"/>
            <p:cNvSpPr/>
            <p:nvPr/>
          </p:nvSpPr>
          <p:spPr>
            <a:xfrm rot="3306587" flipH="1">
              <a:off x="1403644" y="4370864"/>
              <a:ext cx="307398" cy="291065"/>
            </a:xfrm>
            <a:custGeom>
              <a:avLst/>
              <a:gdLst/>
              <a:ahLst/>
              <a:cxnLst/>
              <a:rect l="l" t="t" r="r" b="b"/>
              <a:pathLst>
                <a:path w="12234" h="11584" extrusionOk="0">
                  <a:moveTo>
                    <a:pt x="11715" y="1"/>
                  </a:moveTo>
                  <a:cubicBezTo>
                    <a:pt x="8096" y="1"/>
                    <a:pt x="4186" y="6147"/>
                    <a:pt x="4186" y="6147"/>
                  </a:cubicBezTo>
                  <a:cubicBezTo>
                    <a:pt x="4186" y="6147"/>
                    <a:pt x="4754" y="1260"/>
                    <a:pt x="2026" y="17"/>
                  </a:cubicBezTo>
                  <a:lnTo>
                    <a:pt x="2026" y="17"/>
                  </a:lnTo>
                  <a:cubicBezTo>
                    <a:pt x="1" y="4581"/>
                    <a:pt x="1" y="10117"/>
                    <a:pt x="3619" y="11386"/>
                  </a:cubicBezTo>
                  <a:cubicBezTo>
                    <a:pt x="4004" y="11520"/>
                    <a:pt x="4384" y="11583"/>
                    <a:pt x="4757" y="11583"/>
                  </a:cubicBezTo>
                  <a:cubicBezTo>
                    <a:pt x="8520" y="11583"/>
                    <a:pt x="11595" y="5154"/>
                    <a:pt x="12233" y="44"/>
                  </a:cubicBezTo>
                  <a:cubicBezTo>
                    <a:pt x="12062" y="15"/>
                    <a:pt x="11889" y="1"/>
                    <a:pt x="117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07" name="Google Shape;11007;p19"/>
          <p:cNvGrpSpPr/>
          <p:nvPr/>
        </p:nvGrpSpPr>
        <p:grpSpPr>
          <a:xfrm rot="-1099139">
            <a:off x="-69439" y="4004897"/>
            <a:ext cx="1205138" cy="1207147"/>
            <a:chOff x="120127" y="3982427"/>
            <a:chExt cx="1205165" cy="1207175"/>
          </a:xfrm>
        </p:grpSpPr>
        <p:sp>
          <p:nvSpPr>
            <p:cNvPr id="11008" name="Google Shape;11008;p19"/>
            <p:cNvSpPr/>
            <p:nvPr/>
          </p:nvSpPr>
          <p:spPr>
            <a:xfrm rot="2490538" flipH="1">
              <a:off x="388729" y="4060577"/>
              <a:ext cx="634076" cy="1050873"/>
            </a:xfrm>
            <a:custGeom>
              <a:avLst/>
              <a:gdLst/>
              <a:ahLst/>
              <a:cxnLst/>
              <a:rect l="l" t="t" r="r" b="b"/>
              <a:pathLst>
                <a:path w="22062" h="36564" fill="none" extrusionOk="0">
                  <a:moveTo>
                    <a:pt x="22062" y="1"/>
                  </a:moveTo>
                  <a:cubicBezTo>
                    <a:pt x="15770" y="8588"/>
                    <a:pt x="17930" y="19956"/>
                    <a:pt x="0" y="36563"/>
                  </a:cubicBezTo>
                </a:path>
              </a:pathLst>
            </a:custGeom>
            <a:solidFill>
              <a:schemeClr val="accent5"/>
            </a:solidFill>
            <a:ln w="168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9" name="Google Shape;11009;p19"/>
            <p:cNvSpPr/>
            <p:nvPr/>
          </p:nvSpPr>
          <p:spPr>
            <a:xfrm rot="2490538" flipH="1">
              <a:off x="697587" y="4286811"/>
              <a:ext cx="71421" cy="375669"/>
            </a:xfrm>
            <a:custGeom>
              <a:avLst/>
              <a:gdLst/>
              <a:ahLst/>
              <a:cxnLst/>
              <a:rect l="l" t="t" r="r" b="b"/>
              <a:pathLst>
                <a:path w="2485" h="13071" fill="none" extrusionOk="0">
                  <a:moveTo>
                    <a:pt x="1" y="1"/>
                  </a:moveTo>
                  <a:cubicBezTo>
                    <a:pt x="2485" y="5212"/>
                    <a:pt x="2053" y="9614"/>
                    <a:pt x="838" y="13070"/>
                  </a:cubicBezTo>
                </a:path>
              </a:pathLst>
            </a:custGeom>
            <a:solidFill>
              <a:schemeClr val="accent5"/>
            </a:solidFill>
            <a:ln w="168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0" name="Google Shape;11010;p19"/>
            <p:cNvSpPr/>
            <p:nvPr/>
          </p:nvSpPr>
          <p:spPr>
            <a:xfrm rot="2490538" flipH="1">
              <a:off x="773678" y="4120849"/>
              <a:ext cx="474853" cy="411595"/>
            </a:xfrm>
            <a:custGeom>
              <a:avLst/>
              <a:gdLst/>
              <a:ahLst/>
              <a:cxnLst/>
              <a:rect l="l" t="t" r="r" b="b"/>
              <a:pathLst>
                <a:path w="16522" h="14321" extrusionOk="0">
                  <a:moveTo>
                    <a:pt x="8220" y="1"/>
                  </a:moveTo>
                  <a:cubicBezTo>
                    <a:pt x="7722" y="1"/>
                    <a:pt x="7209" y="121"/>
                    <a:pt x="6685" y="382"/>
                  </a:cubicBezTo>
                  <a:cubicBezTo>
                    <a:pt x="0" y="3712"/>
                    <a:pt x="5866" y="14320"/>
                    <a:pt x="10698" y="14320"/>
                  </a:cubicBezTo>
                  <a:cubicBezTo>
                    <a:pt x="11155" y="14320"/>
                    <a:pt x="11604" y="14225"/>
                    <a:pt x="12032" y="14019"/>
                  </a:cubicBezTo>
                  <a:cubicBezTo>
                    <a:pt x="16521" y="11836"/>
                    <a:pt x="13165" y="1"/>
                    <a:pt x="82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1" name="Google Shape;11011;p19"/>
            <p:cNvSpPr/>
            <p:nvPr/>
          </p:nvSpPr>
          <p:spPr>
            <a:xfrm rot="2490538" flipH="1">
              <a:off x="963486" y="4223437"/>
              <a:ext cx="218113" cy="123441"/>
            </a:xfrm>
            <a:custGeom>
              <a:avLst/>
              <a:gdLst/>
              <a:ahLst/>
              <a:cxnLst/>
              <a:rect l="l" t="t" r="r" b="b"/>
              <a:pathLst>
                <a:path w="7589" h="4295" fill="none" extrusionOk="0">
                  <a:moveTo>
                    <a:pt x="1" y="1513"/>
                  </a:moveTo>
                  <a:cubicBezTo>
                    <a:pt x="4456" y="1"/>
                    <a:pt x="7589" y="4294"/>
                    <a:pt x="7589" y="4294"/>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2" name="Google Shape;11012;p19"/>
            <p:cNvSpPr/>
            <p:nvPr/>
          </p:nvSpPr>
          <p:spPr>
            <a:xfrm rot="2490538" flipH="1">
              <a:off x="1109617" y="4176336"/>
              <a:ext cx="41933" cy="110996"/>
            </a:xfrm>
            <a:custGeom>
              <a:avLst/>
              <a:gdLst/>
              <a:ahLst/>
              <a:cxnLst/>
              <a:rect l="l" t="t" r="r" b="b"/>
              <a:pathLst>
                <a:path w="1459" h="3862" fill="none" extrusionOk="0">
                  <a:moveTo>
                    <a:pt x="1458" y="0"/>
                  </a:moveTo>
                  <a:cubicBezTo>
                    <a:pt x="0" y="1513"/>
                    <a:pt x="378" y="3862"/>
                    <a:pt x="378" y="3862"/>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3" name="Google Shape;11013;p19"/>
            <p:cNvSpPr/>
            <p:nvPr/>
          </p:nvSpPr>
          <p:spPr>
            <a:xfrm rot="2490538" flipH="1">
              <a:off x="798647" y="4159908"/>
              <a:ext cx="301949" cy="331523"/>
            </a:xfrm>
            <a:custGeom>
              <a:avLst/>
              <a:gdLst/>
              <a:ahLst/>
              <a:cxnLst/>
              <a:rect l="l" t="t" r="r" b="b"/>
              <a:pathLst>
                <a:path w="10506" h="11535" extrusionOk="0">
                  <a:moveTo>
                    <a:pt x="7535" y="1"/>
                  </a:moveTo>
                  <a:lnTo>
                    <a:pt x="7535" y="1"/>
                  </a:lnTo>
                  <a:cubicBezTo>
                    <a:pt x="6077" y="2377"/>
                    <a:pt x="7130" y="7319"/>
                    <a:pt x="7130" y="7319"/>
                  </a:cubicBezTo>
                  <a:cubicBezTo>
                    <a:pt x="7130" y="7319"/>
                    <a:pt x="4545" y="5735"/>
                    <a:pt x="2209" y="5735"/>
                  </a:cubicBezTo>
                  <a:cubicBezTo>
                    <a:pt x="1405" y="5735"/>
                    <a:pt x="630" y="5923"/>
                    <a:pt x="1" y="6428"/>
                  </a:cubicBezTo>
                  <a:cubicBezTo>
                    <a:pt x="1325" y="9233"/>
                    <a:pt x="3805" y="11535"/>
                    <a:pt x="6063" y="11535"/>
                  </a:cubicBezTo>
                  <a:cubicBezTo>
                    <a:pt x="6521" y="11535"/>
                    <a:pt x="6971" y="11439"/>
                    <a:pt x="7400" y="11234"/>
                  </a:cubicBezTo>
                  <a:cubicBezTo>
                    <a:pt x="10505" y="9722"/>
                    <a:pt x="9857" y="3619"/>
                    <a:pt x="75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14" name="Google Shape;11014;p19"/>
          <p:cNvSpPr/>
          <p:nvPr/>
        </p:nvSpPr>
        <p:spPr>
          <a:xfrm flipH="1">
            <a:off x="273613" y="34644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15" name="Google Shape;11015;p19"/>
          <p:cNvGrpSpPr/>
          <p:nvPr/>
        </p:nvGrpSpPr>
        <p:grpSpPr>
          <a:xfrm rot="1222236" flipH="1">
            <a:off x="1804631" y="4535600"/>
            <a:ext cx="627502" cy="735404"/>
            <a:chOff x="980046" y="4157735"/>
            <a:chExt cx="953418" cy="1117202"/>
          </a:xfrm>
        </p:grpSpPr>
        <p:sp>
          <p:nvSpPr>
            <p:cNvPr id="11016" name="Google Shape;11016;p19"/>
            <p:cNvSpPr/>
            <p:nvPr/>
          </p:nvSpPr>
          <p:spPr>
            <a:xfrm rot="3306587" flipH="1">
              <a:off x="1155147" y="4626003"/>
              <a:ext cx="382023" cy="626278"/>
            </a:xfrm>
            <a:custGeom>
              <a:avLst/>
              <a:gdLst/>
              <a:ahLst/>
              <a:cxnLst/>
              <a:rect l="l" t="t" r="r" b="b"/>
              <a:pathLst>
                <a:path w="15204" h="24925" fill="none" extrusionOk="0">
                  <a:moveTo>
                    <a:pt x="15204" y="1"/>
                  </a:moveTo>
                  <a:cubicBezTo>
                    <a:pt x="10748" y="5266"/>
                    <a:pt x="10559" y="16635"/>
                    <a:pt x="1" y="24925"/>
                  </a:cubicBezTo>
                </a:path>
              </a:pathLst>
            </a:custGeom>
            <a:solidFill>
              <a:schemeClr val="accent5"/>
            </a:solidFill>
            <a:ln w="168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7" name="Google Shape;11017;p19"/>
            <p:cNvSpPr/>
            <p:nvPr/>
          </p:nvSpPr>
          <p:spPr>
            <a:xfrm rot="3306587" flipH="1">
              <a:off x="1396294" y="4246160"/>
              <a:ext cx="449513" cy="448282"/>
            </a:xfrm>
            <a:custGeom>
              <a:avLst/>
              <a:gdLst/>
              <a:ahLst/>
              <a:cxnLst/>
              <a:rect l="l" t="t" r="r" b="b"/>
              <a:pathLst>
                <a:path w="17890" h="17841" extrusionOk="0">
                  <a:moveTo>
                    <a:pt x="12015" y="1"/>
                  </a:moveTo>
                  <a:cubicBezTo>
                    <a:pt x="4917" y="1"/>
                    <a:pt x="1" y="15418"/>
                    <a:pt x="6392" y="17643"/>
                  </a:cubicBezTo>
                  <a:cubicBezTo>
                    <a:pt x="6779" y="17777"/>
                    <a:pt x="7160" y="17841"/>
                    <a:pt x="7534" y="17841"/>
                  </a:cubicBezTo>
                  <a:cubicBezTo>
                    <a:pt x="13622" y="17841"/>
                    <a:pt x="17889" y="1057"/>
                    <a:pt x="12954" y="91"/>
                  </a:cubicBezTo>
                  <a:cubicBezTo>
                    <a:pt x="12638" y="30"/>
                    <a:pt x="12324" y="1"/>
                    <a:pt x="120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8" name="Google Shape;11018;p19"/>
            <p:cNvSpPr/>
            <p:nvPr/>
          </p:nvSpPr>
          <p:spPr>
            <a:xfrm rot="3306587" flipH="1">
              <a:off x="1600551" y="4238438"/>
              <a:ext cx="197469" cy="250386"/>
            </a:xfrm>
            <a:custGeom>
              <a:avLst/>
              <a:gdLst/>
              <a:ahLst/>
              <a:cxnLst/>
              <a:rect l="l" t="t" r="r" b="b"/>
              <a:pathLst>
                <a:path w="7859" h="9965" fill="none" extrusionOk="0">
                  <a:moveTo>
                    <a:pt x="0" y="9965"/>
                  </a:moveTo>
                  <a:cubicBezTo>
                    <a:pt x="1675" y="3754"/>
                    <a:pt x="6184" y="1"/>
                    <a:pt x="7858" y="253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9" name="Google Shape;11019;p19"/>
            <p:cNvSpPr/>
            <p:nvPr/>
          </p:nvSpPr>
          <p:spPr>
            <a:xfrm rot="3306587" flipH="1">
              <a:off x="1403644" y="4370864"/>
              <a:ext cx="307398" cy="291065"/>
            </a:xfrm>
            <a:custGeom>
              <a:avLst/>
              <a:gdLst/>
              <a:ahLst/>
              <a:cxnLst/>
              <a:rect l="l" t="t" r="r" b="b"/>
              <a:pathLst>
                <a:path w="12234" h="11584" extrusionOk="0">
                  <a:moveTo>
                    <a:pt x="11715" y="1"/>
                  </a:moveTo>
                  <a:cubicBezTo>
                    <a:pt x="8096" y="1"/>
                    <a:pt x="4186" y="6147"/>
                    <a:pt x="4186" y="6147"/>
                  </a:cubicBezTo>
                  <a:cubicBezTo>
                    <a:pt x="4186" y="6147"/>
                    <a:pt x="4754" y="1260"/>
                    <a:pt x="2026" y="17"/>
                  </a:cubicBezTo>
                  <a:lnTo>
                    <a:pt x="2026" y="17"/>
                  </a:lnTo>
                  <a:cubicBezTo>
                    <a:pt x="1" y="4581"/>
                    <a:pt x="1" y="10117"/>
                    <a:pt x="3619" y="11386"/>
                  </a:cubicBezTo>
                  <a:cubicBezTo>
                    <a:pt x="4004" y="11520"/>
                    <a:pt x="4384" y="11583"/>
                    <a:pt x="4757" y="11583"/>
                  </a:cubicBezTo>
                  <a:cubicBezTo>
                    <a:pt x="8520" y="11583"/>
                    <a:pt x="11595" y="5154"/>
                    <a:pt x="12233" y="44"/>
                  </a:cubicBezTo>
                  <a:cubicBezTo>
                    <a:pt x="12062" y="15"/>
                    <a:pt x="11889" y="1"/>
                    <a:pt x="117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20" name="Google Shape;11020;p19"/>
          <p:cNvGrpSpPr/>
          <p:nvPr/>
        </p:nvGrpSpPr>
        <p:grpSpPr>
          <a:xfrm rot="-900029">
            <a:off x="2503047" y="4621289"/>
            <a:ext cx="453452" cy="531457"/>
            <a:chOff x="980046" y="4157735"/>
            <a:chExt cx="953418" cy="1117202"/>
          </a:xfrm>
        </p:grpSpPr>
        <p:sp>
          <p:nvSpPr>
            <p:cNvPr id="11021" name="Google Shape;11021;p19"/>
            <p:cNvSpPr/>
            <p:nvPr/>
          </p:nvSpPr>
          <p:spPr>
            <a:xfrm rot="3306587" flipH="1">
              <a:off x="1155147" y="4626003"/>
              <a:ext cx="382023" cy="626278"/>
            </a:xfrm>
            <a:custGeom>
              <a:avLst/>
              <a:gdLst/>
              <a:ahLst/>
              <a:cxnLst/>
              <a:rect l="l" t="t" r="r" b="b"/>
              <a:pathLst>
                <a:path w="15204" h="24925" fill="none" extrusionOk="0">
                  <a:moveTo>
                    <a:pt x="15204" y="1"/>
                  </a:moveTo>
                  <a:cubicBezTo>
                    <a:pt x="10748" y="5266"/>
                    <a:pt x="10559" y="16635"/>
                    <a:pt x="1" y="24925"/>
                  </a:cubicBezTo>
                </a:path>
              </a:pathLst>
            </a:custGeom>
            <a:solidFill>
              <a:schemeClr val="accent5"/>
            </a:solidFill>
            <a:ln w="168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2" name="Google Shape;11022;p19"/>
            <p:cNvSpPr/>
            <p:nvPr/>
          </p:nvSpPr>
          <p:spPr>
            <a:xfrm rot="3306587" flipH="1">
              <a:off x="1396294" y="4246160"/>
              <a:ext cx="449513" cy="448282"/>
            </a:xfrm>
            <a:custGeom>
              <a:avLst/>
              <a:gdLst/>
              <a:ahLst/>
              <a:cxnLst/>
              <a:rect l="l" t="t" r="r" b="b"/>
              <a:pathLst>
                <a:path w="17890" h="17841" extrusionOk="0">
                  <a:moveTo>
                    <a:pt x="12015" y="1"/>
                  </a:moveTo>
                  <a:cubicBezTo>
                    <a:pt x="4917" y="1"/>
                    <a:pt x="1" y="15418"/>
                    <a:pt x="6392" y="17643"/>
                  </a:cubicBezTo>
                  <a:cubicBezTo>
                    <a:pt x="6779" y="17777"/>
                    <a:pt x="7160" y="17841"/>
                    <a:pt x="7534" y="17841"/>
                  </a:cubicBezTo>
                  <a:cubicBezTo>
                    <a:pt x="13622" y="17841"/>
                    <a:pt x="17889" y="1057"/>
                    <a:pt x="12954" y="91"/>
                  </a:cubicBezTo>
                  <a:cubicBezTo>
                    <a:pt x="12638" y="30"/>
                    <a:pt x="12324" y="1"/>
                    <a:pt x="120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3" name="Google Shape;11023;p19"/>
            <p:cNvSpPr/>
            <p:nvPr/>
          </p:nvSpPr>
          <p:spPr>
            <a:xfrm rot="3306587" flipH="1">
              <a:off x="1600551" y="4238438"/>
              <a:ext cx="197469" cy="250386"/>
            </a:xfrm>
            <a:custGeom>
              <a:avLst/>
              <a:gdLst/>
              <a:ahLst/>
              <a:cxnLst/>
              <a:rect l="l" t="t" r="r" b="b"/>
              <a:pathLst>
                <a:path w="7859" h="9965" fill="none" extrusionOk="0">
                  <a:moveTo>
                    <a:pt x="0" y="9965"/>
                  </a:moveTo>
                  <a:cubicBezTo>
                    <a:pt x="1675" y="3754"/>
                    <a:pt x="6184" y="1"/>
                    <a:pt x="7858" y="253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4" name="Google Shape;11024;p19"/>
            <p:cNvSpPr/>
            <p:nvPr/>
          </p:nvSpPr>
          <p:spPr>
            <a:xfrm rot="3306587" flipH="1">
              <a:off x="1403644" y="4370864"/>
              <a:ext cx="307398" cy="291065"/>
            </a:xfrm>
            <a:custGeom>
              <a:avLst/>
              <a:gdLst/>
              <a:ahLst/>
              <a:cxnLst/>
              <a:rect l="l" t="t" r="r" b="b"/>
              <a:pathLst>
                <a:path w="12234" h="11584" extrusionOk="0">
                  <a:moveTo>
                    <a:pt x="11715" y="1"/>
                  </a:moveTo>
                  <a:cubicBezTo>
                    <a:pt x="8096" y="1"/>
                    <a:pt x="4186" y="6147"/>
                    <a:pt x="4186" y="6147"/>
                  </a:cubicBezTo>
                  <a:cubicBezTo>
                    <a:pt x="4186" y="6147"/>
                    <a:pt x="4754" y="1260"/>
                    <a:pt x="2026" y="17"/>
                  </a:cubicBezTo>
                  <a:lnTo>
                    <a:pt x="2026" y="17"/>
                  </a:lnTo>
                  <a:cubicBezTo>
                    <a:pt x="1" y="4581"/>
                    <a:pt x="1" y="10117"/>
                    <a:pt x="3619" y="11386"/>
                  </a:cubicBezTo>
                  <a:cubicBezTo>
                    <a:pt x="4004" y="11520"/>
                    <a:pt x="4384" y="11583"/>
                    <a:pt x="4757" y="11583"/>
                  </a:cubicBezTo>
                  <a:cubicBezTo>
                    <a:pt x="8520" y="11583"/>
                    <a:pt x="11595" y="5154"/>
                    <a:pt x="12233" y="44"/>
                  </a:cubicBezTo>
                  <a:cubicBezTo>
                    <a:pt x="12062" y="15"/>
                    <a:pt x="11889" y="1"/>
                    <a:pt x="117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25" name="Google Shape;11025;p19"/>
          <p:cNvGrpSpPr/>
          <p:nvPr/>
        </p:nvGrpSpPr>
        <p:grpSpPr>
          <a:xfrm flipH="1">
            <a:off x="103200" y="2902507"/>
            <a:ext cx="170431" cy="208992"/>
            <a:chOff x="7314226" y="2364570"/>
            <a:chExt cx="170431" cy="208992"/>
          </a:xfrm>
        </p:grpSpPr>
        <p:sp>
          <p:nvSpPr>
            <p:cNvPr id="11026" name="Google Shape;11026;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7" name="Google Shape;11027;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8" name="Google Shape;11028;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9" name="Google Shape;11029;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30" name="Google Shape;11030;p19"/>
          <p:cNvSpPr/>
          <p:nvPr/>
        </p:nvSpPr>
        <p:spPr>
          <a:xfrm>
            <a:off x="3169293" y="45636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31" name="Google Shape;11031;p19"/>
          <p:cNvGrpSpPr/>
          <p:nvPr/>
        </p:nvGrpSpPr>
        <p:grpSpPr>
          <a:xfrm flipH="1">
            <a:off x="3533800" y="4747432"/>
            <a:ext cx="170431" cy="208992"/>
            <a:chOff x="7314226" y="2364570"/>
            <a:chExt cx="170431" cy="208992"/>
          </a:xfrm>
        </p:grpSpPr>
        <p:sp>
          <p:nvSpPr>
            <p:cNvPr id="11032" name="Google Shape;11032;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3" name="Google Shape;11033;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4" name="Google Shape;11034;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5" name="Google Shape;11035;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36" name="Google Shape;11036;p19"/>
          <p:cNvSpPr/>
          <p:nvPr/>
        </p:nvSpPr>
        <p:spPr>
          <a:xfrm>
            <a:off x="199388" y="199076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37" name="Google Shape;11037;p19"/>
          <p:cNvGrpSpPr/>
          <p:nvPr/>
        </p:nvGrpSpPr>
        <p:grpSpPr>
          <a:xfrm>
            <a:off x="483663" y="2453082"/>
            <a:ext cx="170431" cy="208992"/>
            <a:chOff x="7314226" y="2364570"/>
            <a:chExt cx="170431" cy="208992"/>
          </a:xfrm>
        </p:grpSpPr>
        <p:sp>
          <p:nvSpPr>
            <p:cNvPr id="11038" name="Google Shape;11038;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9" name="Google Shape;11039;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0" name="Google Shape;11040;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1" name="Google Shape;11041;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42" name="Google Shape;11042;p19"/>
          <p:cNvSpPr/>
          <p:nvPr/>
        </p:nvSpPr>
        <p:spPr>
          <a:xfrm>
            <a:off x="449043" y="16878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3" name="Google Shape;11043;p19"/>
          <p:cNvSpPr/>
          <p:nvPr/>
        </p:nvSpPr>
        <p:spPr>
          <a:xfrm>
            <a:off x="8090643" y="48071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4" name="Google Shape;11044;p19"/>
          <p:cNvSpPr/>
          <p:nvPr/>
        </p:nvSpPr>
        <p:spPr>
          <a:xfrm>
            <a:off x="1490421" y="46754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45" name="Google Shape;11045;p19"/>
          <p:cNvGrpSpPr/>
          <p:nvPr/>
        </p:nvGrpSpPr>
        <p:grpSpPr>
          <a:xfrm>
            <a:off x="2053601" y="635832"/>
            <a:ext cx="170431" cy="208992"/>
            <a:chOff x="7314226" y="2364570"/>
            <a:chExt cx="170431" cy="208992"/>
          </a:xfrm>
        </p:grpSpPr>
        <p:sp>
          <p:nvSpPr>
            <p:cNvPr id="11046" name="Google Shape;11046;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7" name="Google Shape;11047;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8" name="Google Shape;11048;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9" name="Google Shape;11049;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50" name="Google Shape;11050;p19"/>
          <p:cNvSpPr/>
          <p:nvPr/>
        </p:nvSpPr>
        <p:spPr>
          <a:xfrm>
            <a:off x="2569943" y="10235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1" name="Google Shape;11051;p19"/>
          <p:cNvSpPr/>
          <p:nvPr/>
        </p:nvSpPr>
        <p:spPr>
          <a:xfrm>
            <a:off x="3214875" y="4386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52" name="Google Shape;11052;p19"/>
          <p:cNvGrpSpPr/>
          <p:nvPr/>
        </p:nvGrpSpPr>
        <p:grpSpPr>
          <a:xfrm>
            <a:off x="3727476" y="659107"/>
            <a:ext cx="170431" cy="208992"/>
            <a:chOff x="7314226" y="2364570"/>
            <a:chExt cx="170431" cy="208992"/>
          </a:xfrm>
        </p:grpSpPr>
        <p:sp>
          <p:nvSpPr>
            <p:cNvPr id="11053" name="Google Shape;11053;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4" name="Google Shape;11054;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5" name="Google Shape;11055;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6" name="Google Shape;11056;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57" name="Google Shape;11057;p19"/>
          <p:cNvGrpSpPr/>
          <p:nvPr/>
        </p:nvGrpSpPr>
        <p:grpSpPr>
          <a:xfrm>
            <a:off x="4336751" y="384845"/>
            <a:ext cx="170431" cy="208992"/>
            <a:chOff x="7314226" y="2364570"/>
            <a:chExt cx="170431" cy="208992"/>
          </a:xfrm>
        </p:grpSpPr>
        <p:sp>
          <p:nvSpPr>
            <p:cNvPr id="11058" name="Google Shape;11058;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9" name="Google Shape;11059;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0" name="Google Shape;11060;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1" name="Google Shape;11061;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62" name="Google Shape;11062;p19"/>
          <p:cNvSpPr/>
          <p:nvPr/>
        </p:nvSpPr>
        <p:spPr>
          <a:xfrm>
            <a:off x="5046768" y="4669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63" name="Google Shape;11063;p19"/>
          <p:cNvGrpSpPr/>
          <p:nvPr/>
        </p:nvGrpSpPr>
        <p:grpSpPr>
          <a:xfrm rot="10800000">
            <a:off x="7613614" y="614325"/>
            <a:ext cx="170431" cy="208992"/>
            <a:chOff x="7314226" y="2364570"/>
            <a:chExt cx="170431" cy="208992"/>
          </a:xfrm>
        </p:grpSpPr>
        <p:sp>
          <p:nvSpPr>
            <p:cNvPr id="11064" name="Google Shape;11064;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5" name="Google Shape;11065;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6" name="Google Shape;11066;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7" name="Google Shape;11067;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68" name="Google Shape;11068;p19"/>
          <p:cNvSpPr/>
          <p:nvPr/>
        </p:nvSpPr>
        <p:spPr>
          <a:xfrm rot="10800000">
            <a:off x="7178096" y="422147"/>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9" name="Google Shape;11069;p19"/>
          <p:cNvSpPr/>
          <p:nvPr/>
        </p:nvSpPr>
        <p:spPr>
          <a:xfrm rot="10800000">
            <a:off x="6371128" y="9191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70" name="Google Shape;11070;p19"/>
          <p:cNvGrpSpPr/>
          <p:nvPr/>
        </p:nvGrpSpPr>
        <p:grpSpPr>
          <a:xfrm rot="10800000">
            <a:off x="5939739" y="667250"/>
            <a:ext cx="170431" cy="208992"/>
            <a:chOff x="7314226" y="2364570"/>
            <a:chExt cx="170431" cy="208992"/>
          </a:xfrm>
        </p:grpSpPr>
        <p:sp>
          <p:nvSpPr>
            <p:cNvPr id="11071" name="Google Shape;11071;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2" name="Google Shape;11072;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3" name="Google Shape;11073;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4" name="Google Shape;11074;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75" name="Google Shape;11075;p19"/>
          <p:cNvGrpSpPr/>
          <p:nvPr/>
        </p:nvGrpSpPr>
        <p:grpSpPr>
          <a:xfrm rot="10800000">
            <a:off x="5330464" y="941512"/>
            <a:ext cx="170431" cy="208992"/>
            <a:chOff x="7314226" y="2364570"/>
            <a:chExt cx="170431" cy="208992"/>
          </a:xfrm>
        </p:grpSpPr>
        <p:sp>
          <p:nvSpPr>
            <p:cNvPr id="11076" name="Google Shape;11076;p1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7" name="Google Shape;11077;p1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8" name="Google Shape;11078;p1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9" name="Google Shape;11079;p1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80" name="Google Shape;11080;p19"/>
          <p:cNvSpPr/>
          <p:nvPr/>
        </p:nvSpPr>
        <p:spPr>
          <a:xfrm rot="10800000">
            <a:off x="4701271" y="978822"/>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2">
    <p:spTree>
      <p:nvGrpSpPr>
        <p:cNvPr id="11081" name="Shape 11081"/>
        <p:cNvGrpSpPr/>
        <p:nvPr/>
      </p:nvGrpSpPr>
      <p:grpSpPr>
        <a:xfrm>
          <a:off x="0" y="0"/>
          <a:ext cx="0" cy="0"/>
          <a:chOff x="0" y="0"/>
          <a:chExt cx="0" cy="0"/>
        </a:xfrm>
      </p:grpSpPr>
      <p:grpSp>
        <p:nvGrpSpPr>
          <p:cNvPr id="11082" name="Google Shape;11082;p20"/>
          <p:cNvGrpSpPr/>
          <p:nvPr/>
        </p:nvGrpSpPr>
        <p:grpSpPr>
          <a:xfrm>
            <a:off x="-44372" y="-112096"/>
            <a:ext cx="9232744" cy="5367692"/>
            <a:chOff x="-36097" y="-112100"/>
            <a:chExt cx="9232744" cy="5367692"/>
          </a:xfrm>
        </p:grpSpPr>
        <p:sp>
          <p:nvSpPr>
            <p:cNvPr id="11083" name="Google Shape;11083;p20"/>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4" name="Google Shape;11084;p20"/>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5" name="Google Shape;11085;p20"/>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6" name="Google Shape;11086;p20"/>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7" name="Google Shape;11087;p20"/>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8" name="Google Shape;11088;p20"/>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9" name="Google Shape;11089;p20"/>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0" name="Google Shape;11090;p20"/>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1" name="Google Shape;11091;p20"/>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2" name="Google Shape;11092;p20"/>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3" name="Google Shape;11093;p20"/>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4" name="Google Shape;11094;p20"/>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5" name="Google Shape;11095;p20"/>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6" name="Google Shape;11096;p20"/>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7" name="Google Shape;11097;p20"/>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8" name="Google Shape;11098;p20"/>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9" name="Google Shape;11099;p20"/>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0" name="Google Shape;11100;p20"/>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1" name="Google Shape;11101;p20"/>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2" name="Google Shape;11102;p20"/>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3" name="Google Shape;11103;p20"/>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4" name="Google Shape;11104;p20"/>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5" name="Google Shape;11105;p20"/>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6" name="Google Shape;11106;p20"/>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7" name="Google Shape;11107;p20"/>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8" name="Google Shape;11108;p20"/>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9" name="Google Shape;11109;p20"/>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0" name="Google Shape;11110;p20"/>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1" name="Google Shape;11111;p20"/>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2" name="Google Shape;11112;p20"/>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3" name="Google Shape;11113;p20"/>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4" name="Google Shape;11114;p20"/>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5" name="Google Shape;11115;p20"/>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6" name="Google Shape;11116;p20"/>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7" name="Google Shape;11117;p20"/>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8" name="Google Shape;11118;p20"/>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9" name="Google Shape;11119;p20"/>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0" name="Google Shape;11120;p20"/>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1" name="Google Shape;11121;p20"/>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2" name="Google Shape;11122;p20"/>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3" name="Google Shape;11123;p20"/>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4" name="Google Shape;11124;p20"/>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5" name="Google Shape;11125;p20"/>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6" name="Google Shape;11126;p20"/>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7" name="Google Shape;11127;p20"/>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8" name="Google Shape;11128;p20"/>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9" name="Google Shape;11129;p20"/>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0" name="Google Shape;11130;p20"/>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1" name="Google Shape;11131;p20"/>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2" name="Google Shape;11132;p20"/>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3" name="Google Shape;11133;p20"/>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4" name="Google Shape;11134;p20"/>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5" name="Google Shape;11135;p20"/>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6" name="Google Shape;11136;p20"/>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7" name="Google Shape;11137;p20"/>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8" name="Google Shape;11138;p20"/>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9" name="Google Shape;11139;p20"/>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0" name="Google Shape;11140;p20"/>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1" name="Google Shape;11141;p20"/>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2" name="Google Shape;11142;p20"/>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3" name="Google Shape;11143;p20"/>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4" name="Google Shape;11144;p20"/>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5" name="Google Shape;11145;p20"/>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6" name="Google Shape;11146;p20"/>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7" name="Google Shape;11147;p20"/>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8" name="Google Shape;11148;p20"/>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9" name="Google Shape;11149;p20"/>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0" name="Google Shape;11150;p20"/>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1" name="Google Shape;11151;p20"/>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2" name="Google Shape;11152;p20"/>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3" name="Google Shape;11153;p20"/>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4" name="Google Shape;11154;p20"/>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5" name="Google Shape;11155;p20"/>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6" name="Google Shape;11156;p20"/>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7" name="Google Shape;11157;p20"/>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8" name="Google Shape;11158;p20"/>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9" name="Google Shape;11159;p20"/>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0" name="Google Shape;11160;p20"/>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1" name="Google Shape;11161;p20"/>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2" name="Google Shape;11162;p20"/>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3" name="Google Shape;11163;p20"/>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4" name="Google Shape;11164;p20"/>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5" name="Google Shape;11165;p20"/>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6" name="Google Shape;11166;p20"/>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7" name="Google Shape;11167;p20"/>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8" name="Google Shape;11168;p20"/>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9" name="Google Shape;11169;p20"/>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0" name="Google Shape;11170;p20"/>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1" name="Google Shape;11171;p20"/>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2" name="Google Shape;11172;p20"/>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3" name="Google Shape;11173;p20"/>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4" name="Google Shape;11174;p20"/>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5" name="Google Shape;11175;p20"/>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6" name="Google Shape;11176;p20"/>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7" name="Google Shape;11177;p20"/>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8" name="Google Shape;11178;p20"/>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9" name="Google Shape;11179;p20"/>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0" name="Google Shape;11180;p20"/>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1" name="Google Shape;11181;p20"/>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2" name="Google Shape;11182;p20"/>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3" name="Google Shape;11183;p20"/>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4" name="Google Shape;11184;p20"/>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5" name="Google Shape;11185;p20"/>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6" name="Google Shape;11186;p20"/>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7" name="Google Shape;11187;p20"/>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8" name="Google Shape;11188;p20"/>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9" name="Google Shape;11189;p20"/>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0" name="Google Shape;11190;p20"/>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1" name="Google Shape;11191;p20"/>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2" name="Google Shape;11192;p20"/>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3" name="Google Shape;11193;p20"/>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4" name="Google Shape;11194;p20"/>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5" name="Google Shape;11195;p20"/>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6" name="Google Shape;11196;p20"/>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7" name="Google Shape;11197;p20"/>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8" name="Google Shape;11198;p20"/>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9" name="Google Shape;11199;p20"/>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0" name="Google Shape;11200;p20"/>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1" name="Google Shape;11201;p20"/>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2" name="Google Shape;11202;p20"/>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3" name="Google Shape;11203;p20"/>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4" name="Google Shape;11204;p20"/>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5" name="Google Shape;11205;p20"/>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6" name="Google Shape;11206;p20"/>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7" name="Google Shape;11207;p20"/>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8" name="Google Shape;11208;p20"/>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9" name="Google Shape;11209;p20"/>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0" name="Google Shape;11210;p20"/>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1" name="Google Shape;11211;p20"/>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2" name="Google Shape;11212;p20"/>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3" name="Google Shape;11213;p20"/>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4" name="Google Shape;11214;p20"/>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5" name="Google Shape;11215;p20"/>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6" name="Google Shape;11216;p20"/>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7" name="Google Shape;11217;p20"/>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8" name="Google Shape;11218;p20"/>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9" name="Google Shape;11219;p20"/>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0" name="Google Shape;11220;p20"/>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1" name="Google Shape;11221;p20"/>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2" name="Google Shape;11222;p20"/>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3" name="Google Shape;11223;p20"/>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4" name="Google Shape;11224;p20"/>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5" name="Google Shape;11225;p20"/>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6" name="Google Shape;11226;p20"/>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7" name="Google Shape;11227;p20"/>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8" name="Google Shape;11228;p20"/>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9" name="Google Shape;11229;p20"/>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0" name="Google Shape;11230;p20"/>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1" name="Google Shape;11231;p20"/>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2" name="Google Shape;11232;p20"/>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3" name="Google Shape;11233;p20"/>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4" name="Google Shape;11234;p20"/>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5" name="Google Shape;11235;p20"/>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6" name="Google Shape;11236;p20"/>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7" name="Google Shape;11237;p20"/>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8" name="Google Shape;11238;p20"/>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9" name="Google Shape;11239;p20"/>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0" name="Google Shape;11240;p20"/>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1" name="Google Shape;11241;p20"/>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2" name="Google Shape;11242;p20"/>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3" name="Google Shape;11243;p20"/>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4" name="Google Shape;11244;p20"/>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5" name="Google Shape;11245;p20"/>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6" name="Google Shape;11246;p20"/>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7" name="Google Shape;11247;p20"/>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8" name="Google Shape;11248;p20"/>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9" name="Google Shape;11249;p20"/>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0" name="Google Shape;11250;p20"/>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1" name="Google Shape;11251;p20"/>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2" name="Google Shape;11252;p20"/>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3" name="Google Shape;11253;p20"/>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4" name="Google Shape;11254;p20"/>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5" name="Google Shape;11255;p20"/>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6" name="Google Shape;11256;p20"/>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7" name="Google Shape;11257;p20"/>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8" name="Google Shape;11258;p20"/>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9" name="Google Shape;11259;p20"/>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0" name="Google Shape;11260;p20"/>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1" name="Google Shape;11261;p20"/>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2" name="Google Shape;11262;p20"/>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3" name="Google Shape;11263;p20"/>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4" name="Google Shape;11264;p20"/>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5" name="Google Shape;11265;p20"/>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6" name="Google Shape;11266;p20"/>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7" name="Google Shape;11267;p20"/>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8" name="Google Shape;11268;p20"/>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9" name="Google Shape;11269;p20"/>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0" name="Google Shape;11270;p20"/>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1" name="Google Shape;11271;p20"/>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2" name="Google Shape;11272;p20"/>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3" name="Google Shape;11273;p20"/>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4" name="Google Shape;11274;p20"/>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5" name="Google Shape;11275;p20"/>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6" name="Google Shape;11276;p20"/>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7" name="Google Shape;11277;p20"/>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8" name="Google Shape;11278;p20"/>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9" name="Google Shape;11279;p20"/>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0" name="Google Shape;11280;p20"/>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1" name="Google Shape;11281;p20"/>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2" name="Google Shape;11282;p20"/>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3" name="Google Shape;11283;p20"/>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4" name="Google Shape;11284;p20"/>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5" name="Google Shape;11285;p20"/>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6" name="Google Shape;11286;p20"/>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7" name="Google Shape;11287;p20"/>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8" name="Google Shape;11288;p20"/>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9" name="Google Shape;11289;p20"/>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0" name="Google Shape;11290;p20"/>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1" name="Google Shape;11291;p20"/>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2" name="Google Shape;11292;p20"/>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3" name="Google Shape;11293;p20"/>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4" name="Google Shape;11294;p20"/>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5" name="Google Shape;11295;p20"/>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6" name="Google Shape;11296;p20"/>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7" name="Google Shape;11297;p20"/>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8" name="Google Shape;11298;p20"/>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9" name="Google Shape;11299;p20"/>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0" name="Google Shape;11300;p20"/>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1" name="Google Shape;11301;p20"/>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2" name="Google Shape;11302;p20"/>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3" name="Google Shape;11303;p20"/>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4" name="Google Shape;11304;p20"/>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5" name="Google Shape;11305;p20"/>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6" name="Google Shape;11306;p20"/>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7" name="Google Shape;11307;p20"/>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8" name="Google Shape;11308;p20"/>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9" name="Google Shape;11309;p20"/>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0" name="Google Shape;11310;p20"/>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1" name="Google Shape;11311;p20"/>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2" name="Google Shape;11312;p20"/>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3" name="Google Shape;11313;p20"/>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4" name="Google Shape;11314;p20"/>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5" name="Google Shape;11315;p20"/>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6" name="Google Shape;11316;p20"/>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7" name="Google Shape;11317;p20"/>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8" name="Google Shape;11318;p20"/>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9" name="Google Shape;11319;p20"/>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0" name="Google Shape;11320;p20"/>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1" name="Google Shape;11321;p20"/>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2" name="Google Shape;11322;p20"/>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3" name="Google Shape;11323;p20"/>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4" name="Google Shape;11324;p20"/>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5" name="Google Shape;11325;p20"/>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6" name="Google Shape;11326;p20"/>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7" name="Google Shape;11327;p20"/>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8" name="Google Shape;11328;p20"/>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9" name="Google Shape;11329;p20"/>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0" name="Google Shape;11330;p20"/>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1" name="Google Shape;11331;p20"/>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2" name="Google Shape;11332;p20"/>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3" name="Google Shape;11333;p20"/>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4" name="Google Shape;11334;p20"/>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5" name="Google Shape;11335;p20"/>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6" name="Google Shape;11336;p20"/>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7" name="Google Shape;11337;p20"/>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8" name="Google Shape;11338;p20"/>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9" name="Google Shape;11339;p20"/>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0" name="Google Shape;11340;p20"/>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1" name="Google Shape;11341;p20"/>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2" name="Google Shape;11342;p20"/>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3" name="Google Shape;11343;p20"/>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4" name="Google Shape;11344;p20"/>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5" name="Google Shape;11345;p20"/>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6" name="Google Shape;11346;p20"/>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7" name="Google Shape;11347;p20"/>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8" name="Google Shape;11348;p20"/>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9" name="Google Shape;11349;p20"/>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0" name="Google Shape;11350;p20"/>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1" name="Google Shape;11351;p20"/>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2" name="Google Shape;11352;p20"/>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3" name="Google Shape;11353;p20"/>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4" name="Google Shape;11354;p20"/>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5" name="Google Shape;11355;p20"/>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6" name="Google Shape;11356;p20"/>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7" name="Google Shape;11357;p20"/>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8" name="Google Shape;11358;p20"/>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9" name="Google Shape;11359;p20"/>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0" name="Google Shape;11360;p20"/>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1" name="Google Shape;11361;p20"/>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2" name="Google Shape;11362;p20"/>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3" name="Google Shape;11363;p20"/>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4" name="Google Shape;11364;p20"/>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5" name="Google Shape;11365;p20"/>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6" name="Google Shape;11366;p20"/>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7" name="Google Shape;11367;p20"/>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8" name="Google Shape;11368;p20"/>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9" name="Google Shape;11369;p20"/>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0" name="Google Shape;11370;p20"/>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1" name="Google Shape;11371;p20"/>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2" name="Google Shape;11372;p20"/>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3" name="Google Shape;11373;p20"/>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4" name="Google Shape;11374;p20"/>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5" name="Google Shape;11375;p20"/>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6" name="Google Shape;11376;p20"/>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7" name="Google Shape;11377;p20"/>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8" name="Google Shape;11378;p20"/>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9" name="Google Shape;11379;p20"/>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0" name="Google Shape;11380;p20"/>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1" name="Google Shape;11381;p20"/>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2" name="Google Shape;11382;p20"/>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3" name="Google Shape;11383;p20"/>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4" name="Google Shape;11384;p20"/>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5" name="Google Shape;11385;p20"/>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6" name="Google Shape;11386;p20"/>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7" name="Google Shape;11387;p20"/>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8" name="Google Shape;11388;p20"/>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9" name="Google Shape;11389;p20"/>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0" name="Google Shape;11390;p20"/>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1" name="Google Shape;11391;p20"/>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2" name="Google Shape;11392;p20"/>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3" name="Google Shape;11393;p20"/>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4" name="Google Shape;11394;p20"/>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5" name="Google Shape;11395;p20"/>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6" name="Google Shape;11396;p20"/>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7" name="Google Shape;11397;p20"/>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8" name="Google Shape;11398;p20"/>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9" name="Google Shape;11399;p20"/>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0" name="Google Shape;11400;p20"/>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1" name="Google Shape;11401;p20"/>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2" name="Google Shape;11402;p20"/>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3" name="Google Shape;11403;p20"/>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4" name="Google Shape;11404;p20"/>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5" name="Google Shape;11405;p20"/>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6" name="Google Shape;11406;p20"/>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7" name="Google Shape;11407;p20"/>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8" name="Google Shape;11408;p20"/>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9" name="Google Shape;11409;p20"/>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0" name="Google Shape;11410;p20"/>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1" name="Google Shape;11411;p20"/>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2" name="Google Shape;11412;p20"/>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3" name="Google Shape;11413;p20"/>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4" name="Google Shape;11414;p20"/>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5" name="Google Shape;11415;p20"/>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6" name="Google Shape;11416;p20"/>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7" name="Google Shape;11417;p20"/>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8" name="Google Shape;11418;p20"/>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9" name="Google Shape;11419;p20"/>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0" name="Google Shape;11420;p20"/>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1" name="Google Shape;11421;p20"/>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2" name="Google Shape;11422;p20"/>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3" name="Google Shape;11423;p20"/>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4" name="Google Shape;11424;p20"/>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5" name="Google Shape;11425;p20"/>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6" name="Google Shape;11426;p20"/>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7" name="Google Shape;11427;p20"/>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8" name="Google Shape;11428;p20"/>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9" name="Google Shape;11429;p20"/>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0" name="Google Shape;11430;p20"/>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1" name="Google Shape;11431;p20"/>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2" name="Google Shape;11432;p20"/>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3" name="Google Shape;11433;p20"/>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4" name="Google Shape;11434;p20"/>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5" name="Google Shape;11435;p20"/>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6" name="Google Shape;11436;p20"/>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7" name="Google Shape;11437;p20"/>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8" name="Google Shape;11438;p20"/>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9" name="Google Shape;11439;p20"/>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0" name="Google Shape;11440;p20"/>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1" name="Google Shape;11441;p20"/>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2" name="Google Shape;11442;p20"/>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3" name="Google Shape;11443;p20"/>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4" name="Google Shape;11444;p20"/>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5" name="Google Shape;11445;p20"/>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6" name="Google Shape;11446;p20"/>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7" name="Google Shape;11447;p20"/>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8" name="Google Shape;11448;p20"/>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9" name="Google Shape;11449;p20"/>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0" name="Google Shape;11450;p20"/>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1" name="Google Shape;11451;p20"/>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2" name="Google Shape;11452;p20"/>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3" name="Google Shape;11453;p20"/>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4" name="Google Shape;11454;p20"/>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5" name="Google Shape;11455;p20"/>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6" name="Google Shape;11456;p20"/>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7" name="Google Shape;11457;p20"/>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8" name="Google Shape;11458;p20"/>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9" name="Google Shape;11459;p20"/>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0" name="Google Shape;11460;p20"/>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1" name="Google Shape;11461;p20"/>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2" name="Google Shape;11462;p20"/>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3" name="Google Shape;11463;p20"/>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4" name="Google Shape;11464;p20"/>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5" name="Google Shape;11465;p20"/>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6" name="Google Shape;11466;p20"/>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7" name="Google Shape;11467;p20"/>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8" name="Google Shape;11468;p20"/>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9" name="Google Shape;11469;p20"/>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0" name="Google Shape;11470;p20"/>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1" name="Google Shape;11471;p20"/>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2" name="Google Shape;11472;p20"/>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3" name="Google Shape;11473;p20"/>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4" name="Google Shape;11474;p20"/>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5" name="Google Shape;11475;p20"/>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6" name="Google Shape;11476;p20"/>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7" name="Google Shape;11477;p20"/>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8" name="Google Shape;11478;p20"/>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9" name="Google Shape;11479;p20"/>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0" name="Google Shape;11480;p20"/>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1" name="Google Shape;11481;p20"/>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2" name="Google Shape;11482;p20"/>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3" name="Google Shape;11483;p20"/>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4" name="Google Shape;11484;p20"/>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5" name="Google Shape;11485;p20"/>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6" name="Google Shape;11486;p20"/>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7" name="Google Shape;11487;p20"/>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8" name="Google Shape;11488;p20"/>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9" name="Google Shape;11489;p20"/>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0" name="Google Shape;11490;p20"/>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1" name="Google Shape;11491;p20"/>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2" name="Google Shape;11492;p20"/>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3" name="Google Shape;11493;p20"/>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4" name="Google Shape;11494;p20"/>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5" name="Google Shape;11495;p20"/>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6" name="Google Shape;11496;p20"/>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7" name="Google Shape;11497;p20"/>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8" name="Google Shape;11498;p20"/>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9" name="Google Shape;11499;p20"/>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0" name="Google Shape;11500;p20"/>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1" name="Google Shape;11501;p20"/>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2" name="Google Shape;11502;p20"/>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3" name="Google Shape;11503;p20"/>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4" name="Google Shape;11504;p20"/>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5" name="Google Shape;11505;p20"/>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6" name="Google Shape;11506;p20"/>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7" name="Google Shape;11507;p20"/>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8" name="Google Shape;11508;p20"/>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9" name="Google Shape;11509;p20"/>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0" name="Google Shape;11510;p20"/>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1" name="Google Shape;11511;p20"/>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2" name="Google Shape;11512;p20"/>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3" name="Google Shape;11513;p20"/>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4" name="Google Shape;11514;p20"/>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5" name="Google Shape;11515;p20"/>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6" name="Google Shape;11516;p20"/>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7" name="Google Shape;11517;p20"/>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8" name="Google Shape;11518;p20"/>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9" name="Google Shape;11519;p20"/>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0" name="Google Shape;11520;p20"/>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1" name="Google Shape;11521;p20"/>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2" name="Google Shape;11522;p20"/>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3" name="Google Shape;11523;p20"/>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4" name="Google Shape;11524;p20"/>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5" name="Google Shape;11525;p20"/>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6" name="Google Shape;11526;p20"/>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7" name="Google Shape;11527;p20"/>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8" name="Google Shape;11528;p20"/>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9" name="Google Shape;11529;p20"/>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0" name="Google Shape;11530;p20"/>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1" name="Google Shape;11531;p20"/>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2" name="Google Shape;11532;p20"/>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3" name="Google Shape;11533;p20"/>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4" name="Google Shape;11534;p20"/>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5" name="Google Shape;11535;p20"/>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6" name="Google Shape;11536;p20"/>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7" name="Google Shape;11537;p20"/>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8" name="Google Shape;11538;p20"/>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9" name="Google Shape;11539;p20"/>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0" name="Google Shape;11540;p20"/>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1" name="Google Shape;11541;p20"/>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2" name="Google Shape;11542;p20"/>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3" name="Google Shape;11543;p20"/>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4" name="Google Shape;11544;p20"/>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5" name="Google Shape;11545;p20"/>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6" name="Google Shape;11546;p20"/>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7" name="Google Shape;11547;p20"/>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8" name="Google Shape;11548;p20"/>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9" name="Google Shape;11549;p20"/>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0" name="Google Shape;11550;p20"/>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1" name="Google Shape;11551;p20"/>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2" name="Google Shape;11552;p20"/>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3" name="Google Shape;11553;p20"/>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4" name="Google Shape;11554;p20"/>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5" name="Google Shape;11555;p20"/>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6" name="Google Shape;11556;p20"/>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7" name="Google Shape;11557;p20"/>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8" name="Google Shape;11558;p20"/>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9" name="Google Shape;11559;p20"/>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0" name="Google Shape;11560;p20"/>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1" name="Google Shape;11561;p20"/>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2" name="Google Shape;11562;p20"/>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3" name="Google Shape;11563;p20"/>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4" name="Google Shape;11564;p20"/>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5" name="Google Shape;11565;p20"/>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6" name="Google Shape;11566;p20"/>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7" name="Google Shape;11567;p20"/>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8" name="Google Shape;11568;p20"/>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9" name="Google Shape;11569;p20"/>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0" name="Google Shape;11570;p20"/>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1" name="Google Shape;11571;p20"/>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2" name="Google Shape;11572;p20"/>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3" name="Google Shape;11573;p20"/>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4" name="Google Shape;11574;p20"/>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5" name="Google Shape;11575;p20"/>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6" name="Google Shape;11576;p20"/>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7" name="Google Shape;11577;p20"/>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8" name="Google Shape;11578;p20"/>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9" name="Google Shape;11579;p20"/>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0" name="Google Shape;11580;p20"/>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1" name="Google Shape;11581;p20"/>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2" name="Google Shape;11582;p20"/>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3" name="Google Shape;11583;p20"/>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4" name="Google Shape;11584;p20"/>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5" name="Google Shape;11585;p20"/>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6" name="Google Shape;11586;p20"/>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7" name="Google Shape;11587;p20"/>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8" name="Google Shape;11588;p20"/>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9" name="Google Shape;11589;p20"/>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0" name="Google Shape;11590;p20"/>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1" name="Google Shape;11591;p20"/>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2" name="Google Shape;11592;p20"/>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3" name="Google Shape;11593;p20"/>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4" name="Google Shape;11594;p20"/>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5" name="Google Shape;11595;p20"/>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6" name="Google Shape;11596;p20"/>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7" name="Google Shape;11597;p20"/>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8" name="Google Shape;11598;p20"/>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9" name="Google Shape;11599;p20"/>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0" name="Google Shape;11600;p20"/>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1" name="Google Shape;11601;p20"/>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2" name="Google Shape;11602;p20"/>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3" name="Google Shape;11603;p20"/>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4" name="Google Shape;11604;p20"/>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5" name="Google Shape;11605;p20"/>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6" name="Google Shape;11606;p20"/>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7" name="Google Shape;11607;p20"/>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8" name="Google Shape;11608;p20"/>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9" name="Google Shape;11609;p20"/>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0" name="Google Shape;11610;p20"/>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1" name="Google Shape;11611;p20"/>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2" name="Google Shape;11612;p20"/>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3" name="Google Shape;11613;p20"/>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4" name="Google Shape;11614;p20"/>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5" name="Google Shape;11615;p20"/>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6" name="Google Shape;11616;p20"/>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7" name="Google Shape;11617;p20"/>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8" name="Google Shape;11618;p20"/>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9" name="Google Shape;11619;p20"/>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0" name="Google Shape;11620;p20"/>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1" name="Google Shape;11621;p20"/>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2" name="Google Shape;11622;p20"/>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3" name="Google Shape;11623;p20"/>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4" name="Google Shape;11624;p20"/>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5" name="Google Shape;11625;p20"/>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6" name="Google Shape;11626;p20"/>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7" name="Google Shape;11627;p20"/>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8" name="Google Shape;11628;p20"/>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9" name="Google Shape;11629;p20"/>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0" name="Google Shape;11630;p20"/>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1" name="Google Shape;11631;p20"/>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2" name="Google Shape;11632;p20"/>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3" name="Google Shape;11633;p20"/>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4" name="Google Shape;11634;p20"/>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5" name="Google Shape;11635;p20"/>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6" name="Google Shape;11636;p20"/>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7" name="Google Shape;11637;p20"/>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8" name="Google Shape;11638;p20"/>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9" name="Google Shape;11639;p20"/>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0" name="Google Shape;11640;p20"/>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1" name="Google Shape;11641;p20"/>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2" name="Google Shape;11642;p20"/>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3" name="Google Shape;11643;p20"/>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4" name="Google Shape;11644;p20"/>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5" name="Google Shape;11645;p20"/>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6" name="Google Shape;11646;p20"/>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7" name="Google Shape;11647;p20"/>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8" name="Google Shape;11648;p20"/>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9" name="Google Shape;11649;p20"/>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0" name="Google Shape;11650;p20"/>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1" name="Google Shape;11651;p20"/>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2" name="Google Shape;11652;p20"/>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3" name="Google Shape;11653;p20"/>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4" name="Google Shape;11654;p20"/>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5" name="Google Shape;11655;p20"/>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6" name="Google Shape;11656;p20"/>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7" name="Google Shape;11657;p20"/>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8" name="Google Shape;11658;p20"/>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9" name="Google Shape;11659;p20"/>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0" name="Google Shape;11660;p20"/>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1" name="Google Shape;11661;p20"/>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2" name="Google Shape;11662;p20"/>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3" name="Google Shape;11663;p20"/>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4" name="Google Shape;11664;p20"/>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5" name="Google Shape;11665;p20"/>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6" name="Google Shape;11666;p20"/>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7" name="Google Shape;11667;p20"/>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8" name="Google Shape;11668;p20"/>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9" name="Google Shape;11669;p20"/>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0" name="Google Shape;11670;p20"/>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1" name="Google Shape;11671;p20"/>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2" name="Google Shape;11672;p20"/>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3" name="Google Shape;11673;p20"/>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4" name="Google Shape;11674;p20"/>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5" name="Google Shape;11675;p20"/>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6" name="Google Shape;11676;p20"/>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7" name="Google Shape;11677;p20"/>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8" name="Google Shape;11678;p20"/>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9" name="Google Shape;11679;p20"/>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0" name="Google Shape;11680;p20"/>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1" name="Google Shape;11681;p20"/>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2" name="Google Shape;11682;p20"/>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3" name="Google Shape;11683;p20"/>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4" name="Google Shape;11684;p20"/>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5" name="Google Shape;11685;p20"/>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6" name="Google Shape;11686;p20"/>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7" name="Google Shape;11687;p20"/>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8" name="Google Shape;11688;p20"/>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9" name="Google Shape;11689;p20"/>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0" name="Google Shape;11690;p20"/>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1" name="Google Shape;11691;p20"/>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2" name="Google Shape;11692;p20"/>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3" name="Google Shape;11693;p20"/>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4" name="Google Shape;11694;p20"/>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5" name="Google Shape;11695;p20"/>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6" name="Google Shape;11696;p20"/>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7" name="Google Shape;11697;p20"/>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8" name="Google Shape;11698;p20"/>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9" name="Google Shape;11699;p20"/>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0" name="Google Shape;11700;p20"/>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1" name="Google Shape;11701;p20"/>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2" name="Google Shape;11702;p20"/>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3" name="Google Shape;11703;p20"/>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4" name="Google Shape;11704;p20"/>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5" name="Google Shape;11705;p20"/>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6" name="Google Shape;11706;p20"/>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7" name="Google Shape;11707;p20"/>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8" name="Google Shape;11708;p20"/>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9" name="Google Shape;11709;p20"/>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0" name="Google Shape;11710;p20"/>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1" name="Google Shape;11711;p20"/>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2" name="Google Shape;11712;p20"/>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3" name="Google Shape;11713;p20"/>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4" name="Google Shape;11714;p20"/>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5" name="Google Shape;11715;p20"/>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6" name="Google Shape;11716;p20"/>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7" name="Google Shape;11717;p20"/>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18" name="Google Shape;11718;p20"/>
          <p:cNvSpPr txBox="1"/>
          <p:nvPr>
            <p:ph type="subTitle" idx="1"/>
          </p:nvPr>
        </p:nvSpPr>
        <p:spPr>
          <a:xfrm>
            <a:off x="5885025" y="2761100"/>
            <a:ext cx="2538900" cy="963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1719" name="Google Shape;11719;p20"/>
          <p:cNvSpPr txBox="1"/>
          <p:nvPr>
            <p:ph type="title"/>
          </p:nvPr>
        </p:nvSpPr>
        <p:spPr>
          <a:xfrm>
            <a:off x="4786100" y="1800450"/>
            <a:ext cx="3642900" cy="90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1720" name="Google Shape;11720;p20"/>
          <p:cNvGrpSpPr/>
          <p:nvPr/>
        </p:nvGrpSpPr>
        <p:grpSpPr>
          <a:xfrm>
            <a:off x="-126639" y="-66116"/>
            <a:ext cx="1683472" cy="3505339"/>
            <a:chOff x="-126639" y="-66116"/>
            <a:chExt cx="1683472" cy="3505339"/>
          </a:xfrm>
        </p:grpSpPr>
        <p:sp>
          <p:nvSpPr>
            <p:cNvPr id="11721" name="Google Shape;11721;p20"/>
            <p:cNvSpPr/>
            <p:nvPr/>
          </p:nvSpPr>
          <p:spPr>
            <a:xfrm rot="416328" flipH="1">
              <a:off x="991731" y="-55298"/>
              <a:ext cx="240933" cy="1020096"/>
            </a:xfrm>
            <a:custGeom>
              <a:avLst/>
              <a:gdLst/>
              <a:ahLst/>
              <a:cxnLst/>
              <a:rect l="l" t="t" r="r" b="b"/>
              <a:pathLst>
                <a:path w="7449" h="31541" fill="none" extrusionOk="0">
                  <a:moveTo>
                    <a:pt x="4966" y="31540"/>
                  </a:moveTo>
                  <a:cubicBezTo>
                    <a:pt x="7449" y="21820"/>
                    <a:pt x="1854" y="0"/>
                    <a:pt x="1854" y="0"/>
                  </a:cubicBezTo>
                  <a:cubicBezTo>
                    <a:pt x="2973" y="12029"/>
                    <a:pt x="2903" y="23043"/>
                    <a:pt x="1" y="31540"/>
                  </a:cubicBezTo>
                </a:path>
              </a:pathLst>
            </a:custGeom>
            <a:solidFill>
              <a:schemeClr val="accent3"/>
            </a:solidFill>
            <a:ln w="113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2" name="Google Shape;11722;p20"/>
            <p:cNvSpPr/>
            <p:nvPr/>
          </p:nvSpPr>
          <p:spPr>
            <a:xfrm rot="416328" flipH="1">
              <a:off x="17251" y="897427"/>
              <a:ext cx="1395693" cy="2466524"/>
            </a:xfrm>
            <a:custGeom>
              <a:avLst/>
              <a:gdLst/>
              <a:ahLst/>
              <a:cxnLst/>
              <a:rect l="l" t="t" r="r" b="b"/>
              <a:pathLst>
                <a:path w="43151" h="76264" extrusionOk="0">
                  <a:moveTo>
                    <a:pt x="11925" y="0"/>
                  </a:moveTo>
                  <a:lnTo>
                    <a:pt x="11925" y="0"/>
                  </a:lnTo>
                  <a:cubicBezTo>
                    <a:pt x="7659" y="10490"/>
                    <a:pt x="1" y="37660"/>
                    <a:pt x="24792" y="56262"/>
                  </a:cubicBezTo>
                  <a:cubicBezTo>
                    <a:pt x="35842" y="64549"/>
                    <a:pt x="40877" y="71473"/>
                    <a:pt x="43150" y="76263"/>
                  </a:cubicBezTo>
                  <a:lnTo>
                    <a:pt x="43115" y="42940"/>
                  </a:lnTo>
                  <a:cubicBezTo>
                    <a:pt x="37171" y="32415"/>
                    <a:pt x="28149" y="28358"/>
                    <a:pt x="23813" y="22729"/>
                  </a:cubicBezTo>
                  <a:cubicBezTo>
                    <a:pt x="18988" y="16540"/>
                    <a:pt x="17345" y="245"/>
                    <a:pt x="17345" y="245"/>
                  </a:cubicBezTo>
                  <a:lnTo>
                    <a:pt x="119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3" name="Google Shape;11723;p20"/>
            <p:cNvSpPr/>
            <p:nvPr/>
          </p:nvSpPr>
          <p:spPr>
            <a:xfrm rot="416328" flipH="1">
              <a:off x="34448" y="885995"/>
              <a:ext cx="1114070" cy="2208662"/>
            </a:xfrm>
            <a:custGeom>
              <a:avLst/>
              <a:gdLst/>
              <a:ahLst/>
              <a:cxnLst/>
              <a:rect l="l" t="t" r="r" b="b"/>
              <a:pathLst>
                <a:path w="34444" h="68291" extrusionOk="0">
                  <a:moveTo>
                    <a:pt x="5875" y="0"/>
                  </a:moveTo>
                  <a:cubicBezTo>
                    <a:pt x="1" y="36366"/>
                    <a:pt x="25317" y="50492"/>
                    <a:pt x="33709" y="66997"/>
                  </a:cubicBezTo>
                  <a:cubicBezTo>
                    <a:pt x="33954" y="67486"/>
                    <a:pt x="34198" y="67906"/>
                    <a:pt x="34443" y="68291"/>
                  </a:cubicBezTo>
                  <a:lnTo>
                    <a:pt x="34443" y="42800"/>
                  </a:lnTo>
                  <a:cubicBezTo>
                    <a:pt x="28499" y="32275"/>
                    <a:pt x="19477" y="28218"/>
                    <a:pt x="15141" y="22589"/>
                  </a:cubicBezTo>
                  <a:cubicBezTo>
                    <a:pt x="10316" y="16400"/>
                    <a:pt x="8673" y="105"/>
                    <a:pt x="8673" y="105"/>
                  </a:cubicBezTo>
                  <a:lnTo>
                    <a:pt x="58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24" name="Google Shape;11724;p20"/>
          <p:cNvGrpSpPr/>
          <p:nvPr/>
        </p:nvGrpSpPr>
        <p:grpSpPr>
          <a:xfrm>
            <a:off x="6717851" y="4131632"/>
            <a:ext cx="170431" cy="208992"/>
            <a:chOff x="7314226" y="2364570"/>
            <a:chExt cx="170431" cy="208992"/>
          </a:xfrm>
        </p:grpSpPr>
        <p:sp>
          <p:nvSpPr>
            <p:cNvPr id="11725" name="Google Shape;11725;p2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6" name="Google Shape;11726;p2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7" name="Google Shape;11727;p2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8" name="Google Shape;11728;p2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29" name="Google Shape;11729;p20"/>
          <p:cNvSpPr/>
          <p:nvPr/>
        </p:nvSpPr>
        <p:spPr>
          <a:xfrm>
            <a:off x="7310393" y="44431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0" name="Google Shape;11730;p20"/>
          <p:cNvSpPr/>
          <p:nvPr/>
        </p:nvSpPr>
        <p:spPr>
          <a:xfrm>
            <a:off x="8005075" y="46583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31" name="Google Shape;11731;p20"/>
          <p:cNvGrpSpPr/>
          <p:nvPr/>
        </p:nvGrpSpPr>
        <p:grpSpPr>
          <a:xfrm>
            <a:off x="8696526" y="4383507"/>
            <a:ext cx="170431" cy="208992"/>
            <a:chOff x="7314226" y="2364570"/>
            <a:chExt cx="170431" cy="208992"/>
          </a:xfrm>
        </p:grpSpPr>
        <p:sp>
          <p:nvSpPr>
            <p:cNvPr id="11732" name="Google Shape;11732;p2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3" name="Google Shape;11733;p2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4" name="Google Shape;11734;p2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5" name="Google Shape;11735;p2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36" name="Google Shape;11736;p20"/>
          <p:cNvSpPr/>
          <p:nvPr/>
        </p:nvSpPr>
        <p:spPr>
          <a:xfrm>
            <a:off x="6167775" y="448608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7" name="Google Shape;11737;p20"/>
          <p:cNvSpPr/>
          <p:nvPr/>
        </p:nvSpPr>
        <p:spPr>
          <a:xfrm>
            <a:off x="5029500" y="46797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38" name="Google Shape;11738;p20"/>
          <p:cNvGrpSpPr/>
          <p:nvPr/>
        </p:nvGrpSpPr>
        <p:grpSpPr>
          <a:xfrm>
            <a:off x="171576" y="575107"/>
            <a:ext cx="170431" cy="208992"/>
            <a:chOff x="7314226" y="2364570"/>
            <a:chExt cx="170431" cy="208992"/>
          </a:xfrm>
        </p:grpSpPr>
        <p:sp>
          <p:nvSpPr>
            <p:cNvPr id="11739" name="Google Shape;11739;p2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0" name="Google Shape;11740;p2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1" name="Google Shape;11741;p2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2" name="Google Shape;11742;p2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43" name="Google Shape;11743;p20"/>
          <p:cNvSpPr/>
          <p:nvPr/>
        </p:nvSpPr>
        <p:spPr>
          <a:xfrm>
            <a:off x="438600" y="10665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4" name="Google Shape;11744;p20"/>
          <p:cNvSpPr/>
          <p:nvPr/>
        </p:nvSpPr>
        <p:spPr>
          <a:xfrm>
            <a:off x="252393" y="32860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5" name="Google Shape;11745;p20"/>
          <p:cNvSpPr/>
          <p:nvPr/>
        </p:nvSpPr>
        <p:spPr>
          <a:xfrm>
            <a:off x="504725" y="35981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46" name="Google Shape;11746;p20"/>
          <p:cNvGrpSpPr/>
          <p:nvPr/>
        </p:nvGrpSpPr>
        <p:grpSpPr>
          <a:xfrm>
            <a:off x="171576" y="4237157"/>
            <a:ext cx="170431" cy="208992"/>
            <a:chOff x="7314226" y="2364570"/>
            <a:chExt cx="170431" cy="208992"/>
          </a:xfrm>
        </p:grpSpPr>
        <p:sp>
          <p:nvSpPr>
            <p:cNvPr id="11747" name="Google Shape;11747;p2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8" name="Google Shape;11748;p2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9" name="Google Shape;11749;p2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0" name="Google Shape;11750;p2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51" name="Google Shape;11751;p20"/>
          <p:cNvGrpSpPr/>
          <p:nvPr/>
        </p:nvGrpSpPr>
        <p:grpSpPr>
          <a:xfrm rot="-1688614" flipH="1">
            <a:off x="7769162" y="112033"/>
            <a:ext cx="1448669" cy="1639067"/>
            <a:chOff x="169112" y="3861112"/>
            <a:chExt cx="1272936" cy="1440236"/>
          </a:xfrm>
        </p:grpSpPr>
        <p:sp>
          <p:nvSpPr>
            <p:cNvPr id="11752" name="Google Shape;11752;p20"/>
            <p:cNvSpPr/>
            <p:nvPr/>
          </p:nvSpPr>
          <p:spPr>
            <a:xfrm rot="1031927" flipH="1">
              <a:off x="608888" y="4813418"/>
              <a:ext cx="339330" cy="287607"/>
            </a:xfrm>
            <a:custGeom>
              <a:avLst/>
              <a:gdLst/>
              <a:ahLst/>
              <a:cxnLst/>
              <a:rect l="l" t="t" r="r" b="b"/>
              <a:pathLst>
                <a:path w="8253" h="6995" fill="none" extrusionOk="0">
                  <a:moveTo>
                    <a:pt x="1" y="1"/>
                  </a:moveTo>
                  <a:lnTo>
                    <a:pt x="8253" y="6994"/>
                  </a:lnTo>
                </a:path>
              </a:pathLst>
            </a:custGeom>
            <a:noFill/>
            <a:ln w="11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3" name="Google Shape;11753;p20"/>
            <p:cNvSpPr/>
            <p:nvPr/>
          </p:nvSpPr>
          <p:spPr>
            <a:xfrm rot="1031927" flipH="1">
              <a:off x="343202" y="4274676"/>
              <a:ext cx="365192" cy="994925"/>
            </a:xfrm>
            <a:custGeom>
              <a:avLst/>
              <a:gdLst/>
              <a:ahLst/>
              <a:cxnLst/>
              <a:rect l="l" t="t" r="r" b="b"/>
              <a:pathLst>
                <a:path w="8882" h="24198" fill="none" extrusionOk="0">
                  <a:moveTo>
                    <a:pt x="8882" y="0"/>
                  </a:moveTo>
                  <a:lnTo>
                    <a:pt x="2727" y="24197"/>
                  </a:lnTo>
                  <a:lnTo>
                    <a:pt x="0" y="11959"/>
                  </a:lnTo>
                </a:path>
              </a:pathLst>
            </a:custGeom>
            <a:noFill/>
            <a:ln w="11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4" name="Google Shape;11754;p20"/>
            <p:cNvSpPr/>
            <p:nvPr/>
          </p:nvSpPr>
          <p:spPr>
            <a:xfrm rot="1031927" flipH="1">
              <a:off x="623087" y="4438798"/>
              <a:ext cx="162490" cy="373827"/>
            </a:xfrm>
            <a:custGeom>
              <a:avLst/>
              <a:gdLst/>
              <a:ahLst/>
              <a:cxnLst/>
              <a:rect l="l" t="t" r="r" b="b"/>
              <a:pathLst>
                <a:path w="3952" h="9092" extrusionOk="0">
                  <a:moveTo>
                    <a:pt x="3917" y="1"/>
                  </a:moveTo>
                  <a:cubicBezTo>
                    <a:pt x="1" y="2868"/>
                    <a:pt x="630" y="9092"/>
                    <a:pt x="630" y="9092"/>
                  </a:cubicBezTo>
                  <a:cubicBezTo>
                    <a:pt x="2448" y="5980"/>
                    <a:pt x="3952" y="2903"/>
                    <a:pt x="3917"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5" name="Google Shape;11755;p20"/>
            <p:cNvSpPr/>
            <p:nvPr/>
          </p:nvSpPr>
          <p:spPr>
            <a:xfrm rot="1031927" flipH="1">
              <a:off x="552402" y="3886192"/>
              <a:ext cx="230085" cy="399730"/>
            </a:xfrm>
            <a:custGeom>
              <a:avLst/>
              <a:gdLst/>
              <a:ahLst/>
              <a:cxnLst/>
              <a:rect l="l" t="t" r="r" b="b"/>
              <a:pathLst>
                <a:path w="5596" h="9722" extrusionOk="0">
                  <a:moveTo>
                    <a:pt x="1" y="0"/>
                  </a:moveTo>
                  <a:cubicBezTo>
                    <a:pt x="2169" y="8567"/>
                    <a:pt x="5596" y="9721"/>
                    <a:pt x="5596" y="9721"/>
                  </a:cubicBezTo>
                  <a:cubicBezTo>
                    <a:pt x="5211" y="5805"/>
                    <a:pt x="3603" y="2483"/>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6" name="Google Shape;11756;p20"/>
            <p:cNvSpPr/>
            <p:nvPr/>
          </p:nvSpPr>
          <p:spPr>
            <a:xfrm rot="1031927" flipH="1">
              <a:off x="765882" y="4397476"/>
              <a:ext cx="189833" cy="461527"/>
            </a:xfrm>
            <a:custGeom>
              <a:avLst/>
              <a:gdLst/>
              <a:ahLst/>
              <a:cxnLst/>
              <a:rect l="l" t="t" r="r" b="b"/>
              <a:pathLst>
                <a:path w="4617" h="11225" extrusionOk="0">
                  <a:moveTo>
                    <a:pt x="665" y="1"/>
                  </a:moveTo>
                  <a:lnTo>
                    <a:pt x="665" y="1"/>
                  </a:lnTo>
                  <a:cubicBezTo>
                    <a:pt x="0" y="6679"/>
                    <a:pt x="4616" y="11225"/>
                    <a:pt x="4616" y="11225"/>
                  </a:cubicBezTo>
                  <a:cubicBezTo>
                    <a:pt x="4616" y="7798"/>
                    <a:pt x="3812" y="4162"/>
                    <a:pt x="665"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7" name="Google Shape;11757;p20"/>
            <p:cNvSpPr/>
            <p:nvPr/>
          </p:nvSpPr>
          <p:spPr>
            <a:xfrm rot="1031927" flipH="1">
              <a:off x="1033555" y="4536405"/>
              <a:ext cx="358038" cy="395413"/>
            </a:xfrm>
            <a:custGeom>
              <a:avLst/>
              <a:gdLst/>
              <a:ahLst/>
              <a:cxnLst/>
              <a:rect l="l" t="t" r="r" b="b"/>
              <a:pathLst>
                <a:path w="8708" h="9617" extrusionOk="0">
                  <a:moveTo>
                    <a:pt x="1" y="1"/>
                  </a:moveTo>
                  <a:lnTo>
                    <a:pt x="1" y="1"/>
                  </a:lnTo>
                  <a:cubicBezTo>
                    <a:pt x="2099" y="6680"/>
                    <a:pt x="8708" y="9617"/>
                    <a:pt x="8708" y="9617"/>
                  </a:cubicBezTo>
                  <a:cubicBezTo>
                    <a:pt x="6540" y="4756"/>
                    <a:pt x="3882" y="98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8" name="Google Shape;11758;p20"/>
            <p:cNvSpPr/>
            <p:nvPr/>
          </p:nvSpPr>
          <p:spPr>
            <a:xfrm rot="1031927" flipH="1">
              <a:off x="523055" y="4080252"/>
              <a:ext cx="478796" cy="238843"/>
            </a:xfrm>
            <a:custGeom>
              <a:avLst/>
              <a:gdLst/>
              <a:ahLst/>
              <a:cxnLst/>
              <a:rect l="l" t="t" r="r" b="b"/>
              <a:pathLst>
                <a:path w="11645" h="5809" extrusionOk="0">
                  <a:moveTo>
                    <a:pt x="645" y="0"/>
                  </a:moveTo>
                  <a:cubicBezTo>
                    <a:pt x="426" y="0"/>
                    <a:pt x="211" y="13"/>
                    <a:pt x="1" y="39"/>
                  </a:cubicBezTo>
                  <a:cubicBezTo>
                    <a:pt x="3917" y="5284"/>
                    <a:pt x="11645" y="5808"/>
                    <a:pt x="11645" y="5808"/>
                  </a:cubicBezTo>
                  <a:cubicBezTo>
                    <a:pt x="7534" y="2448"/>
                    <a:pt x="3697" y="0"/>
                    <a:pt x="6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9" name="Google Shape;11759;p20"/>
            <p:cNvSpPr/>
            <p:nvPr/>
          </p:nvSpPr>
          <p:spPr>
            <a:xfrm rot="1031927" flipH="1">
              <a:off x="197894" y="4387311"/>
              <a:ext cx="320623" cy="243160"/>
            </a:xfrm>
            <a:custGeom>
              <a:avLst/>
              <a:gdLst/>
              <a:ahLst/>
              <a:cxnLst/>
              <a:rect l="l" t="t" r="r" b="b"/>
              <a:pathLst>
                <a:path w="7798" h="5914" extrusionOk="0">
                  <a:moveTo>
                    <a:pt x="7798" y="0"/>
                  </a:moveTo>
                  <a:lnTo>
                    <a:pt x="0" y="5805"/>
                  </a:lnTo>
                  <a:cubicBezTo>
                    <a:pt x="336" y="5879"/>
                    <a:pt x="663" y="5914"/>
                    <a:pt x="981" y="5914"/>
                  </a:cubicBezTo>
                  <a:cubicBezTo>
                    <a:pt x="5143" y="5914"/>
                    <a:pt x="7798" y="0"/>
                    <a:pt x="77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60" name="Google Shape;11760;p20"/>
          <p:cNvSpPr/>
          <p:nvPr/>
        </p:nvSpPr>
        <p:spPr>
          <a:xfrm rot="10800000">
            <a:off x="7694438" y="925639"/>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61" name="Google Shape;11761;p20"/>
          <p:cNvGrpSpPr/>
          <p:nvPr/>
        </p:nvGrpSpPr>
        <p:grpSpPr>
          <a:xfrm rot="10800000">
            <a:off x="7126635" y="636720"/>
            <a:ext cx="170431" cy="208992"/>
            <a:chOff x="7314226" y="2364570"/>
            <a:chExt cx="170431" cy="208992"/>
          </a:xfrm>
        </p:grpSpPr>
        <p:sp>
          <p:nvSpPr>
            <p:cNvPr id="11762" name="Google Shape;11762;p2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3" name="Google Shape;11763;p2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4" name="Google Shape;11764;p2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5" name="Google Shape;11765;p2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66" name="Google Shape;11766;p20"/>
          <p:cNvSpPr/>
          <p:nvPr/>
        </p:nvSpPr>
        <p:spPr>
          <a:xfrm rot="10800000">
            <a:off x="6614917" y="444542"/>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7" name="Google Shape;11767;p20"/>
          <p:cNvSpPr/>
          <p:nvPr/>
        </p:nvSpPr>
        <p:spPr>
          <a:xfrm rot="10800000">
            <a:off x="5960348" y="71292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68" name="Google Shape;11768;p20"/>
          <p:cNvGrpSpPr/>
          <p:nvPr/>
        </p:nvGrpSpPr>
        <p:grpSpPr>
          <a:xfrm rot="10800000">
            <a:off x="5321510" y="489320"/>
            <a:ext cx="170431" cy="208992"/>
            <a:chOff x="7314226" y="2364570"/>
            <a:chExt cx="170431" cy="208992"/>
          </a:xfrm>
        </p:grpSpPr>
        <p:sp>
          <p:nvSpPr>
            <p:cNvPr id="11769" name="Google Shape;11769;p2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0" name="Google Shape;11770;p2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1" name="Google Shape;11771;p2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2" name="Google Shape;11772;p2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73" name="Google Shape;11773;p20"/>
          <p:cNvGrpSpPr/>
          <p:nvPr/>
        </p:nvGrpSpPr>
        <p:grpSpPr>
          <a:xfrm rot="10800000">
            <a:off x="4691085" y="811507"/>
            <a:ext cx="170431" cy="208992"/>
            <a:chOff x="7314226" y="2364570"/>
            <a:chExt cx="170431" cy="208992"/>
          </a:xfrm>
        </p:grpSpPr>
        <p:sp>
          <p:nvSpPr>
            <p:cNvPr id="11774" name="Google Shape;11774;p2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5" name="Google Shape;11775;p2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6" name="Google Shape;11776;p2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7" name="Google Shape;11777;p2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78" name="Google Shape;11778;p20"/>
          <p:cNvSpPr/>
          <p:nvPr/>
        </p:nvSpPr>
        <p:spPr>
          <a:xfrm rot="10800000">
            <a:off x="3096867" y="794117"/>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79" name="Google Shape;11779;p20"/>
          <p:cNvGrpSpPr/>
          <p:nvPr/>
        </p:nvGrpSpPr>
        <p:grpSpPr>
          <a:xfrm>
            <a:off x="1490421" y="582027"/>
            <a:ext cx="170431" cy="208992"/>
            <a:chOff x="7314226" y="2364570"/>
            <a:chExt cx="170431" cy="208992"/>
          </a:xfrm>
        </p:grpSpPr>
        <p:sp>
          <p:nvSpPr>
            <p:cNvPr id="11780" name="Google Shape;11780;p2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1" name="Google Shape;11781;p2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2" name="Google Shape;11782;p2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3" name="Google Shape;11783;p2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84" name="Google Shape;11784;p20"/>
          <p:cNvSpPr/>
          <p:nvPr/>
        </p:nvSpPr>
        <p:spPr>
          <a:xfrm>
            <a:off x="2006763" y="96979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5" name="Google Shape;11785;p20"/>
          <p:cNvSpPr/>
          <p:nvPr/>
        </p:nvSpPr>
        <p:spPr>
          <a:xfrm>
            <a:off x="2575496" y="38484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86" name="Google Shape;11786;p20"/>
          <p:cNvGrpSpPr/>
          <p:nvPr/>
        </p:nvGrpSpPr>
        <p:grpSpPr>
          <a:xfrm>
            <a:off x="3621171" y="407240"/>
            <a:ext cx="170431" cy="208992"/>
            <a:chOff x="7314226" y="2364570"/>
            <a:chExt cx="170431" cy="208992"/>
          </a:xfrm>
        </p:grpSpPr>
        <p:sp>
          <p:nvSpPr>
            <p:cNvPr id="11787" name="Google Shape;11787;p2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8" name="Google Shape;11788;p2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9" name="Google Shape;11789;p2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0" name="Google Shape;11790;p2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91" name="Google Shape;11791;p20"/>
          <p:cNvSpPr/>
          <p:nvPr/>
        </p:nvSpPr>
        <p:spPr>
          <a:xfrm>
            <a:off x="4483588" y="48931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665" name="Shape 665"/>
        <p:cNvGrpSpPr/>
        <p:nvPr/>
      </p:nvGrpSpPr>
      <p:grpSpPr>
        <a:xfrm>
          <a:off x="0" y="0"/>
          <a:ext cx="0" cy="0"/>
          <a:chOff x="0" y="0"/>
          <a:chExt cx="0" cy="0"/>
        </a:xfrm>
      </p:grpSpPr>
      <p:grpSp>
        <p:nvGrpSpPr>
          <p:cNvPr id="666" name="Google Shape;666;p3"/>
          <p:cNvGrpSpPr/>
          <p:nvPr/>
        </p:nvGrpSpPr>
        <p:grpSpPr>
          <a:xfrm>
            <a:off x="-44372" y="-112096"/>
            <a:ext cx="9232744" cy="5367692"/>
            <a:chOff x="-36097" y="-112100"/>
            <a:chExt cx="9232744" cy="5367692"/>
          </a:xfrm>
        </p:grpSpPr>
        <p:sp>
          <p:nvSpPr>
            <p:cNvPr id="667" name="Google Shape;667;p3"/>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3"/>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3"/>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3"/>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 name="Google Shape;671;p3"/>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3"/>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3"/>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3"/>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3"/>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3"/>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3"/>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3"/>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3"/>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3"/>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3"/>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3"/>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3"/>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 name="Google Shape;684;p3"/>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3"/>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 name="Google Shape;686;p3"/>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 name="Google Shape;687;p3"/>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 name="Google Shape;688;p3"/>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 name="Google Shape;689;p3"/>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3"/>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3"/>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3"/>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3"/>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 name="Google Shape;694;p3"/>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3"/>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3"/>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3"/>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3"/>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3"/>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3"/>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3"/>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3"/>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3"/>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3"/>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3"/>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3"/>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3"/>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3"/>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3"/>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3"/>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3"/>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3"/>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 name="Google Shape;713;p3"/>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3"/>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3"/>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3"/>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 name="Google Shape;717;p3"/>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3"/>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3"/>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3"/>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3"/>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3"/>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3"/>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3"/>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3"/>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3"/>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3"/>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3"/>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3"/>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3"/>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3"/>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3"/>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3"/>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3"/>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3"/>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3"/>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3"/>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3"/>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3"/>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3"/>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3"/>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3"/>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3"/>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3"/>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3"/>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3"/>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3"/>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3"/>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3"/>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3"/>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3"/>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3"/>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3"/>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3"/>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3"/>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3"/>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3"/>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3"/>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3"/>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3"/>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3"/>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3"/>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3"/>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3"/>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 name="Google Shape;765;p3"/>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3"/>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3"/>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 name="Google Shape;768;p3"/>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 name="Google Shape;769;p3"/>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 name="Google Shape;770;p3"/>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3"/>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3"/>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3"/>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3"/>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3"/>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3"/>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3"/>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3"/>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3"/>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3"/>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3"/>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3"/>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3"/>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3"/>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3"/>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3"/>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3"/>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 name="Google Shape;788;p3"/>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 name="Google Shape;789;p3"/>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3"/>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3"/>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3"/>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3"/>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 name="Google Shape;794;p3"/>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 name="Google Shape;795;p3"/>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3"/>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 name="Google Shape;797;p3"/>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 name="Google Shape;798;p3"/>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3"/>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3"/>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3"/>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3"/>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3"/>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3"/>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3"/>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3"/>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3"/>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3"/>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3"/>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3"/>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3"/>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3"/>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3"/>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3"/>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3"/>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3"/>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3"/>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3"/>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3"/>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3"/>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3"/>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 name="Google Shape;822;p3"/>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3"/>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3"/>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 name="Google Shape;825;p3"/>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 name="Google Shape;826;p3"/>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3"/>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 name="Google Shape;828;p3"/>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 name="Google Shape;829;p3"/>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3"/>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3"/>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3"/>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 name="Google Shape;833;p3"/>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 name="Google Shape;834;p3"/>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3"/>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3"/>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3"/>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3"/>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3"/>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3"/>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3"/>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3"/>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3"/>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3"/>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3"/>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3"/>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3"/>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3"/>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3"/>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3"/>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3"/>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3"/>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 name="Google Shape;853;p3"/>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3"/>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3"/>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3"/>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3"/>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3"/>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3"/>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 name="Google Shape;860;p3"/>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 name="Google Shape;861;p3"/>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3"/>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3"/>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3"/>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3"/>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3"/>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3"/>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3"/>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3"/>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3"/>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3"/>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3"/>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3"/>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3"/>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3"/>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3"/>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3"/>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3"/>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3"/>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3"/>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3"/>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3"/>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3"/>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3"/>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3"/>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3"/>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 name="Google Shape;887;p3"/>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3"/>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3"/>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 name="Google Shape;890;p3"/>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 name="Google Shape;891;p3"/>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3"/>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3"/>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3"/>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3"/>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3"/>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3"/>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3"/>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3"/>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3"/>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3"/>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3"/>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3"/>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3"/>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3"/>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 name="Google Shape;906;p3"/>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3"/>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3"/>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3"/>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3"/>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3"/>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 name="Google Shape;912;p3"/>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3"/>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3"/>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3"/>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3"/>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3"/>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3"/>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3"/>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3"/>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3"/>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3"/>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3"/>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3"/>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3"/>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3"/>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3"/>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3"/>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3"/>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3"/>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3"/>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3"/>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3"/>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3"/>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3"/>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3"/>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3"/>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3"/>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3"/>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3"/>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3"/>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3"/>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3"/>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3"/>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3"/>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3"/>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3"/>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3"/>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3"/>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3"/>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3"/>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3"/>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3"/>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3"/>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3"/>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3"/>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3"/>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3"/>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3"/>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3"/>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3"/>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3"/>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3"/>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3"/>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3"/>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3"/>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3"/>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3"/>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3"/>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3"/>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3"/>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3"/>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3"/>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3"/>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3"/>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3"/>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3"/>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3"/>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3"/>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3"/>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3"/>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3"/>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3"/>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3"/>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3"/>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3"/>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3"/>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3"/>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3"/>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3"/>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3"/>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3"/>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3"/>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3"/>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3"/>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3"/>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3"/>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3"/>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3"/>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3"/>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3"/>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3"/>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3"/>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3"/>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3"/>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3"/>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3"/>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3"/>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3"/>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3"/>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3"/>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3"/>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3"/>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3"/>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3"/>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3"/>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3"/>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3"/>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3"/>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3"/>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3"/>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3"/>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3"/>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3"/>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3"/>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3"/>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3"/>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3"/>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3"/>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3"/>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3"/>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3"/>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3"/>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3"/>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3"/>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3"/>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3"/>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3"/>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3"/>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3"/>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3"/>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3"/>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3"/>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3"/>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3"/>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3"/>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3"/>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3"/>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3"/>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3"/>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3"/>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3"/>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3"/>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3"/>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3"/>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3"/>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3"/>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3"/>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3"/>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3"/>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3"/>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3"/>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3"/>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3"/>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 name="Google Shape;1065;p3"/>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3"/>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3"/>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3"/>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3"/>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3"/>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3"/>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3"/>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3"/>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 name="Google Shape;1074;p3"/>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3"/>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3"/>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 name="Google Shape;1077;p3"/>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3"/>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3"/>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3"/>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3"/>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3"/>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3"/>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3"/>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3"/>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3"/>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3"/>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3"/>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3"/>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3"/>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3"/>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3"/>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3"/>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3"/>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3"/>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3"/>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3"/>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3"/>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3"/>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 name="Google Shape;1100;p3"/>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3"/>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3"/>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3"/>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3"/>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3"/>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3"/>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3"/>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3"/>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3"/>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3"/>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3"/>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3"/>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3"/>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3"/>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3"/>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3"/>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3"/>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3"/>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3"/>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3"/>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3"/>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3"/>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3"/>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3"/>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3"/>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3"/>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3"/>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3"/>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3"/>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3"/>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3"/>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3"/>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3"/>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3"/>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3"/>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3"/>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3"/>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3"/>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3"/>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3"/>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3"/>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3"/>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3"/>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3"/>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3"/>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3"/>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3"/>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3"/>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3"/>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3"/>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3"/>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3"/>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3"/>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3"/>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3"/>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3"/>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3"/>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3"/>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3"/>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3"/>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3"/>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3"/>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3"/>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3"/>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 name="Google Shape;1165;p3"/>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3"/>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3"/>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3"/>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3"/>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3"/>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3"/>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3"/>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3"/>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3"/>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3"/>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3"/>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3"/>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3"/>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3"/>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3"/>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3"/>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3"/>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3"/>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3"/>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3"/>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3"/>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3"/>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3"/>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3"/>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3"/>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3"/>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3"/>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3"/>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3"/>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3"/>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3"/>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3"/>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3"/>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3"/>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3"/>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3"/>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3"/>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3"/>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3"/>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3"/>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3"/>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3"/>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3"/>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3"/>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3"/>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3"/>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3"/>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3"/>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3"/>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3"/>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3"/>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3"/>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3"/>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3"/>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3"/>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3"/>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3"/>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3"/>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3"/>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3"/>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3"/>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3"/>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3"/>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3"/>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3"/>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3"/>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3"/>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3"/>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3"/>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3"/>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3"/>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3"/>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3"/>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3"/>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3"/>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3"/>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3"/>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3"/>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3"/>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3"/>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3"/>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3"/>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3"/>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3"/>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3"/>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3"/>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3"/>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3"/>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3"/>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3"/>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3"/>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3"/>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3"/>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3"/>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3"/>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3"/>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3"/>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3"/>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3"/>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3"/>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3"/>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3"/>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3"/>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3"/>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3"/>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3"/>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3"/>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3"/>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3"/>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3"/>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3"/>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3"/>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3"/>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3"/>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3"/>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3"/>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3"/>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3"/>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3"/>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3"/>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3"/>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3"/>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3"/>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3"/>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3"/>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 name="Google Shape;1291;p3"/>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3"/>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3"/>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3"/>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3"/>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3"/>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3"/>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3"/>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3"/>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3"/>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3"/>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02" name="Google Shape;1302;p3"/>
          <p:cNvSpPr txBox="1"/>
          <p:nvPr>
            <p:ph type="title"/>
          </p:nvPr>
        </p:nvSpPr>
        <p:spPr>
          <a:xfrm>
            <a:off x="2028750" y="2098100"/>
            <a:ext cx="5086500" cy="9390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03" name="Google Shape;1303;p3"/>
          <p:cNvSpPr txBox="1"/>
          <p:nvPr>
            <p:ph type="title" idx="2" hasCustomPrompt="1"/>
          </p:nvPr>
        </p:nvSpPr>
        <p:spPr>
          <a:xfrm>
            <a:off x="3942750" y="801025"/>
            <a:ext cx="1258500" cy="72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b="1">
                <a:latin typeface="Inria Sans"/>
                <a:ea typeface="Inria Sans"/>
                <a:cs typeface="Inria Sans"/>
                <a:sym typeface="Inria Sans"/>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304" name="Google Shape;1304;p3"/>
          <p:cNvSpPr txBox="1"/>
          <p:nvPr>
            <p:ph type="subTitle" idx="1"/>
          </p:nvPr>
        </p:nvSpPr>
        <p:spPr>
          <a:xfrm>
            <a:off x="2028750" y="2936025"/>
            <a:ext cx="5086500" cy="4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grpSp>
        <p:nvGrpSpPr>
          <p:cNvPr id="1305" name="Google Shape;1305;p3"/>
          <p:cNvGrpSpPr/>
          <p:nvPr/>
        </p:nvGrpSpPr>
        <p:grpSpPr>
          <a:xfrm flipH="1">
            <a:off x="544793" y="703532"/>
            <a:ext cx="170431" cy="208992"/>
            <a:chOff x="7314226" y="2364570"/>
            <a:chExt cx="170431" cy="208992"/>
          </a:xfrm>
        </p:grpSpPr>
        <p:sp>
          <p:nvSpPr>
            <p:cNvPr id="1306" name="Google Shape;1306;p3"/>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3"/>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3"/>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3"/>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0" name="Google Shape;1310;p3"/>
          <p:cNvSpPr/>
          <p:nvPr/>
        </p:nvSpPr>
        <p:spPr>
          <a:xfrm flipH="1">
            <a:off x="354875" y="3524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11" name="Google Shape;1311;p3"/>
          <p:cNvGrpSpPr/>
          <p:nvPr/>
        </p:nvGrpSpPr>
        <p:grpSpPr>
          <a:xfrm>
            <a:off x="8156550" y="4419242"/>
            <a:ext cx="223981" cy="274679"/>
            <a:chOff x="7314226" y="2364570"/>
            <a:chExt cx="170431" cy="208992"/>
          </a:xfrm>
        </p:grpSpPr>
        <p:sp>
          <p:nvSpPr>
            <p:cNvPr id="1312" name="Google Shape;1312;p3"/>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3"/>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3"/>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3"/>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6" name="Google Shape;1316;p3"/>
          <p:cNvSpPr/>
          <p:nvPr/>
        </p:nvSpPr>
        <p:spPr>
          <a:xfrm flipH="1">
            <a:off x="6963856" y="43626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3"/>
          <p:cNvSpPr/>
          <p:nvPr/>
        </p:nvSpPr>
        <p:spPr>
          <a:xfrm flipH="1">
            <a:off x="6322846" y="440539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3"/>
          <p:cNvSpPr/>
          <p:nvPr/>
        </p:nvSpPr>
        <p:spPr>
          <a:xfrm flipH="1">
            <a:off x="5243325" y="46566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3"/>
          <p:cNvSpPr/>
          <p:nvPr/>
        </p:nvSpPr>
        <p:spPr>
          <a:xfrm flipH="1">
            <a:off x="4436356" y="430030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20" name="Google Shape;1320;p3"/>
          <p:cNvGrpSpPr/>
          <p:nvPr/>
        </p:nvGrpSpPr>
        <p:grpSpPr>
          <a:xfrm flipH="1">
            <a:off x="4004968" y="4596957"/>
            <a:ext cx="170431" cy="208992"/>
            <a:chOff x="7314226" y="2364570"/>
            <a:chExt cx="170431" cy="208992"/>
          </a:xfrm>
        </p:grpSpPr>
        <p:sp>
          <p:nvSpPr>
            <p:cNvPr id="1321" name="Google Shape;1321;p3"/>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3"/>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3"/>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3"/>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5" name="Google Shape;1325;p3"/>
          <p:cNvSpPr/>
          <p:nvPr/>
        </p:nvSpPr>
        <p:spPr>
          <a:xfrm flipH="1">
            <a:off x="2766500" y="440477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26" name="Google Shape;1326;p3"/>
          <p:cNvGrpSpPr/>
          <p:nvPr/>
        </p:nvGrpSpPr>
        <p:grpSpPr>
          <a:xfrm rot="-912564">
            <a:off x="7148927" y="-390548"/>
            <a:ext cx="2444135" cy="2043003"/>
            <a:chOff x="6958887" y="764236"/>
            <a:chExt cx="2003164" cy="1674404"/>
          </a:xfrm>
        </p:grpSpPr>
        <p:sp>
          <p:nvSpPr>
            <p:cNvPr id="1327" name="Google Shape;1327;p3"/>
            <p:cNvSpPr/>
            <p:nvPr/>
          </p:nvSpPr>
          <p:spPr>
            <a:xfrm rot="-9430312" flipH="1">
              <a:off x="7751468" y="908729"/>
              <a:ext cx="1002397" cy="1275583"/>
            </a:xfrm>
            <a:custGeom>
              <a:avLst/>
              <a:gdLst/>
              <a:ahLst/>
              <a:cxnLst/>
              <a:rect l="l" t="t" r="r" b="b"/>
              <a:pathLst>
                <a:path w="16277" h="20713" fill="none" extrusionOk="0">
                  <a:moveTo>
                    <a:pt x="16276" y="20713"/>
                  </a:moveTo>
                  <a:lnTo>
                    <a:pt x="8167" y="9015"/>
                  </a:lnTo>
                  <a:lnTo>
                    <a:pt x="1" y="1"/>
                  </a:lnTo>
                </a:path>
              </a:pathLst>
            </a:custGeom>
            <a:noFill/>
            <a:ln w="91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3"/>
            <p:cNvSpPr/>
            <p:nvPr/>
          </p:nvSpPr>
          <p:spPr>
            <a:xfrm rot="-9430312" flipH="1">
              <a:off x="7625111" y="1502489"/>
              <a:ext cx="584737" cy="182534"/>
            </a:xfrm>
            <a:custGeom>
              <a:avLst/>
              <a:gdLst/>
              <a:ahLst/>
              <a:cxnLst/>
              <a:rect l="l" t="t" r="r" b="b"/>
              <a:pathLst>
                <a:path w="9495" h="2964" extrusionOk="0">
                  <a:moveTo>
                    <a:pt x="1670" y="0"/>
                  </a:moveTo>
                  <a:cubicBezTo>
                    <a:pt x="1133" y="0"/>
                    <a:pt x="577" y="34"/>
                    <a:pt x="1" y="105"/>
                  </a:cubicBezTo>
                  <a:cubicBezTo>
                    <a:pt x="2660" y="1977"/>
                    <a:pt x="5841" y="2964"/>
                    <a:pt x="9093" y="2964"/>
                  </a:cubicBezTo>
                  <a:cubicBezTo>
                    <a:pt x="9227" y="2964"/>
                    <a:pt x="9361" y="2962"/>
                    <a:pt x="9495" y="2959"/>
                  </a:cubicBezTo>
                  <a:cubicBezTo>
                    <a:pt x="7301" y="1150"/>
                    <a:pt x="4798" y="0"/>
                    <a:pt x="16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3"/>
            <p:cNvSpPr/>
            <p:nvPr/>
          </p:nvSpPr>
          <p:spPr>
            <a:xfrm rot="-9430312" flipH="1">
              <a:off x="7219411" y="1886482"/>
              <a:ext cx="346347" cy="504740"/>
            </a:xfrm>
            <a:custGeom>
              <a:avLst/>
              <a:gdLst/>
              <a:ahLst/>
              <a:cxnLst/>
              <a:rect l="l" t="t" r="r" b="b"/>
              <a:pathLst>
                <a:path w="5624" h="8196" extrusionOk="0">
                  <a:moveTo>
                    <a:pt x="0" y="1"/>
                  </a:moveTo>
                  <a:lnTo>
                    <a:pt x="3956" y="8195"/>
                  </a:lnTo>
                  <a:cubicBezTo>
                    <a:pt x="5623" y="3703"/>
                    <a:pt x="1"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3"/>
            <p:cNvSpPr/>
            <p:nvPr/>
          </p:nvSpPr>
          <p:spPr>
            <a:xfrm rot="-9430312" flipH="1">
              <a:off x="7985340" y="1592741"/>
              <a:ext cx="205382" cy="609124"/>
            </a:xfrm>
            <a:custGeom>
              <a:avLst/>
              <a:gdLst/>
              <a:ahLst/>
              <a:cxnLst/>
              <a:rect l="l" t="t" r="r" b="b"/>
              <a:pathLst>
                <a:path w="3335" h="9891" extrusionOk="0">
                  <a:moveTo>
                    <a:pt x="1611" y="1"/>
                  </a:moveTo>
                  <a:lnTo>
                    <a:pt x="1611" y="1"/>
                  </a:lnTo>
                  <a:cubicBezTo>
                    <a:pt x="0" y="3166"/>
                    <a:pt x="848" y="7828"/>
                    <a:pt x="1950" y="9891"/>
                  </a:cubicBezTo>
                  <a:cubicBezTo>
                    <a:pt x="3193" y="6359"/>
                    <a:pt x="3334" y="3024"/>
                    <a:pt x="1611"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3"/>
            <p:cNvSpPr/>
            <p:nvPr/>
          </p:nvSpPr>
          <p:spPr>
            <a:xfrm rot="-9430312" flipH="1">
              <a:off x="6984113" y="1817378"/>
              <a:ext cx="546432" cy="240361"/>
            </a:xfrm>
            <a:custGeom>
              <a:avLst/>
              <a:gdLst/>
              <a:ahLst/>
              <a:cxnLst/>
              <a:rect l="l" t="t" r="r" b="b"/>
              <a:pathLst>
                <a:path w="8873" h="3903" extrusionOk="0">
                  <a:moveTo>
                    <a:pt x="1435" y="0"/>
                  </a:moveTo>
                  <a:cubicBezTo>
                    <a:pt x="969" y="0"/>
                    <a:pt x="491" y="42"/>
                    <a:pt x="1" y="130"/>
                  </a:cubicBezTo>
                  <a:cubicBezTo>
                    <a:pt x="2110" y="2534"/>
                    <a:pt x="5128" y="3902"/>
                    <a:pt x="8316" y="3902"/>
                  </a:cubicBezTo>
                  <a:cubicBezTo>
                    <a:pt x="8501" y="3902"/>
                    <a:pt x="8687" y="3898"/>
                    <a:pt x="8873" y="3888"/>
                  </a:cubicBezTo>
                  <a:cubicBezTo>
                    <a:pt x="6665" y="1559"/>
                    <a:pt x="4269" y="0"/>
                    <a:pt x="1435"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2" name="Google Shape;1332;p3"/>
          <p:cNvGrpSpPr/>
          <p:nvPr/>
        </p:nvGrpSpPr>
        <p:grpSpPr>
          <a:xfrm flipH="1">
            <a:off x="6494093" y="241895"/>
            <a:ext cx="170431" cy="208992"/>
            <a:chOff x="7314226" y="2364570"/>
            <a:chExt cx="170431" cy="208992"/>
          </a:xfrm>
        </p:grpSpPr>
        <p:sp>
          <p:nvSpPr>
            <p:cNvPr id="1333" name="Google Shape;1333;p3"/>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3"/>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3"/>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3"/>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37" name="Google Shape;1337;p3"/>
          <p:cNvSpPr/>
          <p:nvPr/>
        </p:nvSpPr>
        <p:spPr>
          <a:xfrm>
            <a:off x="7526403" y="235222"/>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3"/>
          <p:cNvSpPr/>
          <p:nvPr/>
        </p:nvSpPr>
        <p:spPr>
          <a:xfrm flipH="1">
            <a:off x="8660796" y="149594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39" name="Google Shape;1339;p3"/>
          <p:cNvGrpSpPr/>
          <p:nvPr/>
        </p:nvGrpSpPr>
        <p:grpSpPr>
          <a:xfrm flipH="1">
            <a:off x="8100252" y="-136990"/>
            <a:ext cx="967546" cy="4338932"/>
            <a:chOff x="4364227" y="363660"/>
            <a:chExt cx="967546" cy="4338932"/>
          </a:xfrm>
        </p:grpSpPr>
        <p:sp>
          <p:nvSpPr>
            <p:cNvPr id="1340" name="Google Shape;1340;p3"/>
            <p:cNvSpPr/>
            <p:nvPr/>
          </p:nvSpPr>
          <p:spPr>
            <a:xfrm>
              <a:off x="4365781" y="363660"/>
              <a:ext cx="886033" cy="4338932"/>
            </a:xfrm>
            <a:custGeom>
              <a:avLst/>
              <a:gdLst/>
              <a:ahLst/>
              <a:cxnLst/>
              <a:rect l="l" t="t" r="r" b="b"/>
              <a:pathLst>
                <a:path w="15966" h="78186" fill="none" extrusionOk="0">
                  <a:moveTo>
                    <a:pt x="15965" y="0"/>
                  </a:moveTo>
                  <a:cubicBezTo>
                    <a:pt x="15739" y="12603"/>
                    <a:pt x="14976" y="37581"/>
                    <a:pt x="7488" y="56231"/>
                  </a:cubicBezTo>
                  <a:cubicBezTo>
                    <a:pt x="0" y="74880"/>
                    <a:pt x="1159" y="78186"/>
                    <a:pt x="1159" y="78186"/>
                  </a:cubicBezTo>
                </a:path>
              </a:pathLst>
            </a:custGeom>
            <a:noFill/>
            <a:ln w="9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3"/>
            <p:cNvSpPr/>
            <p:nvPr/>
          </p:nvSpPr>
          <p:spPr>
            <a:xfrm>
              <a:off x="5054132" y="914606"/>
              <a:ext cx="277641" cy="787585"/>
            </a:xfrm>
            <a:custGeom>
              <a:avLst/>
              <a:gdLst/>
              <a:ahLst/>
              <a:cxnLst/>
              <a:rect l="l" t="t" r="r" b="b"/>
              <a:pathLst>
                <a:path w="5003" h="14192" extrusionOk="0">
                  <a:moveTo>
                    <a:pt x="2564" y="0"/>
                  </a:moveTo>
                  <a:cubicBezTo>
                    <a:pt x="1985" y="0"/>
                    <a:pt x="1407" y="82"/>
                    <a:pt x="848" y="244"/>
                  </a:cubicBezTo>
                  <a:lnTo>
                    <a:pt x="1" y="13666"/>
                  </a:lnTo>
                  <a:cubicBezTo>
                    <a:pt x="788" y="14018"/>
                    <a:pt x="1626" y="14191"/>
                    <a:pt x="2460" y="14191"/>
                  </a:cubicBezTo>
                  <a:cubicBezTo>
                    <a:pt x="3032" y="14191"/>
                    <a:pt x="3603" y="14110"/>
                    <a:pt x="4154" y="13949"/>
                  </a:cubicBezTo>
                  <a:lnTo>
                    <a:pt x="5002" y="499"/>
                  </a:lnTo>
                  <a:cubicBezTo>
                    <a:pt x="4221" y="166"/>
                    <a:pt x="3391" y="0"/>
                    <a:pt x="2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3"/>
            <p:cNvSpPr/>
            <p:nvPr/>
          </p:nvSpPr>
          <p:spPr>
            <a:xfrm>
              <a:off x="4600966" y="2831766"/>
              <a:ext cx="483028" cy="780981"/>
            </a:xfrm>
            <a:custGeom>
              <a:avLst/>
              <a:gdLst/>
              <a:ahLst/>
              <a:cxnLst/>
              <a:rect l="l" t="t" r="r" b="b"/>
              <a:pathLst>
                <a:path w="8704" h="14073" extrusionOk="0">
                  <a:moveTo>
                    <a:pt x="4804" y="1"/>
                  </a:moveTo>
                  <a:lnTo>
                    <a:pt x="1" y="12575"/>
                  </a:lnTo>
                  <a:cubicBezTo>
                    <a:pt x="1074" y="13507"/>
                    <a:pt x="2459" y="14044"/>
                    <a:pt x="3900" y="14073"/>
                  </a:cubicBezTo>
                  <a:lnTo>
                    <a:pt x="8704" y="1498"/>
                  </a:lnTo>
                  <a:cubicBezTo>
                    <a:pt x="7630" y="566"/>
                    <a:pt x="6245" y="29"/>
                    <a:pt x="4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3"/>
            <p:cNvSpPr/>
            <p:nvPr/>
          </p:nvSpPr>
          <p:spPr>
            <a:xfrm>
              <a:off x="4898914" y="1919662"/>
              <a:ext cx="370096" cy="784699"/>
            </a:xfrm>
            <a:custGeom>
              <a:avLst/>
              <a:gdLst/>
              <a:ahLst/>
              <a:cxnLst/>
              <a:rect l="l" t="t" r="r" b="b"/>
              <a:pathLst>
                <a:path w="6669" h="14140" extrusionOk="0">
                  <a:moveTo>
                    <a:pt x="3527" y="0"/>
                  </a:moveTo>
                  <a:cubicBezTo>
                    <a:pt x="3209" y="0"/>
                    <a:pt x="2890" y="25"/>
                    <a:pt x="2572" y="76"/>
                  </a:cubicBezTo>
                  <a:lnTo>
                    <a:pt x="0" y="13272"/>
                  </a:lnTo>
                  <a:cubicBezTo>
                    <a:pt x="942" y="13841"/>
                    <a:pt x="2019" y="14139"/>
                    <a:pt x="3114" y="14139"/>
                  </a:cubicBezTo>
                  <a:cubicBezTo>
                    <a:pt x="3432" y="14139"/>
                    <a:pt x="3751" y="14114"/>
                    <a:pt x="4069" y="14063"/>
                  </a:cubicBezTo>
                  <a:lnTo>
                    <a:pt x="6669" y="868"/>
                  </a:lnTo>
                  <a:cubicBezTo>
                    <a:pt x="5705" y="298"/>
                    <a:pt x="4623" y="0"/>
                    <a:pt x="3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3"/>
            <p:cNvSpPr/>
            <p:nvPr/>
          </p:nvSpPr>
          <p:spPr>
            <a:xfrm>
              <a:off x="4364227" y="3788930"/>
              <a:ext cx="393626" cy="784422"/>
            </a:xfrm>
            <a:custGeom>
              <a:avLst/>
              <a:gdLst/>
              <a:ahLst/>
              <a:cxnLst/>
              <a:rect l="l" t="t" r="r" b="b"/>
              <a:pathLst>
                <a:path w="7093" h="14135" extrusionOk="0">
                  <a:moveTo>
                    <a:pt x="3801" y="1"/>
                  </a:moveTo>
                  <a:cubicBezTo>
                    <a:pt x="3551" y="1"/>
                    <a:pt x="3301" y="16"/>
                    <a:pt x="3052" y="46"/>
                  </a:cubicBezTo>
                  <a:lnTo>
                    <a:pt x="0" y="13157"/>
                  </a:lnTo>
                  <a:cubicBezTo>
                    <a:pt x="977" y="13808"/>
                    <a:pt x="2127" y="14134"/>
                    <a:pt x="3292" y="14134"/>
                  </a:cubicBezTo>
                  <a:cubicBezTo>
                    <a:pt x="3541" y="14134"/>
                    <a:pt x="3791" y="14119"/>
                    <a:pt x="4041" y="14089"/>
                  </a:cubicBezTo>
                  <a:lnTo>
                    <a:pt x="7092" y="978"/>
                  </a:lnTo>
                  <a:cubicBezTo>
                    <a:pt x="6115" y="327"/>
                    <a:pt x="4965" y="1"/>
                    <a:pt x="38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45" name="Google Shape;1345;p3"/>
          <p:cNvSpPr/>
          <p:nvPr/>
        </p:nvSpPr>
        <p:spPr>
          <a:xfrm flipH="1">
            <a:off x="7217600" y="6703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CUSTOM_2_1">
    <p:spTree>
      <p:nvGrpSpPr>
        <p:cNvPr id="11792" name="Shape 11792"/>
        <p:cNvGrpSpPr/>
        <p:nvPr/>
      </p:nvGrpSpPr>
      <p:grpSpPr>
        <a:xfrm>
          <a:off x="0" y="0"/>
          <a:ext cx="0" cy="0"/>
          <a:chOff x="0" y="0"/>
          <a:chExt cx="0" cy="0"/>
        </a:xfrm>
      </p:grpSpPr>
      <p:grpSp>
        <p:nvGrpSpPr>
          <p:cNvPr id="11793" name="Google Shape;11793;p21"/>
          <p:cNvGrpSpPr/>
          <p:nvPr/>
        </p:nvGrpSpPr>
        <p:grpSpPr>
          <a:xfrm>
            <a:off x="-44372" y="-112096"/>
            <a:ext cx="9232744" cy="5367692"/>
            <a:chOff x="-36097" y="-112100"/>
            <a:chExt cx="9232744" cy="5367692"/>
          </a:xfrm>
        </p:grpSpPr>
        <p:sp>
          <p:nvSpPr>
            <p:cNvPr id="11794" name="Google Shape;11794;p21"/>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5" name="Google Shape;11795;p21"/>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6" name="Google Shape;11796;p21"/>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7" name="Google Shape;11797;p21"/>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8" name="Google Shape;11798;p21"/>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9" name="Google Shape;11799;p21"/>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0" name="Google Shape;11800;p21"/>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1" name="Google Shape;11801;p21"/>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2" name="Google Shape;11802;p21"/>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3" name="Google Shape;11803;p21"/>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4" name="Google Shape;11804;p21"/>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5" name="Google Shape;11805;p21"/>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6" name="Google Shape;11806;p21"/>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7" name="Google Shape;11807;p21"/>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8" name="Google Shape;11808;p21"/>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9" name="Google Shape;11809;p21"/>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0" name="Google Shape;11810;p21"/>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1" name="Google Shape;11811;p21"/>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2" name="Google Shape;11812;p21"/>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3" name="Google Shape;11813;p21"/>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4" name="Google Shape;11814;p21"/>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5" name="Google Shape;11815;p21"/>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6" name="Google Shape;11816;p21"/>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7" name="Google Shape;11817;p21"/>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8" name="Google Shape;11818;p21"/>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9" name="Google Shape;11819;p21"/>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0" name="Google Shape;11820;p21"/>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1" name="Google Shape;11821;p21"/>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2" name="Google Shape;11822;p21"/>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3" name="Google Shape;11823;p21"/>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4" name="Google Shape;11824;p21"/>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5" name="Google Shape;11825;p21"/>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6" name="Google Shape;11826;p21"/>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7" name="Google Shape;11827;p21"/>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8" name="Google Shape;11828;p21"/>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9" name="Google Shape;11829;p21"/>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0" name="Google Shape;11830;p21"/>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1" name="Google Shape;11831;p21"/>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2" name="Google Shape;11832;p21"/>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3" name="Google Shape;11833;p21"/>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4" name="Google Shape;11834;p21"/>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5" name="Google Shape;11835;p21"/>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6" name="Google Shape;11836;p21"/>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7" name="Google Shape;11837;p21"/>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8" name="Google Shape;11838;p21"/>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9" name="Google Shape;11839;p21"/>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0" name="Google Shape;11840;p21"/>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1" name="Google Shape;11841;p21"/>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2" name="Google Shape;11842;p21"/>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3" name="Google Shape;11843;p21"/>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4" name="Google Shape;11844;p21"/>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5" name="Google Shape;11845;p21"/>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6" name="Google Shape;11846;p21"/>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7" name="Google Shape;11847;p21"/>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8" name="Google Shape;11848;p21"/>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9" name="Google Shape;11849;p21"/>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0" name="Google Shape;11850;p21"/>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1" name="Google Shape;11851;p21"/>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2" name="Google Shape;11852;p21"/>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3" name="Google Shape;11853;p21"/>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4" name="Google Shape;11854;p21"/>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5" name="Google Shape;11855;p21"/>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6" name="Google Shape;11856;p21"/>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7" name="Google Shape;11857;p21"/>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8" name="Google Shape;11858;p21"/>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9" name="Google Shape;11859;p21"/>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0" name="Google Shape;11860;p21"/>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1" name="Google Shape;11861;p21"/>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2" name="Google Shape;11862;p21"/>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3" name="Google Shape;11863;p21"/>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4" name="Google Shape;11864;p21"/>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5" name="Google Shape;11865;p21"/>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6" name="Google Shape;11866;p21"/>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7" name="Google Shape;11867;p21"/>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8" name="Google Shape;11868;p21"/>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9" name="Google Shape;11869;p21"/>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0" name="Google Shape;11870;p21"/>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1" name="Google Shape;11871;p21"/>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2" name="Google Shape;11872;p21"/>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3" name="Google Shape;11873;p21"/>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4" name="Google Shape;11874;p21"/>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5" name="Google Shape;11875;p21"/>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6" name="Google Shape;11876;p21"/>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7" name="Google Shape;11877;p21"/>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8" name="Google Shape;11878;p21"/>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9" name="Google Shape;11879;p21"/>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0" name="Google Shape;11880;p21"/>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1" name="Google Shape;11881;p21"/>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2" name="Google Shape;11882;p21"/>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3" name="Google Shape;11883;p21"/>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4" name="Google Shape;11884;p21"/>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5" name="Google Shape;11885;p21"/>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6" name="Google Shape;11886;p21"/>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7" name="Google Shape;11887;p21"/>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8" name="Google Shape;11888;p21"/>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9" name="Google Shape;11889;p21"/>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0" name="Google Shape;11890;p21"/>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1" name="Google Shape;11891;p21"/>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2" name="Google Shape;11892;p21"/>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3" name="Google Shape;11893;p21"/>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4" name="Google Shape;11894;p21"/>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5" name="Google Shape;11895;p21"/>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6" name="Google Shape;11896;p21"/>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7" name="Google Shape;11897;p21"/>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8" name="Google Shape;11898;p21"/>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9" name="Google Shape;11899;p21"/>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0" name="Google Shape;11900;p21"/>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1" name="Google Shape;11901;p21"/>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2" name="Google Shape;11902;p21"/>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3" name="Google Shape;11903;p21"/>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4" name="Google Shape;11904;p21"/>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5" name="Google Shape;11905;p21"/>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6" name="Google Shape;11906;p21"/>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7" name="Google Shape;11907;p21"/>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8" name="Google Shape;11908;p21"/>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9" name="Google Shape;11909;p21"/>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0" name="Google Shape;11910;p21"/>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1" name="Google Shape;11911;p21"/>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2" name="Google Shape;11912;p21"/>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3" name="Google Shape;11913;p21"/>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4" name="Google Shape;11914;p21"/>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5" name="Google Shape;11915;p21"/>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6" name="Google Shape;11916;p21"/>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7" name="Google Shape;11917;p21"/>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8" name="Google Shape;11918;p21"/>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9" name="Google Shape;11919;p21"/>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0" name="Google Shape;11920;p21"/>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1" name="Google Shape;11921;p21"/>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2" name="Google Shape;11922;p21"/>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3" name="Google Shape;11923;p21"/>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4" name="Google Shape;11924;p21"/>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5" name="Google Shape;11925;p21"/>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6" name="Google Shape;11926;p21"/>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7" name="Google Shape;11927;p21"/>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8" name="Google Shape;11928;p21"/>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9" name="Google Shape;11929;p21"/>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0" name="Google Shape;11930;p21"/>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1" name="Google Shape;11931;p21"/>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2" name="Google Shape;11932;p21"/>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3" name="Google Shape;11933;p21"/>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4" name="Google Shape;11934;p21"/>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5" name="Google Shape;11935;p21"/>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6" name="Google Shape;11936;p21"/>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7" name="Google Shape;11937;p21"/>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8" name="Google Shape;11938;p21"/>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9" name="Google Shape;11939;p21"/>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0" name="Google Shape;11940;p21"/>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1" name="Google Shape;11941;p21"/>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2" name="Google Shape;11942;p21"/>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3" name="Google Shape;11943;p21"/>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4" name="Google Shape;11944;p21"/>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5" name="Google Shape;11945;p21"/>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6" name="Google Shape;11946;p21"/>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7" name="Google Shape;11947;p21"/>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8" name="Google Shape;11948;p21"/>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9" name="Google Shape;11949;p21"/>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0" name="Google Shape;11950;p21"/>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1" name="Google Shape;11951;p21"/>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2" name="Google Shape;11952;p21"/>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3" name="Google Shape;11953;p21"/>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4" name="Google Shape;11954;p21"/>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5" name="Google Shape;11955;p21"/>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6" name="Google Shape;11956;p21"/>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7" name="Google Shape;11957;p21"/>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8" name="Google Shape;11958;p21"/>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9" name="Google Shape;11959;p21"/>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0" name="Google Shape;11960;p21"/>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1" name="Google Shape;11961;p21"/>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2" name="Google Shape;11962;p21"/>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3" name="Google Shape;11963;p21"/>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4" name="Google Shape;11964;p21"/>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5" name="Google Shape;11965;p21"/>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6" name="Google Shape;11966;p21"/>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7" name="Google Shape;11967;p21"/>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8" name="Google Shape;11968;p21"/>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9" name="Google Shape;11969;p21"/>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0" name="Google Shape;11970;p21"/>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1" name="Google Shape;11971;p21"/>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2" name="Google Shape;11972;p21"/>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3" name="Google Shape;11973;p21"/>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4" name="Google Shape;11974;p21"/>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5" name="Google Shape;11975;p21"/>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6" name="Google Shape;11976;p21"/>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7" name="Google Shape;11977;p21"/>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8" name="Google Shape;11978;p21"/>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9" name="Google Shape;11979;p21"/>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0" name="Google Shape;11980;p21"/>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1" name="Google Shape;11981;p21"/>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2" name="Google Shape;11982;p21"/>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3" name="Google Shape;11983;p21"/>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4" name="Google Shape;11984;p21"/>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5" name="Google Shape;11985;p21"/>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6" name="Google Shape;11986;p21"/>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7" name="Google Shape;11987;p21"/>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8" name="Google Shape;11988;p21"/>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9" name="Google Shape;11989;p21"/>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0" name="Google Shape;11990;p21"/>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1" name="Google Shape;11991;p21"/>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2" name="Google Shape;11992;p21"/>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3" name="Google Shape;11993;p21"/>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4" name="Google Shape;11994;p21"/>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5" name="Google Shape;11995;p21"/>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6" name="Google Shape;11996;p21"/>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7" name="Google Shape;11997;p21"/>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8" name="Google Shape;11998;p21"/>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9" name="Google Shape;11999;p21"/>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0" name="Google Shape;12000;p21"/>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1" name="Google Shape;12001;p21"/>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2" name="Google Shape;12002;p21"/>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3" name="Google Shape;12003;p21"/>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4" name="Google Shape;12004;p21"/>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5" name="Google Shape;12005;p21"/>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6" name="Google Shape;12006;p21"/>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7" name="Google Shape;12007;p21"/>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8" name="Google Shape;12008;p21"/>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9" name="Google Shape;12009;p21"/>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0" name="Google Shape;12010;p21"/>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1" name="Google Shape;12011;p21"/>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2" name="Google Shape;12012;p21"/>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3" name="Google Shape;12013;p21"/>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4" name="Google Shape;12014;p21"/>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5" name="Google Shape;12015;p21"/>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6" name="Google Shape;12016;p21"/>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7" name="Google Shape;12017;p21"/>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8" name="Google Shape;12018;p21"/>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9" name="Google Shape;12019;p21"/>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0" name="Google Shape;12020;p21"/>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1" name="Google Shape;12021;p21"/>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2" name="Google Shape;12022;p21"/>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3" name="Google Shape;12023;p21"/>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4" name="Google Shape;12024;p21"/>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5" name="Google Shape;12025;p21"/>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6" name="Google Shape;12026;p21"/>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7" name="Google Shape;12027;p21"/>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8" name="Google Shape;12028;p21"/>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9" name="Google Shape;12029;p21"/>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0" name="Google Shape;12030;p21"/>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1" name="Google Shape;12031;p21"/>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2" name="Google Shape;12032;p21"/>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3" name="Google Shape;12033;p21"/>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4" name="Google Shape;12034;p21"/>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5" name="Google Shape;12035;p21"/>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6" name="Google Shape;12036;p21"/>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7" name="Google Shape;12037;p21"/>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8" name="Google Shape;12038;p21"/>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9" name="Google Shape;12039;p21"/>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0" name="Google Shape;12040;p21"/>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1" name="Google Shape;12041;p21"/>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2" name="Google Shape;12042;p21"/>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3" name="Google Shape;12043;p21"/>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4" name="Google Shape;12044;p21"/>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5" name="Google Shape;12045;p21"/>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6" name="Google Shape;12046;p21"/>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7" name="Google Shape;12047;p21"/>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8" name="Google Shape;12048;p21"/>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9" name="Google Shape;12049;p21"/>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0" name="Google Shape;12050;p21"/>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1" name="Google Shape;12051;p21"/>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2" name="Google Shape;12052;p21"/>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3" name="Google Shape;12053;p21"/>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4" name="Google Shape;12054;p21"/>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5" name="Google Shape;12055;p21"/>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6" name="Google Shape;12056;p21"/>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7" name="Google Shape;12057;p21"/>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8" name="Google Shape;12058;p21"/>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9" name="Google Shape;12059;p21"/>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0" name="Google Shape;12060;p21"/>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1" name="Google Shape;12061;p21"/>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2" name="Google Shape;12062;p21"/>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3" name="Google Shape;12063;p21"/>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4" name="Google Shape;12064;p21"/>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5" name="Google Shape;12065;p21"/>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6" name="Google Shape;12066;p21"/>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7" name="Google Shape;12067;p21"/>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8" name="Google Shape;12068;p21"/>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9" name="Google Shape;12069;p21"/>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0" name="Google Shape;12070;p21"/>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1" name="Google Shape;12071;p21"/>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2" name="Google Shape;12072;p21"/>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3" name="Google Shape;12073;p21"/>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4" name="Google Shape;12074;p21"/>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5" name="Google Shape;12075;p21"/>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6" name="Google Shape;12076;p21"/>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7" name="Google Shape;12077;p21"/>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8" name="Google Shape;12078;p21"/>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9" name="Google Shape;12079;p21"/>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0" name="Google Shape;12080;p21"/>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1" name="Google Shape;12081;p21"/>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2" name="Google Shape;12082;p21"/>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3" name="Google Shape;12083;p21"/>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4" name="Google Shape;12084;p21"/>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5" name="Google Shape;12085;p21"/>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6" name="Google Shape;12086;p21"/>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7" name="Google Shape;12087;p21"/>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8" name="Google Shape;12088;p21"/>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9" name="Google Shape;12089;p21"/>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0" name="Google Shape;12090;p21"/>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1" name="Google Shape;12091;p21"/>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2" name="Google Shape;12092;p21"/>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3" name="Google Shape;12093;p21"/>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4" name="Google Shape;12094;p21"/>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5" name="Google Shape;12095;p21"/>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6" name="Google Shape;12096;p21"/>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7" name="Google Shape;12097;p21"/>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8" name="Google Shape;12098;p21"/>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9" name="Google Shape;12099;p21"/>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0" name="Google Shape;12100;p21"/>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1" name="Google Shape;12101;p21"/>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2" name="Google Shape;12102;p21"/>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3" name="Google Shape;12103;p21"/>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4" name="Google Shape;12104;p21"/>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5" name="Google Shape;12105;p21"/>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6" name="Google Shape;12106;p21"/>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7" name="Google Shape;12107;p21"/>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8" name="Google Shape;12108;p21"/>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9" name="Google Shape;12109;p21"/>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0" name="Google Shape;12110;p21"/>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1" name="Google Shape;12111;p21"/>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2" name="Google Shape;12112;p21"/>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3" name="Google Shape;12113;p21"/>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4" name="Google Shape;12114;p21"/>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5" name="Google Shape;12115;p21"/>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6" name="Google Shape;12116;p21"/>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7" name="Google Shape;12117;p21"/>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8" name="Google Shape;12118;p21"/>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9" name="Google Shape;12119;p21"/>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0" name="Google Shape;12120;p21"/>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1" name="Google Shape;12121;p21"/>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2" name="Google Shape;12122;p21"/>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3" name="Google Shape;12123;p21"/>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4" name="Google Shape;12124;p21"/>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5" name="Google Shape;12125;p21"/>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6" name="Google Shape;12126;p21"/>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7" name="Google Shape;12127;p21"/>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8" name="Google Shape;12128;p21"/>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9" name="Google Shape;12129;p21"/>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0" name="Google Shape;12130;p21"/>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1" name="Google Shape;12131;p21"/>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2" name="Google Shape;12132;p21"/>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3" name="Google Shape;12133;p21"/>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4" name="Google Shape;12134;p21"/>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5" name="Google Shape;12135;p21"/>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6" name="Google Shape;12136;p21"/>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7" name="Google Shape;12137;p21"/>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8" name="Google Shape;12138;p21"/>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9" name="Google Shape;12139;p21"/>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0" name="Google Shape;12140;p21"/>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1" name="Google Shape;12141;p21"/>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2" name="Google Shape;12142;p21"/>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3" name="Google Shape;12143;p21"/>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4" name="Google Shape;12144;p21"/>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5" name="Google Shape;12145;p21"/>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6" name="Google Shape;12146;p21"/>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7" name="Google Shape;12147;p21"/>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8" name="Google Shape;12148;p21"/>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9" name="Google Shape;12149;p21"/>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0" name="Google Shape;12150;p21"/>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1" name="Google Shape;12151;p21"/>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2" name="Google Shape;12152;p21"/>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3" name="Google Shape;12153;p21"/>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4" name="Google Shape;12154;p21"/>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5" name="Google Shape;12155;p21"/>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6" name="Google Shape;12156;p21"/>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7" name="Google Shape;12157;p21"/>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8" name="Google Shape;12158;p21"/>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9" name="Google Shape;12159;p21"/>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0" name="Google Shape;12160;p21"/>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1" name="Google Shape;12161;p21"/>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2" name="Google Shape;12162;p21"/>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3" name="Google Shape;12163;p21"/>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4" name="Google Shape;12164;p21"/>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5" name="Google Shape;12165;p21"/>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6" name="Google Shape;12166;p21"/>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7" name="Google Shape;12167;p21"/>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8" name="Google Shape;12168;p21"/>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9" name="Google Shape;12169;p21"/>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0" name="Google Shape;12170;p21"/>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1" name="Google Shape;12171;p21"/>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2" name="Google Shape;12172;p21"/>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3" name="Google Shape;12173;p21"/>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4" name="Google Shape;12174;p21"/>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5" name="Google Shape;12175;p21"/>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6" name="Google Shape;12176;p21"/>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7" name="Google Shape;12177;p21"/>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8" name="Google Shape;12178;p21"/>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9" name="Google Shape;12179;p21"/>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0" name="Google Shape;12180;p21"/>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1" name="Google Shape;12181;p21"/>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2" name="Google Shape;12182;p21"/>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3" name="Google Shape;12183;p21"/>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4" name="Google Shape;12184;p21"/>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5" name="Google Shape;12185;p21"/>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6" name="Google Shape;12186;p21"/>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7" name="Google Shape;12187;p21"/>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8" name="Google Shape;12188;p21"/>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9" name="Google Shape;12189;p21"/>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0" name="Google Shape;12190;p21"/>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1" name="Google Shape;12191;p21"/>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2" name="Google Shape;12192;p21"/>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3" name="Google Shape;12193;p21"/>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4" name="Google Shape;12194;p21"/>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5" name="Google Shape;12195;p21"/>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6" name="Google Shape;12196;p21"/>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7" name="Google Shape;12197;p21"/>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8" name="Google Shape;12198;p21"/>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9" name="Google Shape;12199;p21"/>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0" name="Google Shape;12200;p21"/>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1" name="Google Shape;12201;p21"/>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2" name="Google Shape;12202;p21"/>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3" name="Google Shape;12203;p21"/>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4" name="Google Shape;12204;p21"/>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5" name="Google Shape;12205;p21"/>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6" name="Google Shape;12206;p21"/>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7" name="Google Shape;12207;p21"/>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8" name="Google Shape;12208;p21"/>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9" name="Google Shape;12209;p21"/>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0" name="Google Shape;12210;p21"/>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1" name="Google Shape;12211;p21"/>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2" name="Google Shape;12212;p21"/>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3" name="Google Shape;12213;p21"/>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4" name="Google Shape;12214;p21"/>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5" name="Google Shape;12215;p21"/>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6" name="Google Shape;12216;p21"/>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7" name="Google Shape;12217;p21"/>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8" name="Google Shape;12218;p21"/>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9" name="Google Shape;12219;p21"/>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0" name="Google Shape;12220;p21"/>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1" name="Google Shape;12221;p21"/>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2" name="Google Shape;12222;p21"/>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3" name="Google Shape;12223;p21"/>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4" name="Google Shape;12224;p21"/>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5" name="Google Shape;12225;p21"/>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6" name="Google Shape;12226;p21"/>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7" name="Google Shape;12227;p21"/>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8" name="Google Shape;12228;p21"/>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9" name="Google Shape;12229;p21"/>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0" name="Google Shape;12230;p21"/>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1" name="Google Shape;12231;p21"/>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2" name="Google Shape;12232;p21"/>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3" name="Google Shape;12233;p21"/>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4" name="Google Shape;12234;p21"/>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5" name="Google Shape;12235;p21"/>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6" name="Google Shape;12236;p21"/>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7" name="Google Shape;12237;p21"/>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8" name="Google Shape;12238;p21"/>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9" name="Google Shape;12239;p21"/>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0" name="Google Shape;12240;p21"/>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1" name="Google Shape;12241;p21"/>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2" name="Google Shape;12242;p21"/>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3" name="Google Shape;12243;p21"/>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4" name="Google Shape;12244;p21"/>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5" name="Google Shape;12245;p21"/>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6" name="Google Shape;12246;p21"/>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7" name="Google Shape;12247;p21"/>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8" name="Google Shape;12248;p21"/>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9" name="Google Shape;12249;p21"/>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0" name="Google Shape;12250;p21"/>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1" name="Google Shape;12251;p21"/>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2" name="Google Shape;12252;p21"/>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3" name="Google Shape;12253;p21"/>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4" name="Google Shape;12254;p21"/>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5" name="Google Shape;12255;p21"/>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6" name="Google Shape;12256;p21"/>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7" name="Google Shape;12257;p21"/>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8" name="Google Shape;12258;p21"/>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9" name="Google Shape;12259;p21"/>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0" name="Google Shape;12260;p21"/>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1" name="Google Shape;12261;p21"/>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2" name="Google Shape;12262;p21"/>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3" name="Google Shape;12263;p21"/>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4" name="Google Shape;12264;p21"/>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5" name="Google Shape;12265;p21"/>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6" name="Google Shape;12266;p21"/>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7" name="Google Shape;12267;p21"/>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8" name="Google Shape;12268;p21"/>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9" name="Google Shape;12269;p21"/>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0" name="Google Shape;12270;p21"/>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1" name="Google Shape;12271;p21"/>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2" name="Google Shape;12272;p21"/>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3" name="Google Shape;12273;p21"/>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4" name="Google Shape;12274;p21"/>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5" name="Google Shape;12275;p21"/>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6" name="Google Shape;12276;p21"/>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7" name="Google Shape;12277;p21"/>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8" name="Google Shape;12278;p21"/>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9" name="Google Shape;12279;p21"/>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0" name="Google Shape;12280;p21"/>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1" name="Google Shape;12281;p21"/>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2" name="Google Shape;12282;p21"/>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3" name="Google Shape;12283;p21"/>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4" name="Google Shape;12284;p21"/>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5" name="Google Shape;12285;p21"/>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6" name="Google Shape;12286;p21"/>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7" name="Google Shape;12287;p21"/>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8" name="Google Shape;12288;p21"/>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9" name="Google Shape;12289;p21"/>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0" name="Google Shape;12290;p21"/>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1" name="Google Shape;12291;p21"/>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2" name="Google Shape;12292;p21"/>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3" name="Google Shape;12293;p21"/>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4" name="Google Shape;12294;p21"/>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5" name="Google Shape;12295;p21"/>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6" name="Google Shape;12296;p21"/>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7" name="Google Shape;12297;p21"/>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8" name="Google Shape;12298;p21"/>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9" name="Google Shape;12299;p21"/>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0" name="Google Shape;12300;p21"/>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1" name="Google Shape;12301;p21"/>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2" name="Google Shape;12302;p21"/>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3" name="Google Shape;12303;p21"/>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4" name="Google Shape;12304;p21"/>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5" name="Google Shape;12305;p21"/>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6" name="Google Shape;12306;p21"/>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7" name="Google Shape;12307;p21"/>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8" name="Google Shape;12308;p21"/>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9" name="Google Shape;12309;p21"/>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0" name="Google Shape;12310;p21"/>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1" name="Google Shape;12311;p21"/>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2" name="Google Shape;12312;p21"/>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3" name="Google Shape;12313;p21"/>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4" name="Google Shape;12314;p21"/>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5" name="Google Shape;12315;p21"/>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6" name="Google Shape;12316;p21"/>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7" name="Google Shape;12317;p21"/>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8" name="Google Shape;12318;p21"/>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9" name="Google Shape;12319;p21"/>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0" name="Google Shape;12320;p21"/>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1" name="Google Shape;12321;p21"/>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2" name="Google Shape;12322;p21"/>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3" name="Google Shape;12323;p21"/>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4" name="Google Shape;12324;p21"/>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5" name="Google Shape;12325;p21"/>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6" name="Google Shape;12326;p21"/>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7" name="Google Shape;12327;p21"/>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8" name="Google Shape;12328;p21"/>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9" name="Google Shape;12329;p21"/>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0" name="Google Shape;12330;p21"/>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1" name="Google Shape;12331;p21"/>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2" name="Google Shape;12332;p21"/>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3" name="Google Shape;12333;p21"/>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4" name="Google Shape;12334;p21"/>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5" name="Google Shape;12335;p21"/>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6" name="Google Shape;12336;p21"/>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7" name="Google Shape;12337;p21"/>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8" name="Google Shape;12338;p21"/>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9" name="Google Shape;12339;p21"/>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0" name="Google Shape;12340;p21"/>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1" name="Google Shape;12341;p21"/>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2" name="Google Shape;12342;p21"/>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3" name="Google Shape;12343;p21"/>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4" name="Google Shape;12344;p21"/>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5" name="Google Shape;12345;p21"/>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6" name="Google Shape;12346;p21"/>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7" name="Google Shape;12347;p21"/>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8" name="Google Shape;12348;p21"/>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9" name="Google Shape;12349;p21"/>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0" name="Google Shape;12350;p21"/>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1" name="Google Shape;12351;p21"/>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2" name="Google Shape;12352;p21"/>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3" name="Google Shape;12353;p21"/>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4" name="Google Shape;12354;p21"/>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5" name="Google Shape;12355;p21"/>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6" name="Google Shape;12356;p21"/>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7" name="Google Shape;12357;p21"/>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8" name="Google Shape;12358;p21"/>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9" name="Google Shape;12359;p21"/>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0" name="Google Shape;12360;p21"/>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1" name="Google Shape;12361;p21"/>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2" name="Google Shape;12362;p21"/>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3" name="Google Shape;12363;p21"/>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4" name="Google Shape;12364;p21"/>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5" name="Google Shape;12365;p21"/>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6" name="Google Shape;12366;p21"/>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7" name="Google Shape;12367;p21"/>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8" name="Google Shape;12368;p21"/>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9" name="Google Shape;12369;p21"/>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0" name="Google Shape;12370;p21"/>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1" name="Google Shape;12371;p21"/>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2" name="Google Shape;12372;p21"/>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3" name="Google Shape;12373;p21"/>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4" name="Google Shape;12374;p21"/>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5" name="Google Shape;12375;p21"/>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6" name="Google Shape;12376;p21"/>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7" name="Google Shape;12377;p21"/>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8" name="Google Shape;12378;p21"/>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9" name="Google Shape;12379;p21"/>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0" name="Google Shape;12380;p21"/>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1" name="Google Shape;12381;p21"/>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2" name="Google Shape;12382;p21"/>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3" name="Google Shape;12383;p21"/>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4" name="Google Shape;12384;p21"/>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5" name="Google Shape;12385;p21"/>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6" name="Google Shape;12386;p21"/>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7" name="Google Shape;12387;p21"/>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8" name="Google Shape;12388;p21"/>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9" name="Google Shape;12389;p21"/>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0" name="Google Shape;12390;p21"/>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1" name="Google Shape;12391;p21"/>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2" name="Google Shape;12392;p21"/>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3" name="Google Shape;12393;p21"/>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4" name="Google Shape;12394;p21"/>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5" name="Google Shape;12395;p21"/>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6" name="Google Shape;12396;p21"/>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7" name="Google Shape;12397;p21"/>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8" name="Google Shape;12398;p21"/>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9" name="Google Shape;12399;p21"/>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0" name="Google Shape;12400;p21"/>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1" name="Google Shape;12401;p21"/>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2" name="Google Shape;12402;p21"/>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3" name="Google Shape;12403;p21"/>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4" name="Google Shape;12404;p21"/>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5" name="Google Shape;12405;p21"/>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6" name="Google Shape;12406;p21"/>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7" name="Google Shape;12407;p21"/>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8" name="Google Shape;12408;p21"/>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9" name="Google Shape;12409;p21"/>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0" name="Google Shape;12410;p21"/>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1" name="Google Shape;12411;p21"/>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2" name="Google Shape;12412;p21"/>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3" name="Google Shape;12413;p21"/>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4" name="Google Shape;12414;p21"/>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5" name="Google Shape;12415;p21"/>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6" name="Google Shape;12416;p21"/>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7" name="Google Shape;12417;p21"/>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8" name="Google Shape;12418;p21"/>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9" name="Google Shape;12419;p21"/>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0" name="Google Shape;12420;p21"/>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1" name="Google Shape;12421;p21"/>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2" name="Google Shape;12422;p21"/>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3" name="Google Shape;12423;p21"/>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4" name="Google Shape;12424;p21"/>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5" name="Google Shape;12425;p21"/>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6" name="Google Shape;12426;p21"/>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7" name="Google Shape;12427;p21"/>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8" name="Google Shape;12428;p21"/>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29" name="Google Shape;12429;p21"/>
          <p:cNvSpPr txBox="1"/>
          <p:nvPr>
            <p:ph type="subTitle" idx="1"/>
          </p:nvPr>
        </p:nvSpPr>
        <p:spPr>
          <a:xfrm>
            <a:off x="710025" y="1039025"/>
            <a:ext cx="7713900" cy="134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p:txBody>
      </p:sp>
      <p:sp>
        <p:nvSpPr>
          <p:cNvPr id="12430" name="Google Shape;12430;p21"/>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431" name="Google Shape;12431;p21"/>
          <p:cNvGrpSpPr/>
          <p:nvPr/>
        </p:nvGrpSpPr>
        <p:grpSpPr>
          <a:xfrm flipH="1">
            <a:off x="453623" y="2162269"/>
            <a:ext cx="140686" cy="172547"/>
            <a:chOff x="1034783" y="1329944"/>
            <a:chExt cx="140686" cy="172547"/>
          </a:xfrm>
        </p:grpSpPr>
        <p:sp>
          <p:nvSpPr>
            <p:cNvPr id="12432" name="Google Shape;12432;p21"/>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3" name="Google Shape;12433;p21"/>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4" name="Google Shape;12434;p21"/>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5" name="Google Shape;12435;p21"/>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36" name="Google Shape;12436;p21"/>
          <p:cNvSpPr/>
          <p:nvPr/>
        </p:nvSpPr>
        <p:spPr>
          <a:xfrm flipH="1">
            <a:off x="315148" y="1762458"/>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37" name="Google Shape;12437;p21"/>
          <p:cNvGrpSpPr/>
          <p:nvPr/>
        </p:nvGrpSpPr>
        <p:grpSpPr>
          <a:xfrm flipH="1">
            <a:off x="160598" y="1178469"/>
            <a:ext cx="140686" cy="172547"/>
            <a:chOff x="1034783" y="1329944"/>
            <a:chExt cx="140686" cy="172547"/>
          </a:xfrm>
        </p:grpSpPr>
        <p:sp>
          <p:nvSpPr>
            <p:cNvPr id="12438" name="Google Shape;12438;p21"/>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9" name="Google Shape;12439;p21"/>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0" name="Google Shape;12440;p21"/>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1" name="Google Shape;12441;p21"/>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42" name="Google Shape;12442;p21"/>
          <p:cNvSpPr/>
          <p:nvPr/>
        </p:nvSpPr>
        <p:spPr>
          <a:xfrm>
            <a:off x="415648" y="826658"/>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43" name="Google Shape;12443;p21"/>
          <p:cNvGrpSpPr/>
          <p:nvPr/>
        </p:nvGrpSpPr>
        <p:grpSpPr>
          <a:xfrm>
            <a:off x="503483" y="318869"/>
            <a:ext cx="140686" cy="172547"/>
            <a:chOff x="1034783" y="1329944"/>
            <a:chExt cx="140686" cy="172547"/>
          </a:xfrm>
        </p:grpSpPr>
        <p:sp>
          <p:nvSpPr>
            <p:cNvPr id="12444" name="Google Shape;12444;p21"/>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5" name="Google Shape;12445;p21"/>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6" name="Google Shape;12446;p21"/>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7" name="Google Shape;12447;p21"/>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48" name="Google Shape;12448;p21"/>
          <p:cNvGrpSpPr/>
          <p:nvPr/>
        </p:nvGrpSpPr>
        <p:grpSpPr>
          <a:xfrm flipH="1">
            <a:off x="160598" y="2731219"/>
            <a:ext cx="140686" cy="172547"/>
            <a:chOff x="1034783" y="1329944"/>
            <a:chExt cx="140686" cy="172547"/>
          </a:xfrm>
        </p:grpSpPr>
        <p:sp>
          <p:nvSpPr>
            <p:cNvPr id="12449" name="Google Shape;12449;p21"/>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0" name="Google Shape;12450;p21"/>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1" name="Google Shape;12451;p21"/>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2" name="Google Shape;12452;p21"/>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53" name="Google Shape;12453;p21"/>
          <p:cNvSpPr/>
          <p:nvPr/>
        </p:nvSpPr>
        <p:spPr>
          <a:xfrm flipH="1">
            <a:off x="500907" y="3527937"/>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54" name="Google Shape;12454;p21"/>
          <p:cNvGrpSpPr/>
          <p:nvPr/>
        </p:nvGrpSpPr>
        <p:grpSpPr>
          <a:xfrm flipH="1">
            <a:off x="221998" y="4025344"/>
            <a:ext cx="140686" cy="172547"/>
            <a:chOff x="1034783" y="1329944"/>
            <a:chExt cx="140686" cy="172547"/>
          </a:xfrm>
        </p:grpSpPr>
        <p:sp>
          <p:nvSpPr>
            <p:cNvPr id="12455" name="Google Shape;12455;p21"/>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6" name="Google Shape;12456;p21"/>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7" name="Google Shape;12457;p21"/>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8" name="Google Shape;12458;p21"/>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59" name="Google Shape;12459;p21"/>
          <p:cNvGrpSpPr/>
          <p:nvPr/>
        </p:nvGrpSpPr>
        <p:grpSpPr>
          <a:xfrm rot="-1322625">
            <a:off x="7989643" y="261234"/>
            <a:ext cx="1210295" cy="1511982"/>
            <a:chOff x="8274232" y="3862421"/>
            <a:chExt cx="1028626" cy="1285029"/>
          </a:xfrm>
        </p:grpSpPr>
        <p:sp>
          <p:nvSpPr>
            <p:cNvPr id="12460" name="Google Shape;12460;p21"/>
            <p:cNvSpPr/>
            <p:nvPr/>
          </p:nvSpPr>
          <p:spPr>
            <a:xfrm rot="6044525" flipH="1">
              <a:off x="8662025" y="4633600"/>
              <a:ext cx="431867" cy="508602"/>
            </a:xfrm>
            <a:custGeom>
              <a:avLst/>
              <a:gdLst/>
              <a:ahLst/>
              <a:cxnLst/>
              <a:rect l="l" t="t" r="r" b="b"/>
              <a:pathLst>
                <a:path w="14948" h="17604" fill="none" extrusionOk="0">
                  <a:moveTo>
                    <a:pt x="2148" y="14722"/>
                  </a:moveTo>
                  <a:lnTo>
                    <a:pt x="0" y="0"/>
                  </a:lnTo>
                  <a:lnTo>
                    <a:pt x="9551" y="8844"/>
                  </a:lnTo>
                  <a:lnTo>
                    <a:pt x="14948" y="17604"/>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1" name="Google Shape;12461;p21"/>
            <p:cNvSpPr/>
            <p:nvPr/>
          </p:nvSpPr>
          <p:spPr>
            <a:xfrm rot="6044525" flipH="1">
              <a:off x="8716131" y="4621282"/>
              <a:ext cx="264558" cy="130646"/>
            </a:xfrm>
            <a:custGeom>
              <a:avLst/>
              <a:gdLst/>
              <a:ahLst/>
              <a:cxnLst/>
              <a:rect l="l" t="t" r="r" b="b"/>
              <a:pathLst>
                <a:path w="9157" h="4522" fill="none" extrusionOk="0">
                  <a:moveTo>
                    <a:pt x="9156" y="4521"/>
                  </a:moveTo>
                  <a:lnTo>
                    <a:pt x="1"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2" name="Google Shape;12462;p21"/>
            <p:cNvSpPr/>
            <p:nvPr/>
          </p:nvSpPr>
          <p:spPr>
            <a:xfrm rot="6044525" flipH="1">
              <a:off x="8661962" y="4633523"/>
              <a:ext cx="725778" cy="265338"/>
            </a:xfrm>
            <a:custGeom>
              <a:avLst/>
              <a:gdLst/>
              <a:ahLst/>
              <a:cxnLst/>
              <a:rect l="l" t="t" r="r" b="b"/>
              <a:pathLst>
                <a:path w="25121" h="9184" fill="none" extrusionOk="0">
                  <a:moveTo>
                    <a:pt x="25120" y="9184"/>
                  </a:moveTo>
                  <a:lnTo>
                    <a:pt x="18480" y="2798"/>
                  </a:lnTo>
                  <a:lnTo>
                    <a:pt x="0"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3" name="Google Shape;12463;p21"/>
            <p:cNvSpPr/>
            <p:nvPr/>
          </p:nvSpPr>
          <p:spPr>
            <a:xfrm rot="6044525" flipH="1">
              <a:off x="8957630" y="4389949"/>
              <a:ext cx="413117" cy="36750"/>
            </a:xfrm>
            <a:custGeom>
              <a:avLst/>
              <a:gdLst/>
              <a:ahLst/>
              <a:cxnLst/>
              <a:rect l="l" t="t" r="r" b="b"/>
              <a:pathLst>
                <a:path w="14299" h="1272" fill="none" extrusionOk="0">
                  <a:moveTo>
                    <a:pt x="14299" y="0"/>
                  </a:moveTo>
                  <a:lnTo>
                    <a:pt x="1" y="127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4" name="Google Shape;12464;p21"/>
            <p:cNvSpPr/>
            <p:nvPr/>
          </p:nvSpPr>
          <p:spPr>
            <a:xfrm rot="6044525" flipH="1">
              <a:off x="8463982" y="4824705"/>
              <a:ext cx="104500" cy="330661"/>
            </a:xfrm>
            <a:custGeom>
              <a:avLst/>
              <a:gdLst/>
              <a:ahLst/>
              <a:cxnLst/>
              <a:rect l="l" t="t" r="r" b="b"/>
              <a:pathLst>
                <a:path w="3617" h="11445" extrusionOk="0">
                  <a:moveTo>
                    <a:pt x="2289" y="1"/>
                  </a:moveTo>
                  <a:lnTo>
                    <a:pt x="2289" y="1"/>
                  </a:lnTo>
                  <a:cubicBezTo>
                    <a:pt x="2289" y="1"/>
                    <a:pt x="0" y="6133"/>
                    <a:pt x="2402" y="11445"/>
                  </a:cubicBezTo>
                  <a:cubicBezTo>
                    <a:pt x="3617" y="7715"/>
                    <a:pt x="3589" y="3702"/>
                    <a:pt x="2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5" name="Google Shape;12465;p21"/>
            <p:cNvSpPr/>
            <p:nvPr/>
          </p:nvSpPr>
          <p:spPr>
            <a:xfrm rot="6044525" flipH="1">
              <a:off x="8379872" y="4302658"/>
              <a:ext cx="220441" cy="397602"/>
            </a:xfrm>
            <a:custGeom>
              <a:avLst/>
              <a:gdLst/>
              <a:ahLst/>
              <a:cxnLst/>
              <a:rect l="l" t="t" r="r" b="b"/>
              <a:pathLst>
                <a:path w="7630" h="13762" extrusionOk="0">
                  <a:moveTo>
                    <a:pt x="650" y="1"/>
                  </a:moveTo>
                  <a:lnTo>
                    <a:pt x="650" y="1"/>
                  </a:lnTo>
                  <a:cubicBezTo>
                    <a:pt x="0" y="5087"/>
                    <a:pt x="2797" y="9608"/>
                    <a:pt x="7629" y="13762"/>
                  </a:cubicBezTo>
                  <a:cubicBezTo>
                    <a:pt x="7177" y="5568"/>
                    <a:pt x="650" y="1"/>
                    <a:pt x="6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6" name="Google Shape;12466;p21"/>
            <p:cNvSpPr/>
            <p:nvPr/>
          </p:nvSpPr>
          <p:spPr>
            <a:xfrm rot="6044525" flipH="1">
              <a:off x="8655383" y="4351340"/>
              <a:ext cx="224543" cy="157111"/>
            </a:xfrm>
            <a:custGeom>
              <a:avLst/>
              <a:gdLst/>
              <a:ahLst/>
              <a:cxnLst/>
              <a:rect l="l" t="t" r="r" b="b"/>
              <a:pathLst>
                <a:path w="7772" h="5438" extrusionOk="0">
                  <a:moveTo>
                    <a:pt x="1744" y="1"/>
                  </a:moveTo>
                  <a:cubicBezTo>
                    <a:pt x="1185" y="1"/>
                    <a:pt x="602" y="141"/>
                    <a:pt x="1" y="464"/>
                  </a:cubicBezTo>
                  <a:lnTo>
                    <a:pt x="7771" y="5438"/>
                  </a:lnTo>
                  <a:cubicBezTo>
                    <a:pt x="7771" y="5438"/>
                    <a:pt x="5231" y="1"/>
                    <a:pt x="17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7" name="Google Shape;12467;p21"/>
            <p:cNvSpPr/>
            <p:nvPr/>
          </p:nvSpPr>
          <p:spPr>
            <a:xfrm rot="6044525" flipH="1">
              <a:off x="8818531" y="4186213"/>
              <a:ext cx="309426" cy="98375"/>
            </a:xfrm>
            <a:custGeom>
              <a:avLst/>
              <a:gdLst/>
              <a:ahLst/>
              <a:cxnLst/>
              <a:rect l="l" t="t" r="r" b="b"/>
              <a:pathLst>
                <a:path w="10710" h="3405" extrusionOk="0">
                  <a:moveTo>
                    <a:pt x="2206" y="0"/>
                  </a:moveTo>
                  <a:cubicBezTo>
                    <a:pt x="1285" y="0"/>
                    <a:pt x="501" y="259"/>
                    <a:pt x="0" y="918"/>
                  </a:cubicBezTo>
                  <a:lnTo>
                    <a:pt x="10710" y="3404"/>
                  </a:lnTo>
                  <a:cubicBezTo>
                    <a:pt x="10710" y="3404"/>
                    <a:pt x="5551" y="0"/>
                    <a:pt x="22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8" name="Google Shape;12468;p21"/>
            <p:cNvSpPr/>
            <p:nvPr/>
          </p:nvSpPr>
          <p:spPr>
            <a:xfrm rot="6044525" flipH="1">
              <a:off x="9111559" y="4442973"/>
              <a:ext cx="188602" cy="161676"/>
            </a:xfrm>
            <a:custGeom>
              <a:avLst/>
              <a:gdLst/>
              <a:ahLst/>
              <a:cxnLst/>
              <a:rect l="l" t="t" r="r" b="b"/>
              <a:pathLst>
                <a:path w="6528" h="5596" extrusionOk="0">
                  <a:moveTo>
                    <a:pt x="6527" y="1"/>
                  </a:moveTo>
                  <a:cubicBezTo>
                    <a:pt x="6527" y="1"/>
                    <a:pt x="0" y="1527"/>
                    <a:pt x="57" y="5596"/>
                  </a:cubicBezTo>
                  <a:lnTo>
                    <a:pt x="65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9" name="Google Shape;12469;p21"/>
            <p:cNvSpPr/>
            <p:nvPr/>
          </p:nvSpPr>
          <p:spPr>
            <a:xfrm rot="6044525" flipH="1">
              <a:off x="8471042" y="4753406"/>
              <a:ext cx="222896" cy="243322"/>
            </a:xfrm>
            <a:custGeom>
              <a:avLst/>
              <a:gdLst/>
              <a:ahLst/>
              <a:cxnLst/>
              <a:rect l="l" t="t" r="r" b="b"/>
              <a:pathLst>
                <a:path w="7715" h="8422" extrusionOk="0">
                  <a:moveTo>
                    <a:pt x="1" y="1"/>
                  </a:moveTo>
                  <a:lnTo>
                    <a:pt x="1" y="1"/>
                  </a:lnTo>
                  <a:cubicBezTo>
                    <a:pt x="1611" y="3222"/>
                    <a:pt x="4183" y="6019"/>
                    <a:pt x="7715" y="8421"/>
                  </a:cubicBezTo>
                  <a:cubicBezTo>
                    <a:pt x="7715" y="8421"/>
                    <a:pt x="4352" y="169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0" name="Google Shape;12470;p21"/>
            <p:cNvSpPr/>
            <p:nvPr/>
          </p:nvSpPr>
          <p:spPr>
            <a:xfrm rot="6044525" flipH="1">
              <a:off x="8447269" y="4358973"/>
              <a:ext cx="331470" cy="180426"/>
            </a:xfrm>
            <a:custGeom>
              <a:avLst/>
              <a:gdLst/>
              <a:ahLst/>
              <a:cxnLst/>
              <a:rect l="l" t="t" r="r" b="b"/>
              <a:pathLst>
                <a:path w="11473" h="6245" extrusionOk="0">
                  <a:moveTo>
                    <a:pt x="941" y="0"/>
                  </a:moveTo>
                  <a:cubicBezTo>
                    <a:pt x="624" y="0"/>
                    <a:pt x="309" y="27"/>
                    <a:pt x="1" y="85"/>
                  </a:cubicBezTo>
                  <a:cubicBezTo>
                    <a:pt x="2798" y="2741"/>
                    <a:pt x="6585" y="4832"/>
                    <a:pt x="11473" y="6245"/>
                  </a:cubicBezTo>
                  <a:cubicBezTo>
                    <a:pt x="11473" y="6245"/>
                    <a:pt x="5776" y="0"/>
                    <a:pt x="9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1" name="Google Shape;12471;p21"/>
            <p:cNvSpPr/>
            <p:nvPr/>
          </p:nvSpPr>
          <p:spPr>
            <a:xfrm rot="6044525" flipH="1">
              <a:off x="8909307" y="4608071"/>
              <a:ext cx="194323" cy="225352"/>
            </a:xfrm>
            <a:custGeom>
              <a:avLst/>
              <a:gdLst/>
              <a:ahLst/>
              <a:cxnLst/>
              <a:rect l="l" t="t" r="r" b="b"/>
              <a:pathLst>
                <a:path w="6726" h="7800" extrusionOk="0">
                  <a:moveTo>
                    <a:pt x="1" y="1"/>
                  </a:moveTo>
                  <a:cubicBezTo>
                    <a:pt x="481" y="2770"/>
                    <a:pt x="3222" y="5313"/>
                    <a:pt x="6726" y="7800"/>
                  </a:cubicBezTo>
                  <a:cubicBezTo>
                    <a:pt x="6726" y="7800"/>
                    <a:pt x="3787" y="1414"/>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2" name="Google Shape;12472;p21"/>
            <p:cNvSpPr/>
            <p:nvPr/>
          </p:nvSpPr>
          <p:spPr>
            <a:xfrm rot="6044525" flipH="1">
              <a:off x="8732663" y="4109019"/>
              <a:ext cx="258808" cy="262102"/>
            </a:xfrm>
            <a:custGeom>
              <a:avLst/>
              <a:gdLst/>
              <a:ahLst/>
              <a:cxnLst/>
              <a:rect l="l" t="t" r="r" b="b"/>
              <a:pathLst>
                <a:path w="8958" h="9072" extrusionOk="0">
                  <a:moveTo>
                    <a:pt x="0" y="1"/>
                  </a:moveTo>
                  <a:lnTo>
                    <a:pt x="0" y="1"/>
                  </a:lnTo>
                  <a:cubicBezTo>
                    <a:pt x="1" y="1"/>
                    <a:pt x="2487" y="7376"/>
                    <a:pt x="8958" y="9071"/>
                  </a:cubicBezTo>
                  <a:cubicBezTo>
                    <a:pt x="7291" y="4380"/>
                    <a:pt x="4126" y="1583"/>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3" name="Google Shape;12473;p21"/>
            <p:cNvSpPr/>
            <p:nvPr/>
          </p:nvSpPr>
          <p:spPr>
            <a:xfrm rot="6044525" flipH="1">
              <a:off x="9006310" y="3949902"/>
              <a:ext cx="320058" cy="171441"/>
            </a:xfrm>
            <a:custGeom>
              <a:avLst/>
              <a:gdLst/>
              <a:ahLst/>
              <a:cxnLst/>
              <a:rect l="l" t="t" r="r" b="b"/>
              <a:pathLst>
                <a:path w="11078" h="5934" extrusionOk="0">
                  <a:moveTo>
                    <a:pt x="1" y="0"/>
                  </a:moveTo>
                  <a:cubicBezTo>
                    <a:pt x="1" y="0"/>
                    <a:pt x="6189" y="5849"/>
                    <a:pt x="11077" y="5934"/>
                  </a:cubicBezTo>
                  <a:cubicBezTo>
                    <a:pt x="7658" y="2034"/>
                    <a:pt x="3872" y="735"/>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74" name="Google Shape;12474;p21"/>
          <p:cNvGrpSpPr/>
          <p:nvPr/>
        </p:nvGrpSpPr>
        <p:grpSpPr>
          <a:xfrm>
            <a:off x="8539647" y="2431494"/>
            <a:ext cx="140686" cy="172547"/>
            <a:chOff x="1034783" y="1329944"/>
            <a:chExt cx="140686" cy="172547"/>
          </a:xfrm>
        </p:grpSpPr>
        <p:sp>
          <p:nvSpPr>
            <p:cNvPr id="12475" name="Google Shape;12475;p21"/>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6" name="Google Shape;12476;p21"/>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7" name="Google Shape;12477;p21"/>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8" name="Google Shape;12478;p21"/>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79" name="Google Shape;12479;p21"/>
          <p:cNvSpPr/>
          <p:nvPr/>
        </p:nvSpPr>
        <p:spPr>
          <a:xfrm>
            <a:off x="8744837" y="2031683"/>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80" name="Google Shape;12480;p21"/>
          <p:cNvGrpSpPr/>
          <p:nvPr/>
        </p:nvGrpSpPr>
        <p:grpSpPr>
          <a:xfrm>
            <a:off x="8832672" y="3000444"/>
            <a:ext cx="140686" cy="172547"/>
            <a:chOff x="1034783" y="1329944"/>
            <a:chExt cx="140686" cy="172547"/>
          </a:xfrm>
        </p:grpSpPr>
        <p:sp>
          <p:nvSpPr>
            <p:cNvPr id="12481" name="Google Shape;12481;p21"/>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2" name="Google Shape;12482;p21"/>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3" name="Google Shape;12483;p21"/>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4" name="Google Shape;12484;p21"/>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85" name="Google Shape;12485;p21"/>
          <p:cNvSpPr/>
          <p:nvPr/>
        </p:nvSpPr>
        <p:spPr>
          <a:xfrm>
            <a:off x="8487223" y="3797162"/>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86" name="Google Shape;12486;p21"/>
          <p:cNvGrpSpPr/>
          <p:nvPr/>
        </p:nvGrpSpPr>
        <p:grpSpPr>
          <a:xfrm>
            <a:off x="8771272" y="4294569"/>
            <a:ext cx="140686" cy="172547"/>
            <a:chOff x="1034783" y="1329944"/>
            <a:chExt cx="140686" cy="172547"/>
          </a:xfrm>
        </p:grpSpPr>
        <p:sp>
          <p:nvSpPr>
            <p:cNvPr id="12487" name="Google Shape;12487;p21"/>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8" name="Google Shape;12488;p21"/>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9" name="Google Shape;12489;p21"/>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0" name="Google Shape;12490;p21"/>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91" name="Google Shape;12491;p21"/>
          <p:cNvSpPr/>
          <p:nvPr/>
        </p:nvSpPr>
        <p:spPr>
          <a:xfrm>
            <a:off x="8429012" y="4837233"/>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4">
  <p:cSld name="CUSTOM_2_1_1">
    <p:spTree>
      <p:nvGrpSpPr>
        <p:cNvPr id="12492" name="Shape 12492"/>
        <p:cNvGrpSpPr/>
        <p:nvPr/>
      </p:nvGrpSpPr>
      <p:grpSpPr>
        <a:xfrm>
          <a:off x="0" y="0"/>
          <a:ext cx="0" cy="0"/>
          <a:chOff x="0" y="0"/>
          <a:chExt cx="0" cy="0"/>
        </a:xfrm>
      </p:grpSpPr>
      <p:grpSp>
        <p:nvGrpSpPr>
          <p:cNvPr id="12493" name="Google Shape;12493;p22"/>
          <p:cNvGrpSpPr/>
          <p:nvPr/>
        </p:nvGrpSpPr>
        <p:grpSpPr>
          <a:xfrm>
            <a:off x="-44372" y="-112096"/>
            <a:ext cx="9232744" cy="5367692"/>
            <a:chOff x="-36097" y="-112100"/>
            <a:chExt cx="9232744" cy="5367692"/>
          </a:xfrm>
        </p:grpSpPr>
        <p:sp>
          <p:nvSpPr>
            <p:cNvPr id="12494" name="Google Shape;12494;p22"/>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5" name="Google Shape;12495;p22"/>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6" name="Google Shape;12496;p22"/>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7" name="Google Shape;12497;p22"/>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8" name="Google Shape;12498;p22"/>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9" name="Google Shape;12499;p22"/>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0" name="Google Shape;12500;p22"/>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1" name="Google Shape;12501;p22"/>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2" name="Google Shape;12502;p22"/>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3" name="Google Shape;12503;p22"/>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4" name="Google Shape;12504;p22"/>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5" name="Google Shape;12505;p22"/>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6" name="Google Shape;12506;p22"/>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7" name="Google Shape;12507;p22"/>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8" name="Google Shape;12508;p22"/>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9" name="Google Shape;12509;p22"/>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0" name="Google Shape;12510;p22"/>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1" name="Google Shape;12511;p22"/>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2" name="Google Shape;12512;p22"/>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3" name="Google Shape;12513;p22"/>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4" name="Google Shape;12514;p22"/>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5" name="Google Shape;12515;p22"/>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6" name="Google Shape;12516;p22"/>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7" name="Google Shape;12517;p22"/>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8" name="Google Shape;12518;p22"/>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9" name="Google Shape;12519;p22"/>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0" name="Google Shape;12520;p22"/>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1" name="Google Shape;12521;p22"/>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2" name="Google Shape;12522;p22"/>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3" name="Google Shape;12523;p22"/>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4" name="Google Shape;12524;p22"/>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5" name="Google Shape;12525;p22"/>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6" name="Google Shape;12526;p22"/>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7" name="Google Shape;12527;p22"/>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8" name="Google Shape;12528;p22"/>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9" name="Google Shape;12529;p22"/>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0" name="Google Shape;12530;p22"/>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1" name="Google Shape;12531;p22"/>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2" name="Google Shape;12532;p22"/>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3" name="Google Shape;12533;p22"/>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4" name="Google Shape;12534;p22"/>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5" name="Google Shape;12535;p22"/>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6" name="Google Shape;12536;p22"/>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7" name="Google Shape;12537;p22"/>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8" name="Google Shape;12538;p22"/>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9" name="Google Shape;12539;p22"/>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0" name="Google Shape;12540;p22"/>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1" name="Google Shape;12541;p22"/>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2" name="Google Shape;12542;p22"/>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3" name="Google Shape;12543;p22"/>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4" name="Google Shape;12544;p22"/>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5" name="Google Shape;12545;p22"/>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6" name="Google Shape;12546;p22"/>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7" name="Google Shape;12547;p22"/>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8" name="Google Shape;12548;p22"/>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9" name="Google Shape;12549;p22"/>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0" name="Google Shape;12550;p22"/>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1" name="Google Shape;12551;p22"/>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2" name="Google Shape;12552;p22"/>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3" name="Google Shape;12553;p22"/>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4" name="Google Shape;12554;p22"/>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5" name="Google Shape;12555;p22"/>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6" name="Google Shape;12556;p22"/>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7" name="Google Shape;12557;p22"/>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8" name="Google Shape;12558;p22"/>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9" name="Google Shape;12559;p22"/>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0" name="Google Shape;12560;p22"/>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1" name="Google Shape;12561;p22"/>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2" name="Google Shape;12562;p22"/>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3" name="Google Shape;12563;p22"/>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4" name="Google Shape;12564;p22"/>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5" name="Google Shape;12565;p22"/>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6" name="Google Shape;12566;p22"/>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7" name="Google Shape;12567;p22"/>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8" name="Google Shape;12568;p22"/>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9" name="Google Shape;12569;p22"/>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0" name="Google Shape;12570;p22"/>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1" name="Google Shape;12571;p22"/>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2" name="Google Shape;12572;p22"/>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3" name="Google Shape;12573;p22"/>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4" name="Google Shape;12574;p22"/>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5" name="Google Shape;12575;p22"/>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6" name="Google Shape;12576;p22"/>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7" name="Google Shape;12577;p22"/>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8" name="Google Shape;12578;p22"/>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9" name="Google Shape;12579;p22"/>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0" name="Google Shape;12580;p22"/>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1" name="Google Shape;12581;p22"/>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2" name="Google Shape;12582;p22"/>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3" name="Google Shape;12583;p22"/>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4" name="Google Shape;12584;p22"/>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5" name="Google Shape;12585;p22"/>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6" name="Google Shape;12586;p22"/>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7" name="Google Shape;12587;p22"/>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8" name="Google Shape;12588;p22"/>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9" name="Google Shape;12589;p22"/>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0" name="Google Shape;12590;p22"/>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1" name="Google Shape;12591;p22"/>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2" name="Google Shape;12592;p22"/>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3" name="Google Shape;12593;p22"/>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4" name="Google Shape;12594;p22"/>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5" name="Google Shape;12595;p22"/>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6" name="Google Shape;12596;p22"/>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7" name="Google Shape;12597;p22"/>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8" name="Google Shape;12598;p22"/>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9" name="Google Shape;12599;p22"/>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0" name="Google Shape;12600;p22"/>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1" name="Google Shape;12601;p22"/>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2" name="Google Shape;12602;p22"/>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3" name="Google Shape;12603;p22"/>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4" name="Google Shape;12604;p22"/>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5" name="Google Shape;12605;p22"/>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6" name="Google Shape;12606;p22"/>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7" name="Google Shape;12607;p22"/>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8" name="Google Shape;12608;p22"/>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9" name="Google Shape;12609;p22"/>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0" name="Google Shape;12610;p22"/>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1" name="Google Shape;12611;p22"/>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2" name="Google Shape;12612;p22"/>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3" name="Google Shape;12613;p22"/>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4" name="Google Shape;12614;p22"/>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5" name="Google Shape;12615;p22"/>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6" name="Google Shape;12616;p22"/>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7" name="Google Shape;12617;p22"/>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8" name="Google Shape;12618;p22"/>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9" name="Google Shape;12619;p22"/>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0" name="Google Shape;12620;p22"/>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1" name="Google Shape;12621;p22"/>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2" name="Google Shape;12622;p22"/>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3" name="Google Shape;12623;p22"/>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4" name="Google Shape;12624;p22"/>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5" name="Google Shape;12625;p22"/>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6" name="Google Shape;12626;p22"/>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7" name="Google Shape;12627;p22"/>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8" name="Google Shape;12628;p22"/>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9" name="Google Shape;12629;p22"/>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0" name="Google Shape;12630;p22"/>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1" name="Google Shape;12631;p22"/>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2" name="Google Shape;12632;p22"/>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3" name="Google Shape;12633;p22"/>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4" name="Google Shape;12634;p22"/>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5" name="Google Shape;12635;p22"/>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6" name="Google Shape;12636;p22"/>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7" name="Google Shape;12637;p22"/>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8" name="Google Shape;12638;p22"/>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9" name="Google Shape;12639;p22"/>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0" name="Google Shape;12640;p22"/>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1" name="Google Shape;12641;p22"/>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2" name="Google Shape;12642;p22"/>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3" name="Google Shape;12643;p22"/>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4" name="Google Shape;12644;p22"/>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5" name="Google Shape;12645;p22"/>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6" name="Google Shape;12646;p22"/>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7" name="Google Shape;12647;p22"/>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8" name="Google Shape;12648;p22"/>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9" name="Google Shape;12649;p22"/>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0" name="Google Shape;12650;p22"/>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1" name="Google Shape;12651;p22"/>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2" name="Google Shape;12652;p22"/>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3" name="Google Shape;12653;p22"/>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4" name="Google Shape;12654;p22"/>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5" name="Google Shape;12655;p22"/>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6" name="Google Shape;12656;p22"/>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7" name="Google Shape;12657;p22"/>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8" name="Google Shape;12658;p22"/>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9" name="Google Shape;12659;p22"/>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0" name="Google Shape;12660;p22"/>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1" name="Google Shape;12661;p22"/>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2" name="Google Shape;12662;p22"/>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3" name="Google Shape;12663;p22"/>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4" name="Google Shape;12664;p22"/>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5" name="Google Shape;12665;p22"/>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6" name="Google Shape;12666;p22"/>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7" name="Google Shape;12667;p22"/>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8" name="Google Shape;12668;p22"/>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9" name="Google Shape;12669;p22"/>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0" name="Google Shape;12670;p22"/>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1" name="Google Shape;12671;p22"/>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2" name="Google Shape;12672;p22"/>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3" name="Google Shape;12673;p22"/>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4" name="Google Shape;12674;p22"/>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5" name="Google Shape;12675;p22"/>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6" name="Google Shape;12676;p22"/>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7" name="Google Shape;12677;p22"/>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8" name="Google Shape;12678;p22"/>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9" name="Google Shape;12679;p22"/>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0" name="Google Shape;12680;p22"/>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1" name="Google Shape;12681;p22"/>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2" name="Google Shape;12682;p22"/>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3" name="Google Shape;12683;p22"/>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4" name="Google Shape;12684;p22"/>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5" name="Google Shape;12685;p22"/>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6" name="Google Shape;12686;p22"/>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7" name="Google Shape;12687;p22"/>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8" name="Google Shape;12688;p22"/>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9" name="Google Shape;12689;p22"/>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0" name="Google Shape;12690;p22"/>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1" name="Google Shape;12691;p22"/>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2" name="Google Shape;12692;p22"/>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3" name="Google Shape;12693;p22"/>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4" name="Google Shape;12694;p22"/>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5" name="Google Shape;12695;p22"/>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6" name="Google Shape;12696;p22"/>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7" name="Google Shape;12697;p22"/>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8" name="Google Shape;12698;p22"/>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9" name="Google Shape;12699;p22"/>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0" name="Google Shape;12700;p22"/>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1" name="Google Shape;12701;p22"/>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2" name="Google Shape;12702;p22"/>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3" name="Google Shape;12703;p22"/>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4" name="Google Shape;12704;p22"/>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5" name="Google Shape;12705;p22"/>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6" name="Google Shape;12706;p22"/>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7" name="Google Shape;12707;p22"/>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8" name="Google Shape;12708;p22"/>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9" name="Google Shape;12709;p22"/>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0" name="Google Shape;12710;p22"/>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1" name="Google Shape;12711;p22"/>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2" name="Google Shape;12712;p22"/>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3" name="Google Shape;12713;p22"/>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4" name="Google Shape;12714;p22"/>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5" name="Google Shape;12715;p22"/>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6" name="Google Shape;12716;p22"/>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7" name="Google Shape;12717;p22"/>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8" name="Google Shape;12718;p22"/>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9" name="Google Shape;12719;p22"/>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0" name="Google Shape;12720;p22"/>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1" name="Google Shape;12721;p22"/>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2" name="Google Shape;12722;p22"/>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3" name="Google Shape;12723;p22"/>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4" name="Google Shape;12724;p22"/>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5" name="Google Shape;12725;p22"/>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6" name="Google Shape;12726;p22"/>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7" name="Google Shape;12727;p22"/>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8" name="Google Shape;12728;p22"/>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9" name="Google Shape;12729;p22"/>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0" name="Google Shape;12730;p22"/>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1" name="Google Shape;12731;p22"/>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2" name="Google Shape;12732;p22"/>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3" name="Google Shape;12733;p22"/>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4" name="Google Shape;12734;p22"/>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5" name="Google Shape;12735;p22"/>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6" name="Google Shape;12736;p22"/>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7" name="Google Shape;12737;p22"/>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8" name="Google Shape;12738;p22"/>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9" name="Google Shape;12739;p22"/>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0" name="Google Shape;12740;p22"/>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1" name="Google Shape;12741;p22"/>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2" name="Google Shape;12742;p22"/>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3" name="Google Shape;12743;p22"/>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4" name="Google Shape;12744;p22"/>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5" name="Google Shape;12745;p22"/>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6" name="Google Shape;12746;p22"/>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7" name="Google Shape;12747;p22"/>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8" name="Google Shape;12748;p22"/>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9" name="Google Shape;12749;p22"/>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0" name="Google Shape;12750;p22"/>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1" name="Google Shape;12751;p22"/>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2" name="Google Shape;12752;p22"/>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3" name="Google Shape;12753;p22"/>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4" name="Google Shape;12754;p22"/>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5" name="Google Shape;12755;p22"/>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6" name="Google Shape;12756;p22"/>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7" name="Google Shape;12757;p22"/>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8" name="Google Shape;12758;p22"/>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9" name="Google Shape;12759;p22"/>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0" name="Google Shape;12760;p22"/>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1" name="Google Shape;12761;p22"/>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2" name="Google Shape;12762;p22"/>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3" name="Google Shape;12763;p22"/>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4" name="Google Shape;12764;p22"/>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5" name="Google Shape;12765;p22"/>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6" name="Google Shape;12766;p22"/>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7" name="Google Shape;12767;p22"/>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8" name="Google Shape;12768;p22"/>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9" name="Google Shape;12769;p22"/>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0" name="Google Shape;12770;p22"/>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1" name="Google Shape;12771;p22"/>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2" name="Google Shape;12772;p22"/>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3" name="Google Shape;12773;p22"/>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4" name="Google Shape;12774;p22"/>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5" name="Google Shape;12775;p22"/>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6" name="Google Shape;12776;p22"/>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7" name="Google Shape;12777;p22"/>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8" name="Google Shape;12778;p22"/>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9" name="Google Shape;12779;p22"/>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0" name="Google Shape;12780;p22"/>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1" name="Google Shape;12781;p22"/>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2" name="Google Shape;12782;p22"/>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3" name="Google Shape;12783;p22"/>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4" name="Google Shape;12784;p22"/>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5" name="Google Shape;12785;p22"/>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6" name="Google Shape;12786;p22"/>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7" name="Google Shape;12787;p22"/>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8" name="Google Shape;12788;p22"/>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9" name="Google Shape;12789;p22"/>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0" name="Google Shape;12790;p22"/>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1" name="Google Shape;12791;p22"/>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2" name="Google Shape;12792;p22"/>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3" name="Google Shape;12793;p22"/>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4" name="Google Shape;12794;p22"/>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5" name="Google Shape;12795;p22"/>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6" name="Google Shape;12796;p22"/>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7" name="Google Shape;12797;p22"/>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8" name="Google Shape;12798;p22"/>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9" name="Google Shape;12799;p22"/>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0" name="Google Shape;12800;p22"/>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1" name="Google Shape;12801;p22"/>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2" name="Google Shape;12802;p22"/>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3" name="Google Shape;12803;p22"/>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4" name="Google Shape;12804;p22"/>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5" name="Google Shape;12805;p22"/>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6" name="Google Shape;12806;p22"/>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7" name="Google Shape;12807;p22"/>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8" name="Google Shape;12808;p22"/>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9" name="Google Shape;12809;p22"/>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0" name="Google Shape;12810;p22"/>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1" name="Google Shape;12811;p22"/>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2" name="Google Shape;12812;p22"/>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3" name="Google Shape;12813;p22"/>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4" name="Google Shape;12814;p22"/>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5" name="Google Shape;12815;p22"/>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6" name="Google Shape;12816;p22"/>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7" name="Google Shape;12817;p22"/>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8" name="Google Shape;12818;p22"/>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9" name="Google Shape;12819;p22"/>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0" name="Google Shape;12820;p22"/>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1" name="Google Shape;12821;p22"/>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2" name="Google Shape;12822;p22"/>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3" name="Google Shape;12823;p22"/>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4" name="Google Shape;12824;p22"/>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5" name="Google Shape;12825;p22"/>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6" name="Google Shape;12826;p22"/>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7" name="Google Shape;12827;p22"/>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8" name="Google Shape;12828;p22"/>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9" name="Google Shape;12829;p22"/>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0" name="Google Shape;12830;p22"/>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1" name="Google Shape;12831;p22"/>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2" name="Google Shape;12832;p22"/>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3" name="Google Shape;12833;p22"/>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4" name="Google Shape;12834;p22"/>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5" name="Google Shape;12835;p22"/>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6" name="Google Shape;12836;p22"/>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7" name="Google Shape;12837;p22"/>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8" name="Google Shape;12838;p22"/>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9" name="Google Shape;12839;p22"/>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0" name="Google Shape;12840;p22"/>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1" name="Google Shape;12841;p22"/>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2" name="Google Shape;12842;p22"/>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3" name="Google Shape;12843;p22"/>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4" name="Google Shape;12844;p22"/>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5" name="Google Shape;12845;p22"/>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6" name="Google Shape;12846;p22"/>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7" name="Google Shape;12847;p22"/>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8" name="Google Shape;12848;p22"/>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9" name="Google Shape;12849;p22"/>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0" name="Google Shape;12850;p22"/>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1" name="Google Shape;12851;p22"/>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2" name="Google Shape;12852;p22"/>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3" name="Google Shape;12853;p22"/>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4" name="Google Shape;12854;p22"/>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5" name="Google Shape;12855;p22"/>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6" name="Google Shape;12856;p22"/>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7" name="Google Shape;12857;p22"/>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8" name="Google Shape;12858;p22"/>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9" name="Google Shape;12859;p22"/>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0" name="Google Shape;12860;p22"/>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1" name="Google Shape;12861;p22"/>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2" name="Google Shape;12862;p22"/>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3" name="Google Shape;12863;p22"/>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4" name="Google Shape;12864;p22"/>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5" name="Google Shape;12865;p22"/>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6" name="Google Shape;12866;p22"/>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7" name="Google Shape;12867;p22"/>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8" name="Google Shape;12868;p22"/>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9" name="Google Shape;12869;p22"/>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0" name="Google Shape;12870;p22"/>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1" name="Google Shape;12871;p22"/>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2" name="Google Shape;12872;p22"/>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3" name="Google Shape;12873;p22"/>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4" name="Google Shape;12874;p22"/>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5" name="Google Shape;12875;p22"/>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6" name="Google Shape;12876;p22"/>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7" name="Google Shape;12877;p22"/>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8" name="Google Shape;12878;p22"/>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9" name="Google Shape;12879;p22"/>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0" name="Google Shape;12880;p22"/>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1" name="Google Shape;12881;p22"/>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2" name="Google Shape;12882;p22"/>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3" name="Google Shape;12883;p22"/>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4" name="Google Shape;12884;p22"/>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5" name="Google Shape;12885;p22"/>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6" name="Google Shape;12886;p22"/>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7" name="Google Shape;12887;p22"/>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8" name="Google Shape;12888;p22"/>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9" name="Google Shape;12889;p22"/>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0" name="Google Shape;12890;p22"/>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1" name="Google Shape;12891;p22"/>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2" name="Google Shape;12892;p22"/>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3" name="Google Shape;12893;p22"/>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4" name="Google Shape;12894;p22"/>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5" name="Google Shape;12895;p22"/>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6" name="Google Shape;12896;p22"/>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7" name="Google Shape;12897;p22"/>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8" name="Google Shape;12898;p22"/>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9" name="Google Shape;12899;p22"/>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0" name="Google Shape;12900;p22"/>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1" name="Google Shape;12901;p22"/>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2" name="Google Shape;12902;p22"/>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3" name="Google Shape;12903;p22"/>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4" name="Google Shape;12904;p22"/>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5" name="Google Shape;12905;p22"/>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6" name="Google Shape;12906;p22"/>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7" name="Google Shape;12907;p22"/>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8" name="Google Shape;12908;p22"/>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9" name="Google Shape;12909;p22"/>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0" name="Google Shape;12910;p22"/>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1" name="Google Shape;12911;p22"/>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2" name="Google Shape;12912;p22"/>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3" name="Google Shape;12913;p22"/>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4" name="Google Shape;12914;p22"/>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5" name="Google Shape;12915;p22"/>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6" name="Google Shape;12916;p22"/>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7" name="Google Shape;12917;p22"/>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8" name="Google Shape;12918;p22"/>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9" name="Google Shape;12919;p22"/>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0" name="Google Shape;12920;p22"/>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1" name="Google Shape;12921;p22"/>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2" name="Google Shape;12922;p22"/>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3" name="Google Shape;12923;p22"/>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4" name="Google Shape;12924;p22"/>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5" name="Google Shape;12925;p22"/>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6" name="Google Shape;12926;p22"/>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7" name="Google Shape;12927;p22"/>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8" name="Google Shape;12928;p22"/>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9" name="Google Shape;12929;p22"/>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0" name="Google Shape;12930;p22"/>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1" name="Google Shape;12931;p22"/>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2" name="Google Shape;12932;p22"/>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3" name="Google Shape;12933;p22"/>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4" name="Google Shape;12934;p22"/>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5" name="Google Shape;12935;p22"/>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6" name="Google Shape;12936;p22"/>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7" name="Google Shape;12937;p22"/>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8" name="Google Shape;12938;p22"/>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9" name="Google Shape;12939;p22"/>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0" name="Google Shape;12940;p22"/>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1" name="Google Shape;12941;p22"/>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2" name="Google Shape;12942;p22"/>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3" name="Google Shape;12943;p22"/>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4" name="Google Shape;12944;p22"/>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5" name="Google Shape;12945;p22"/>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6" name="Google Shape;12946;p22"/>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7" name="Google Shape;12947;p22"/>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8" name="Google Shape;12948;p22"/>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9" name="Google Shape;12949;p22"/>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0" name="Google Shape;12950;p22"/>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1" name="Google Shape;12951;p22"/>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2" name="Google Shape;12952;p22"/>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3" name="Google Shape;12953;p22"/>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4" name="Google Shape;12954;p22"/>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5" name="Google Shape;12955;p22"/>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6" name="Google Shape;12956;p22"/>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7" name="Google Shape;12957;p22"/>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8" name="Google Shape;12958;p22"/>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9" name="Google Shape;12959;p22"/>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0" name="Google Shape;12960;p22"/>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1" name="Google Shape;12961;p22"/>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2" name="Google Shape;12962;p22"/>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3" name="Google Shape;12963;p22"/>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4" name="Google Shape;12964;p22"/>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5" name="Google Shape;12965;p22"/>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6" name="Google Shape;12966;p22"/>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7" name="Google Shape;12967;p22"/>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8" name="Google Shape;12968;p22"/>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9" name="Google Shape;12969;p22"/>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0" name="Google Shape;12970;p22"/>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1" name="Google Shape;12971;p22"/>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2" name="Google Shape;12972;p22"/>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3" name="Google Shape;12973;p22"/>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4" name="Google Shape;12974;p22"/>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5" name="Google Shape;12975;p22"/>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6" name="Google Shape;12976;p22"/>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7" name="Google Shape;12977;p22"/>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8" name="Google Shape;12978;p22"/>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9" name="Google Shape;12979;p22"/>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0" name="Google Shape;12980;p22"/>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1" name="Google Shape;12981;p22"/>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2" name="Google Shape;12982;p22"/>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3" name="Google Shape;12983;p22"/>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4" name="Google Shape;12984;p22"/>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5" name="Google Shape;12985;p22"/>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6" name="Google Shape;12986;p22"/>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7" name="Google Shape;12987;p22"/>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8" name="Google Shape;12988;p22"/>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9" name="Google Shape;12989;p22"/>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0" name="Google Shape;12990;p22"/>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1" name="Google Shape;12991;p22"/>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2" name="Google Shape;12992;p22"/>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3" name="Google Shape;12993;p22"/>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4" name="Google Shape;12994;p22"/>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5" name="Google Shape;12995;p22"/>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6" name="Google Shape;12996;p22"/>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7" name="Google Shape;12997;p22"/>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8" name="Google Shape;12998;p22"/>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9" name="Google Shape;12999;p22"/>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0" name="Google Shape;13000;p22"/>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1" name="Google Shape;13001;p22"/>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2" name="Google Shape;13002;p22"/>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3" name="Google Shape;13003;p22"/>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4" name="Google Shape;13004;p22"/>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5" name="Google Shape;13005;p22"/>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6" name="Google Shape;13006;p22"/>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7" name="Google Shape;13007;p22"/>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8" name="Google Shape;13008;p22"/>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9" name="Google Shape;13009;p22"/>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0" name="Google Shape;13010;p22"/>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1" name="Google Shape;13011;p22"/>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2" name="Google Shape;13012;p22"/>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3" name="Google Shape;13013;p22"/>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4" name="Google Shape;13014;p22"/>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5" name="Google Shape;13015;p22"/>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6" name="Google Shape;13016;p22"/>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7" name="Google Shape;13017;p22"/>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8" name="Google Shape;13018;p22"/>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9" name="Google Shape;13019;p22"/>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0" name="Google Shape;13020;p22"/>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1" name="Google Shape;13021;p22"/>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2" name="Google Shape;13022;p22"/>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3" name="Google Shape;13023;p22"/>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4" name="Google Shape;13024;p22"/>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5" name="Google Shape;13025;p22"/>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6" name="Google Shape;13026;p22"/>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7" name="Google Shape;13027;p22"/>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8" name="Google Shape;13028;p22"/>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9" name="Google Shape;13029;p22"/>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0" name="Google Shape;13030;p22"/>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1" name="Google Shape;13031;p22"/>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2" name="Google Shape;13032;p22"/>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3" name="Google Shape;13033;p22"/>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4" name="Google Shape;13034;p22"/>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5" name="Google Shape;13035;p22"/>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6" name="Google Shape;13036;p22"/>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7" name="Google Shape;13037;p22"/>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8" name="Google Shape;13038;p22"/>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9" name="Google Shape;13039;p22"/>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0" name="Google Shape;13040;p22"/>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1" name="Google Shape;13041;p22"/>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2" name="Google Shape;13042;p22"/>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3" name="Google Shape;13043;p22"/>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4" name="Google Shape;13044;p22"/>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5" name="Google Shape;13045;p22"/>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6" name="Google Shape;13046;p22"/>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7" name="Google Shape;13047;p22"/>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8" name="Google Shape;13048;p22"/>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9" name="Google Shape;13049;p22"/>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0" name="Google Shape;13050;p22"/>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1" name="Google Shape;13051;p22"/>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2" name="Google Shape;13052;p22"/>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3" name="Google Shape;13053;p22"/>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4" name="Google Shape;13054;p22"/>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5" name="Google Shape;13055;p22"/>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6" name="Google Shape;13056;p22"/>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7" name="Google Shape;13057;p22"/>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8" name="Google Shape;13058;p22"/>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9" name="Google Shape;13059;p22"/>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0" name="Google Shape;13060;p22"/>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1" name="Google Shape;13061;p22"/>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2" name="Google Shape;13062;p22"/>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3" name="Google Shape;13063;p22"/>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4" name="Google Shape;13064;p22"/>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5" name="Google Shape;13065;p22"/>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6" name="Google Shape;13066;p22"/>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7" name="Google Shape;13067;p22"/>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8" name="Google Shape;13068;p22"/>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9" name="Google Shape;13069;p22"/>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0" name="Google Shape;13070;p22"/>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1" name="Google Shape;13071;p22"/>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2" name="Google Shape;13072;p22"/>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3" name="Google Shape;13073;p22"/>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4" name="Google Shape;13074;p22"/>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5" name="Google Shape;13075;p22"/>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6" name="Google Shape;13076;p22"/>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7" name="Google Shape;13077;p22"/>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8" name="Google Shape;13078;p22"/>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9" name="Google Shape;13079;p22"/>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0" name="Google Shape;13080;p22"/>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1" name="Google Shape;13081;p22"/>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2" name="Google Shape;13082;p22"/>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3" name="Google Shape;13083;p22"/>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4" name="Google Shape;13084;p22"/>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5" name="Google Shape;13085;p22"/>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6" name="Google Shape;13086;p22"/>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7" name="Google Shape;13087;p22"/>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8" name="Google Shape;13088;p22"/>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9" name="Google Shape;13089;p22"/>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0" name="Google Shape;13090;p22"/>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1" name="Google Shape;13091;p22"/>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2" name="Google Shape;13092;p22"/>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3" name="Google Shape;13093;p22"/>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4" name="Google Shape;13094;p22"/>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5" name="Google Shape;13095;p22"/>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6" name="Google Shape;13096;p22"/>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7" name="Google Shape;13097;p22"/>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8" name="Google Shape;13098;p22"/>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9" name="Google Shape;13099;p22"/>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0" name="Google Shape;13100;p22"/>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1" name="Google Shape;13101;p22"/>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2" name="Google Shape;13102;p22"/>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3" name="Google Shape;13103;p22"/>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4" name="Google Shape;13104;p22"/>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5" name="Google Shape;13105;p22"/>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6" name="Google Shape;13106;p22"/>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7" name="Google Shape;13107;p22"/>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8" name="Google Shape;13108;p22"/>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9" name="Google Shape;13109;p22"/>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0" name="Google Shape;13110;p22"/>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1" name="Google Shape;13111;p22"/>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2" name="Google Shape;13112;p22"/>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3" name="Google Shape;13113;p22"/>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4" name="Google Shape;13114;p22"/>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5" name="Google Shape;13115;p22"/>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6" name="Google Shape;13116;p22"/>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7" name="Google Shape;13117;p22"/>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8" name="Google Shape;13118;p22"/>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9" name="Google Shape;13119;p22"/>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0" name="Google Shape;13120;p22"/>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1" name="Google Shape;13121;p22"/>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2" name="Google Shape;13122;p22"/>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3" name="Google Shape;13123;p22"/>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4" name="Google Shape;13124;p22"/>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5" name="Google Shape;13125;p22"/>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6" name="Google Shape;13126;p22"/>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7" name="Google Shape;13127;p22"/>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8" name="Google Shape;13128;p22"/>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29" name="Google Shape;13129;p22"/>
          <p:cNvSpPr txBox="1"/>
          <p:nvPr>
            <p:ph type="subTitle" idx="1"/>
          </p:nvPr>
        </p:nvSpPr>
        <p:spPr>
          <a:xfrm>
            <a:off x="710025" y="1039175"/>
            <a:ext cx="7713900" cy="35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p:txBody>
      </p:sp>
      <p:sp>
        <p:nvSpPr>
          <p:cNvPr id="13130" name="Google Shape;13130;p22"/>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3131" name="Google Shape;13131;p22"/>
          <p:cNvGrpSpPr/>
          <p:nvPr/>
        </p:nvGrpSpPr>
        <p:grpSpPr>
          <a:xfrm>
            <a:off x="200034" y="-64425"/>
            <a:ext cx="490836" cy="1481231"/>
            <a:chOff x="8422409" y="-64425"/>
            <a:chExt cx="490836" cy="1481231"/>
          </a:xfrm>
        </p:grpSpPr>
        <p:sp>
          <p:nvSpPr>
            <p:cNvPr id="13132" name="Google Shape;13132;p22"/>
            <p:cNvSpPr/>
            <p:nvPr/>
          </p:nvSpPr>
          <p:spPr>
            <a:xfrm flipH="1">
              <a:off x="8592843" y="1317699"/>
              <a:ext cx="149938" cy="99107"/>
            </a:xfrm>
            <a:custGeom>
              <a:avLst/>
              <a:gdLst/>
              <a:ahLst/>
              <a:cxnLst/>
              <a:rect l="l" t="t" r="r" b="b"/>
              <a:pathLst>
                <a:path w="5106" h="3375" extrusionOk="0">
                  <a:moveTo>
                    <a:pt x="0" y="0"/>
                  </a:moveTo>
                  <a:lnTo>
                    <a:pt x="0" y="3112"/>
                  </a:lnTo>
                  <a:cubicBezTo>
                    <a:pt x="839" y="3287"/>
                    <a:pt x="1696" y="3375"/>
                    <a:pt x="2553" y="3375"/>
                  </a:cubicBezTo>
                  <a:cubicBezTo>
                    <a:pt x="3409" y="3375"/>
                    <a:pt x="4266" y="3287"/>
                    <a:pt x="5105" y="3112"/>
                  </a:cubicBezTo>
                  <a:lnTo>
                    <a:pt x="5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3" name="Google Shape;13133;p22"/>
            <p:cNvSpPr/>
            <p:nvPr/>
          </p:nvSpPr>
          <p:spPr>
            <a:xfrm flipH="1">
              <a:off x="8422409" y="935720"/>
              <a:ext cx="490836" cy="402535"/>
            </a:xfrm>
            <a:custGeom>
              <a:avLst/>
              <a:gdLst/>
              <a:ahLst/>
              <a:cxnLst/>
              <a:rect l="l" t="t" r="r" b="b"/>
              <a:pathLst>
                <a:path w="16715" h="13708" extrusionOk="0">
                  <a:moveTo>
                    <a:pt x="8358" y="1"/>
                  </a:moveTo>
                  <a:cubicBezTo>
                    <a:pt x="3742" y="1"/>
                    <a:pt x="1" y="3043"/>
                    <a:pt x="1" y="6854"/>
                  </a:cubicBezTo>
                  <a:cubicBezTo>
                    <a:pt x="1" y="10631"/>
                    <a:pt x="3742" y="13708"/>
                    <a:pt x="8358" y="13708"/>
                  </a:cubicBezTo>
                  <a:cubicBezTo>
                    <a:pt x="12973" y="13708"/>
                    <a:pt x="16715" y="10631"/>
                    <a:pt x="16715" y="6854"/>
                  </a:cubicBezTo>
                  <a:cubicBezTo>
                    <a:pt x="16715" y="3043"/>
                    <a:pt x="12973" y="1"/>
                    <a:pt x="83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4" name="Google Shape;13134;p22"/>
            <p:cNvSpPr/>
            <p:nvPr/>
          </p:nvSpPr>
          <p:spPr>
            <a:xfrm flipH="1">
              <a:off x="8484017" y="935720"/>
              <a:ext cx="367620" cy="402535"/>
            </a:xfrm>
            <a:custGeom>
              <a:avLst/>
              <a:gdLst/>
              <a:ahLst/>
              <a:cxnLst/>
              <a:rect l="l" t="t" r="r" b="b"/>
              <a:pathLst>
                <a:path w="12519" h="13708" fill="none" extrusionOk="0">
                  <a:moveTo>
                    <a:pt x="12519" y="6854"/>
                  </a:moveTo>
                  <a:cubicBezTo>
                    <a:pt x="12519" y="10631"/>
                    <a:pt x="9721" y="13708"/>
                    <a:pt x="6260" y="13708"/>
                  </a:cubicBezTo>
                  <a:cubicBezTo>
                    <a:pt x="2798" y="13708"/>
                    <a:pt x="1" y="10631"/>
                    <a:pt x="1" y="6854"/>
                  </a:cubicBezTo>
                  <a:cubicBezTo>
                    <a:pt x="1" y="3043"/>
                    <a:pt x="2798" y="1"/>
                    <a:pt x="6260" y="1"/>
                  </a:cubicBezTo>
                  <a:cubicBezTo>
                    <a:pt x="9721" y="1"/>
                    <a:pt x="12519" y="3043"/>
                    <a:pt x="12519" y="6854"/>
                  </a:cubicBezTo>
                  <a:close/>
                </a:path>
              </a:pathLst>
            </a:custGeom>
            <a:noFill/>
            <a:ln w="113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5" name="Google Shape;13135;p22"/>
            <p:cNvSpPr/>
            <p:nvPr/>
          </p:nvSpPr>
          <p:spPr>
            <a:xfrm flipH="1">
              <a:off x="8569234" y="935720"/>
              <a:ext cx="197186" cy="402535"/>
            </a:xfrm>
            <a:custGeom>
              <a:avLst/>
              <a:gdLst/>
              <a:ahLst/>
              <a:cxnLst/>
              <a:rect l="l" t="t" r="r" b="b"/>
              <a:pathLst>
                <a:path w="6715" h="13708" fill="none" extrusionOk="0">
                  <a:moveTo>
                    <a:pt x="6714" y="6854"/>
                  </a:moveTo>
                  <a:cubicBezTo>
                    <a:pt x="6714" y="10631"/>
                    <a:pt x="5211" y="13708"/>
                    <a:pt x="3358" y="13708"/>
                  </a:cubicBezTo>
                  <a:cubicBezTo>
                    <a:pt x="1504" y="13708"/>
                    <a:pt x="1" y="10631"/>
                    <a:pt x="1" y="6854"/>
                  </a:cubicBezTo>
                  <a:cubicBezTo>
                    <a:pt x="1" y="3043"/>
                    <a:pt x="1504" y="1"/>
                    <a:pt x="3358" y="1"/>
                  </a:cubicBezTo>
                  <a:cubicBezTo>
                    <a:pt x="5211" y="1"/>
                    <a:pt x="6714" y="3043"/>
                    <a:pt x="6714" y="6854"/>
                  </a:cubicBezTo>
                  <a:close/>
                </a:path>
              </a:pathLst>
            </a:custGeom>
            <a:noFill/>
            <a:ln w="113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3136" name="Google Shape;13136;p22"/>
            <p:cNvCxnSpPr/>
            <p:nvPr/>
          </p:nvCxnSpPr>
          <p:spPr>
            <a:xfrm rot="10800000">
              <a:off x="8663121" y="-64425"/>
              <a:ext cx="0" cy="1005000"/>
            </a:xfrm>
            <a:prstGeom prst="straightConnector1">
              <a:avLst/>
            </a:prstGeom>
            <a:noFill/>
            <a:ln w="9525" cap="flat" cmpd="sng">
              <a:solidFill>
                <a:schemeClr val="dk2"/>
              </a:solidFill>
              <a:prstDash val="solid"/>
              <a:round/>
              <a:headEnd type="none" w="med" len="med"/>
              <a:tailEnd type="none" w="med" len="med"/>
            </a:ln>
          </p:spPr>
        </p:cxnSp>
      </p:grpSp>
      <p:grpSp>
        <p:nvGrpSpPr>
          <p:cNvPr id="13137" name="Google Shape;13137;p22"/>
          <p:cNvGrpSpPr/>
          <p:nvPr/>
        </p:nvGrpSpPr>
        <p:grpSpPr>
          <a:xfrm flipH="1">
            <a:off x="8252340" y="-64424"/>
            <a:ext cx="748527" cy="3356371"/>
            <a:chOff x="8090748" y="-51948"/>
            <a:chExt cx="958544" cy="4298080"/>
          </a:xfrm>
        </p:grpSpPr>
        <p:sp>
          <p:nvSpPr>
            <p:cNvPr id="13138" name="Google Shape;13138;p22"/>
            <p:cNvSpPr/>
            <p:nvPr/>
          </p:nvSpPr>
          <p:spPr>
            <a:xfrm>
              <a:off x="8092287" y="-51948"/>
              <a:ext cx="877771" cy="4298080"/>
            </a:xfrm>
            <a:custGeom>
              <a:avLst/>
              <a:gdLst/>
              <a:ahLst/>
              <a:cxnLst/>
              <a:rect l="l" t="t" r="r" b="b"/>
              <a:pathLst>
                <a:path w="15966" h="78186" fill="none" extrusionOk="0">
                  <a:moveTo>
                    <a:pt x="15965" y="0"/>
                  </a:moveTo>
                  <a:cubicBezTo>
                    <a:pt x="15739" y="12603"/>
                    <a:pt x="14976" y="37581"/>
                    <a:pt x="7488" y="56231"/>
                  </a:cubicBezTo>
                  <a:cubicBezTo>
                    <a:pt x="0" y="74880"/>
                    <a:pt x="1159" y="78186"/>
                    <a:pt x="1159" y="78186"/>
                  </a:cubicBezTo>
                </a:path>
              </a:pathLst>
            </a:custGeom>
            <a:noFill/>
            <a:ln w="91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9" name="Google Shape;13139;p22"/>
            <p:cNvSpPr/>
            <p:nvPr/>
          </p:nvSpPr>
          <p:spPr>
            <a:xfrm>
              <a:off x="8774240" y="493835"/>
              <a:ext cx="275052" cy="780170"/>
            </a:xfrm>
            <a:custGeom>
              <a:avLst/>
              <a:gdLst/>
              <a:ahLst/>
              <a:cxnLst/>
              <a:rect l="l" t="t" r="r" b="b"/>
              <a:pathLst>
                <a:path w="5003" h="14192" extrusionOk="0">
                  <a:moveTo>
                    <a:pt x="2564" y="0"/>
                  </a:moveTo>
                  <a:cubicBezTo>
                    <a:pt x="1985" y="0"/>
                    <a:pt x="1407" y="82"/>
                    <a:pt x="848" y="244"/>
                  </a:cubicBezTo>
                  <a:lnTo>
                    <a:pt x="1" y="13666"/>
                  </a:lnTo>
                  <a:cubicBezTo>
                    <a:pt x="788" y="14018"/>
                    <a:pt x="1626" y="14191"/>
                    <a:pt x="2460" y="14191"/>
                  </a:cubicBezTo>
                  <a:cubicBezTo>
                    <a:pt x="3032" y="14191"/>
                    <a:pt x="3603" y="14110"/>
                    <a:pt x="4154" y="13949"/>
                  </a:cubicBezTo>
                  <a:lnTo>
                    <a:pt x="5002" y="499"/>
                  </a:lnTo>
                  <a:cubicBezTo>
                    <a:pt x="4221" y="166"/>
                    <a:pt x="3391" y="0"/>
                    <a:pt x="2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0" name="Google Shape;13140;p22"/>
            <p:cNvSpPr/>
            <p:nvPr/>
          </p:nvSpPr>
          <p:spPr>
            <a:xfrm>
              <a:off x="8325286" y="2393028"/>
              <a:ext cx="478524" cy="773628"/>
            </a:xfrm>
            <a:custGeom>
              <a:avLst/>
              <a:gdLst/>
              <a:ahLst/>
              <a:cxnLst/>
              <a:rect l="l" t="t" r="r" b="b"/>
              <a:pathLst>
                <a:path w="8704" h="14073" extrusionOk="0">
                  <a:moveTo>
                    <a:pt x="4804" y="1"/>
                  </a:moveTo>
                  <a:lnTo>
                    <a:pt x="1" y="12575"/>
                  </a:lnTo>
                  <a:cubicBezTo>
                    <a:pt x="1074" y="13507"/>
                    <a:pt x="2459" y="14044"/>
                    <a:pt x="3900" y="14073"/>
                  </a:cubicBezTo>
                  <a:lnTo>
                    <a:pt x="8704" y="1498"/>
                  </a:lnTo>
                  <a:cubicBezTo>
                    <a:pt x="7630" y="566"/>
                    <a:pt x="6245" y="29"/>
                    <a:pt x="4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1" name="Google Shape;13141;p22"/>
            <p:cNvSpPr/>
            <p:nvPr/>
          </p:nvSpPr>
          <p:spPr>
            <a:xfrm>
              <a:off x="8620465" y="1489472"/>
              <a:ext cx="366645" cy="777311"/>
            </a:xfrm>
            <a:custGeom>
              <a:avLst/>
              <a:gdLst/>
              <a:ahLst/>
              <a:cxnLst/>
              <a:rect l="l" t="t" r="r" b="b"/>
              <a:pathLst>
                <a:path w="6669" h="14140" extrusionOk="0">
                  <a:moveTo>
                    <a:pt x="3527" y="0"/>
                  </a:moveTo>
                  <a:cubicBezTo>
                    <a:pt x="3209" y="0"/>
                    <a:pt x="2890" y="25"/>
                    <a:pt x="2572" y="76"/>
                  </a:cubicBezTo>
                  <a:lnTo>
                    <a:pt x="0" y="13272"/>
                  </a:lnTo>
                  <a:cubicBezTo>
                    <a:pt x="942" y="13841"/>
                    <a:pt x="2019" y="14139"/>
                    <a:pt x="3114" y="14139"/>
                  </a:cubicBezTo>
                  <a:cubicBezTo>
                    <a:pt x="3432" y="14139"/>
                    <a:pt x="3751" y="14114"/>
                    <a:pt x="4069" y="14063"/>
                  </a:cubicBezTo>
                  <a:lnTo>
                    <a:pt x="6669" y="868"/>
                  </a:lnTo>
                  <a:cubicBezTo>
                    <a:pt x="5705" y="298"/>
                    <a:pt x="4623" y="0"/>
                    <a:pt x="3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2" name="Google Shape;13142;p22"/>
            <p:cNvSpPr/>
            <p:nvPr/>
          </p:nvSpPr>
          <p:spPr>
            <a:xfrm>
              <a:off x="8090748" y="3341222"/>
              <a:ext cx="389955" cy="777036"/>
            </a:xfrm>
            <a:custGeom>
              <a:avLst/>
              <a:gdLst/>
              <a:ahLst/>
              <a:cxnLst/>
              <a:rect l="l" t="t" r="r" b="b"/>
              <a:pathLst>
                <a:path w="7093" h="14135" extrusionOk="0">
                  <a:moveTo>
                    <a:pt x="3801" y="1"/>
                  </a:moveTo>
                  <a:cubicBezTo>
                    <a:pt x="3551" y="1"/>
                    <a:pt x="3301" y="16"/>
                    <a:pt x="3052" y="46"/>
                  </a:cubicBezTo>
                  <a:lnTo>
                    <a:pt x="0" y="13157"/>
                  </a:lnTo>
                  <a:cubicBezTo>
                    <a:pt x="977" y="13808"/>
                    <a:pt x="2127" y="14134"/>
                    <a:pt x="3292" y="14134"/>
                  </a:cubicBezTo>
                  <a:cubicBezTo>
                    <a:pt x="3541" y="14134"/>
                    <a:pt x="3791" y="14119"/>
                    <a:pt x="4041" y="14089"/>
                  </a:cubicBezTo>
                  <a:lnTo>
                    <a:pt x="7092" y="978"/>
                  </a:lnTo>
                  <a:cubicBezTo>
                    <a:pt x="6115" y="327"/>
                    <a:pt x="4965" y="1"/>
                    <a:pt x="38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43" name="Google Shape;13143;p22"/>
          <p:cNvGrpSpPr/>
          <p:nvPr/>
        </p:nvGrpSpPr>
        <p:grpSpPr>
          <a:xfrm>
            <a:off x="8468598" y="3352494"/>
            <a:ext cx="140686" cy="172547"/>
            <a:chOff x="1034783" y="1329944"/>
            <a:chExt cx="140686" cy="172547"/>
          </a:xfrm>
        </p:grpSpPr>
        <p:sp>
          <p:nvSpPr>
            <p:cNvPr id="13144" name="Google Shape;13144;p22"/>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5" name="Google Shape;13145;p22"/>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6" name="Google Shape;13146;p22"/>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7" name="Google Shape;13147;p22"/>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48" name="Google Shape;13148;p22"/>
          <p:cNvGrpSpPr/>
          <p:nvPr/>
        </p:nvGrpSpPr>
        <p:grpSpPr>
          <a:xfrm>
            <a:off x="8697148" y="1197369"/>
            <a:ext cx="140686" cy="172547"/>
            <a:chOff x="1034783" y="1329944"/>
            <a:chExt cx="140686" cy="172547"/>
          </a:xfrm>
        </p:grpSpPr>
        <p:sp>
          <p:nvSpPr>
            <p:cNvPr id="13149" name="Google Shape;13149;p22"/>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0" name="Google Shape;13150;p22"/>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1" name="Google Shape;13151;p22"/>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2" name="Google Shape;13152;p22"/>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53" name="Google Shape;13153;p22"/>
          <p:cNvSpPr/>
          <p:nvPr/>
        </p:nvSpPr>
        <p:spPr>
          <a:xfrm flipH="1">
            <a:off x="8904538" y="1039183"/>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154" name="Google Shape;13154;p22"/>
          <p:cNvGrpSpPr/>
          <p:nvPr/>
        </p:nvGrpSpPr>
        <p:grpSpPr>
          <a:xfrm flipH="1">
            <a:off x="8716626" y="413319"/>
            <a:ext cx="140686" cy="172547"/>
            <a:chOff x="1034783" y="1329944"/>
            <a:chExt cx="140686" cy="172547"/>
          </a:xfrm>
        </p:grpSpPr>
        <p:sp>
          <p:nvSpPr>
            <p:cNvPr id="13155" name="Google Shape;13155;p22"/>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6" name="Google Shape;13156;p22"/>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7" name="Google Shape;13157;p22"/>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8" name="Google Shape;13158;p22"/>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59" name="Google Shape;13159;p22"/>
          <p:cNvGrpSpPr/>
          <p:nvPr/>
        </p:nvGrpSpPr>
        <p:grpSpPr>
          <a:xfrm>
            <a:off x="8837823" y="3921444"/>
            <a:ext cx="140686" cy="172547"/>
            <a:chOff x="1034783" y="1329944"/>
            <a:chExt cx="140686" cy="172547"/>
          </a:xfrm>
        </p:grpSpPr>
        <p:sp>
          <p:nvSpPr>
            <p:cNvPr id="13160" name="Google Shape;13160;p22"/>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1" name="Google Shape;13161;p22"/>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2" name="Google Shape;13162;p22"/>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3" name="Google Shape;13163;p22"/>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64" name="Google Shape;13164;p22"/>
          <p:cNvSpPr/>
          <p:nvPr/>
        </p:nvSpPr>
        <p:spPr>
          <a:xfrm>
            <a:off x="8492374" y="4565762"/>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165" name="Google Shape;13165;p22"/>
          <p:cNvGrpSpPr/>
          <p:nvPr/>
        </p:nvGrpSpPr>
        <p:grpSpPr>
          <a:xfrm>
            <a:off x="155448" y="3608819"/>
            <a:ext cx="140686" cy="172547"/>
            <a:chOff x="1034783" y="1329944"/>
            <a:chExt cx="140686" cy="172547"/>
          </a:xfrm>
        </p:grpSpPr>
        <p:sp>
          <p:nvSpPr>
            <p:cNvPr id="13166" name="Google Shape;13166;p22"/>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7" name="Google Shape;13167;p22"/>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8" name="Google Shape;13168;p22"/>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9" name="Google Shape;13169;p22"/>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70" name="Google Shape;13170;p22"/>
          <p:cNvSpPr/>
          <p:nvPr/>
        </p:nvSpPr>
        <p:spPr>
          <a:xfrm flipH="1">
            <a:off x="336338" y="2273208"/>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171" name="Google Shape;13171;p22"/>
          <p:cNvGrpSpPr/>
          <p:nvPr/>
        </p:nvGrpSpPr>
        <p:grpSpPr>
          <a:xfrm flipH="1">
            <a:off x="181788" y="1765419"/>
            <a:ext cx="140686" cy="172547"/>
            <a:chOff x="1034783" y="1329944"/>
            <a:chExt cx="140686" cy="172547"/>
          </a:xfrm>
        </p:grpSpPr>
        <p:sp>
          <p:nvSpPr>
            <p:cNvPr id="13172" name="Google Shape;13172;p22"/>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3" name="Google Shape;13173;p22"/>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4" name="Google Shape;13174;p22"/>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5" name="Google Shape;13175;p22"/>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76" name="Google Shape;13176;p22"/>
          <p:cNvGrpSpPr/>
          <p:nvPr/>
        </p:nvGrpSpPr>
        <p:grpSpPr>
          <a:xfrm>
            <a:off x="524673" y="4177769"/>
            <a:ext cx="140686" cy="172547"/>
            <a:chOff x="1034783" y="1329944"/>
            <a:chExt cx="140686" cy="172547"/>
          </a:xfrm>
        </p:grpSpPr>
        <p:sp>
          <p:nvSpPr>
            <p:cNvPr id="13177" name="Google Shape;13177;p22"/>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8" name="Google Shape;13178;p22"/>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9" name="Google Shape;13179;p22"/>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0" name="Google Shape;13180;p22"/>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81" name="Google Shape;13181;p22"/>
          <p:cNvSpPr/>
          <p:nvPr/>
        </p:nvSpPr>
        <p:spPr>
          <a:xfrm>
            <a:off x="215151" y="4571521"/>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2" name="Google Shape;13182;p22"/>
          <p:cNvSpPr/>
          <p:nvPr/>
        </p:nvSpPr>
        <p:spPr>
          <a:xfrm>
            <a:off x="410299" y="2692549"/>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3" name="Google Shape;13183;p22"/>
          <p:cNvSpPr/>
          <p:nvPr/>
        </p:nvSpPr>
        <p:spPr>
          <a:xfrm>
            <a:off x="8036788" y="4832483"/>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3184" name="Shape 13184"/>
        <p:cNvGrpSpPr/>
        <p:nvPr/>
      </p:nvGrpSpPr>
      <p:grpSpPr>
        <a:xfrm>
          <a:off x="0" y="0"/>
          <a:ext cx="0" cy="0"/>
          <a:chOff x="0" y="0"/>
          <a:chExt cx="0" cy="0"/>
        </a:xfrm>
      </p:grpSpPr>
      <p:grpSp>
        <p:nvGrpSpPr>
          <p:cNvPr id="13185" name="Google Shape;13185;p23"/>
          <p:cNvGrpSpPr/>
          <p:nvPr/>
        </p:nvGrpSpPr>
        <p:grpSpPr>
          <a:xfrm>
            <a:off x="-44372" y="-112096"/>
            <a:ext cx="9232744" cy="5367692"/>
            <a:chOff x="-36097" y="-112100"/>
            <a:chExt cx="9232744" cy="5367692"/>
          </a:xfrm>
        </p:grpSpPr>
        <p:sp>
          <p:nvSpPr>
            <p:cNvPr id="13186" name="Google Shape;13186;p23"/>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7" name="Google Shape;13187;p23"/>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8" name="Google Shape;13188;p23"/>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9" name="Google Shape;13189;p23"/>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0" name="Google Shape;13190;p23"/>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1" name="Google Shape;13191;p23"/>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2" name="Google Shape;13192;p23"/>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3" name="Google Shape;13193;p23"/>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4" name="Google Shape;13194;p23"/>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5" name="Google Shape;13195;p23"/>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6" name="Google Shape;13196;p23"/>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7" name="Google Shape;13197;p23"/>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8" name="Google Shape;13198;p23"/>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9" name="Google Shape;13199;p23"/>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0" name="Google Shape;13200;p23"/>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1" name="Google Shape;13201;p23"/>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2" name="Google Shape;13202;p23"/>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3" name="Google Shape;13203;p23"/>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4" name="Google Shape;13204;p23"/>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5" name="Google Shape;13205;p23"/>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6" name="Google Shape;13206;p23"/>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7" name="Google Shape;13207;p23"/>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8" name="Google Shape;13208;p23"/>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9" name="Google Shape;13209;p23"/>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0" name="Google Shape;13210;p23"/>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1" name="Google Shape;13211;p23"/>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2" name="Google Shape;13212;p23"/>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3" name="Google Shape;13213;p23"/>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4" name="Google Shape;13214;p23"/>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5" name="Google Shape;13215;p23"/>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6" name="Google Shape;13216;p23"/>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7" name="Google Shape;13217;p23"/>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8" name="Google Shape;13218;p23"/>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9" name="Google Shape;13219;p23"/>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0" name="Google Shape;13220;p23"/>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1" name="Google Shape;13221;p23"/>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2" name="Google Shape;13222;p23"/>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3" name="Google Shape;13223;p23"/>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4" name="Google Shape;13224;p23"/>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5" name="Google Shape;13225;p23"/>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6" name="Google Shape;13226;p23"/>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7" name="Google Shape;13227;p23"/>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8" name="Google Shape;13228;p23"/>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9" name="Google Shape;13229;p23"/>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0" name="Google Shape;13230;p23"/>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1" name="Google Shape;13231;p23"/>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2" name="Google Shape;13232;p23"/>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3" name="Google Shape;13233;p23"/>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4" name="Google Shape;13234;p23"/>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5" name="Google Shape;13235;p23"/>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6" name="Google Shape;13236;p23"/>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7" name="Google Shape;13237;p23"/>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8" name="Google Shape;13238;p23"/>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9" name="Google Shape;13239;p23"/>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0" name="Google Shape;13240;p23"/>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1" name="Google Shape;13241;p23"/>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2" name="Google Shape;13242;p23"/>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3" name="Google Shape;13243;p23"/>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4" name="Google Shape;13244;p23"/>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5" name="Google Shape;13245;p23"/>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6" name="Google Shape;13246;p23"/>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7" name="Google Shape;13247;p23"/>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8" name="Google Shape;13248;p23"/>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9" name="Google Shape;13249;p23"/>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0" name="Google Shape;13250;p23"/>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1" name="Google Shape;13251;p23"/>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2" name="Google Shape;13252;p23"/>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3" name="Google Shape;13253;p23"/>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4" name="Google Shape;13254;p23"/>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5" name="Google Shape;13255;p23"/>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6" name="Google Shape;13256;p23"/>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7" name="Google Shape;13257;p23"/>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8" name="Google Shape;13258;p23"/>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9" name="Google Shape;13259;p23"/>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0" name="Google Shape;13260;p23"/>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1" name="Google Shape;13261;p23"/>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2" name="Google Shape;13262;p23"/>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3" name="Google Shape;13263;p23"/>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4" name="Google Shape;13264;p23"/>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5" name="Google Shape;13265;p23"/>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6" name="Google Shape;13266;p23"/>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7" name="Google Shape;13267;p23"/>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8" name="Google Shape;13268;p23"/>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9" name="Google Shape;13269;p23"/>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0" name="Google Shape;13270;p23"/>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1" name="Google Shape;13271;p23"/>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2" name="Google Shape;13272;p23"/>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3" name="Google Shape;13273;p23"/>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4" name="Google Shape;13274;p23"/>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5" name="Google Shape;13275;p23"/>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6" name="Google Shape;13276;p23"/>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7" name="Google Shape;13277;p23"/>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8" name="Google Shape;13278;p23"/>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9" name="Google Shape;13279;p23"/>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0" name="Google Shape;13280;p23"/>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1" name="Google Shape;13281;p23"/>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2" name="Google Shape;13282;p23"/>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3" name="Google Shape;13283;p23"/>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4" name="Google Shape;13284;p23"/>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5" name="Google Shape;13285;p23"/>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6" name="Google Shape;13286;p23"/>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7" name="Google Shape;13287;p23"/>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8" name="Google Shape;13288;p23"/>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9" name="Google Shape;13289;p23"/>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0" name="Google Shape;13290;p23"/>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1" name="Google Shape;13291;p23"/>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2" name="Google Shape;13292;p23"/>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3" name="Google Shape;13293;p23"/>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4" name="Google Shape;13294;p23"/>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5" name="Google Shape;13295;p23"/>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6" name="Google Shape;13296;p23"/>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7" name="Google Shape;13297;p23"/>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8" name="Google Shape;13298;p23"/>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9" name="Google Shape;13299;p23"/>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0" name="Google Shape;13300;p23"/>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1" name="Google Shape;13301;p23"/>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2" name="Google Shape;13302;p23"/>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3" name="Google Shape;13303;p23"/>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4" name="Google Shape;13304;p23"/>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5" name="Google Shape;13305;p23"/>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6" name="Google Shape;13306;p23"/>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7" name="Google Shape;13307;p23"/>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8" name="Google Shape;13308;p23"/>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9" name="Google Shape;13309;p23"/>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0" name="Google Shape;13310;p23"/>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1" name="Google Shape;13311;p23"/>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2" name="Google Shape;13312;p23"/>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3" name="Google Shape;13313;p23"/>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4" name="Google Shape;13314;p23"/>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5" name="Google Shape;13315;p23"/>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6" name="Google Shape;13316;p23"/>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7" name="Google Shape;13317;p23"/>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8" name="Google Shape;13318;p23"/>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9" name="Google Shape;13319;p23"/>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0" name="Google Shape;13320;p23"/>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1" name="Google Shape;13321;p23"/>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2" name="Google Shape;13322;p23"/>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3" name="Google Shape;13323;p23"/>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4" name="Google Shape;13324;p23"/>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5" name="Google Shape;13325;p23"/>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6" name="Google Shape;13326;p23"/>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7" name="Google Shape;13327;p23"/>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8" name="Google Shape;13328;p23"/>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9" name="Google Shape;13329;p23"/>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0" name="Google Shape;13330;p23"/>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1" name="Google Shape;13331;p23"/>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2" name="Google Shape;13332;p23"/>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3" name="Google Shape;13333;p23"/>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4" name="Google Shape;13334;p23"/>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5" name="Google Shape;13335;p23"/>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6" name="Google Shape;13336;p23"/>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7" name="Google Shape;13337;p23"/>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8" name="Google Shape;13338;p23"/>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9" name="Google Shape;13339;p23"/>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0" name="Google Shape;13340;p23"/>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1" name="Google Shape;13341;p23"/>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2" name="Google Shape;13342;p23"/>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3" name="Google Shape;13343;p23"/>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4" name="Google Shape;13344;p23"/>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5" name="Google Shape;13345;p23"/>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6" name="Google Shape;13346;p23"/>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7" name="Google Shape;13347;p23"/>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8" name="Google Shape;13348;p23"/>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9" name="Google Shape;13349;p23"/>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0" name="Google Shape;13350;p23"/>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1" name="Google Shape;13351;p23"/>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2" name="Google Shape;13352;p23"/>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3" name="Google Shape;13353;p23"/>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4" name="Google Shape;13354;p23"/>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5" name="Google Shape;13355;p23"/>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6" name="Google Shape;13356;p23"/>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7" name="Google Shape;13357;p23"/>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8" name="Google Shape;13358;p23"/>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9" name="Google Shape;13359;p23"/>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0" name="Google Shape;13360;p23"/>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1" name="Google Shape;13361;p23"/>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2" name="Google Shape;13362;p23"/>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3" name="Google Shape;13363;p23"/>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4" name="Google Shape;13364;p23"/>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5" name="Google Shape;13365;p23"/>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6" name="Google Shape;13366;p23"/>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7" name="Google Shape;13367;p23"/>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8" name="Google Shape;13368;p23"/>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9" name="Google Shape;13369;p23"/>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0" name="Google Shape;13370;p23"/>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1" name="Google Shape;13371;p23"/>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2" name="Google Shape;13372;p23"/>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3" name="Google Shape;13373;p23"/>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4" name="Google Shape;13374;p23"/>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5" name="Google Shape;13375;p23"/>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6" name="Google Shape;13376;p23"/>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7" name="Google Shape;13377;p23"/>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8" name="Google Shape;13378;p23"/>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9" name="Google Shape;13379;p23"/>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0" name="Google Shape;13380;p23"/>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1" name="Google Shape;13381;p23"/>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2" name="Google Shape;13382;p23"/>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3" name="Google Shape;13383;p23"/>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4" name="Google Shape;13384;p23"/>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5" name="Google Shape;13385;p23"/>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6" name="Google Shape;13386;p23"/>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7" name="Google Shape;13387;p23"/>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8" name="Google Shape;13388;p23"/>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9" name="Google Shape;13389;p23"/>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0" name="Google Shape;13390;p23"/>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1" name="Google Shape;13391;p23"/>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2" name="Google Shape;13392;p23"/>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3" name="Google Shape;13393;p23"/>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4" name="Google Shape;13394;p23"/>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5" name="Google Shape;13395;p23"/>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6" name="Google Shape;13396;p23"/>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7" name="Google Shape;13397;p23"/>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8" name="Google Shape;13398;p23"/>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9" name="Google Shape;13399;p23"/>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0" name="Google Shape;13400;p23"/>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1" name="Google Shape;13401;p23"/>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2" name="Google Shape;13402;p23"/>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3" name="Google Shape;13403;p23"/>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4" name="Google Shape;13404;p23"/>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5" name="Google Shape;13405;p23"/>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6" name="Google Shape;13406;p23"/>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7" name="Google Shape;13407;p23"/>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8" name="Google Shape;13408;p23"/>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9" name="Google Shape;13409;p23"/>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0" name="Google Shape;13410;p23"/>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1" name="Google Shape;13411;p23"/>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2" name="Google Shape;13412;p23"/>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3" name="Google Shape;13413;p23"/>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4" name="Google Shape;13414;p23"/>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5" name="Google Shape;13415;p23"/>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6" name="Google Shape;13416;p23"/>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7" name="Google Shape;13417;p23"/>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8" name="Google Shape;13418;p23"/>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9" name="Google Shape;13419;p23"/>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0" name="Google Shape;13420;p23"/>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1" name="Google Shape;13421;p23"/>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2" name="Google Shape;13422;p23"/>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3" name="Google Shape;13423;p23"/>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4" name="Google Shape;13424;p23"/>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5" name="Google Shape;13425;p23"/>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6" name="Google Shape;13426;p23"/>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7" name="Google Shape;13427;p23"/>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8" name="Google Shape;13428;p23"/>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9" name="Google Shape;13429;p23"/>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0" name="Google Shape;13430;p23"/>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1" name="Google Shape;13431;p23"/>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2" name="Google Shape;13432;p23"/>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3" name="Google Shape;13433;p23"/>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4" name="Google Shape;13434;p23"/>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5" name="Google Shape;13435;p23"/>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6" name="Google Shape;13436;p23"/>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7" name="Google Shape;13437;p23"/>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8" name="Google Shape;13438;p23"/>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9" name="Google Shape;13439;p23"/>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0" name="Google Shape;13440;p23"/>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1" name="Google Shape;13441;p23"/>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2" name="Google Shape;13442;p23"/>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3" name="Google Shape;13443;p23"/>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4" name="Google Shape;13444;p23"/>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5" name="Google Shape;13445;p23"/>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6" name="Google Shape;13446;p23"/>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7" name="Google Shape;13447;p23"/>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8" name="Google Shape;13448;p23"/>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9" name="Google Shape;13449;p23"/>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0" name="Google Shape;13450;p23"/>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1" name="Google Shape;13451;p23"/>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2" name="Google Shape;13452;p23"/>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3" name="Google Shape;13453;p23"/>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4" name="Google Shape;13454;p23"/>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5" name="Google Shape;13455;p23"/>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6" name="Google Shape;13456;p23"/>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7" name="Google Shape;13457;p23"/>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8" name="Google Shape;13458;p23"/>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9" name="Google Shape;13459;p23"/>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0" name="Google Shape;13460;p23"/>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1" name="Google Shape;13461;p23"/>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2" name="Google Shape;13462;p23"/>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3" name="Google Shape;13463;p23"/>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4" name="Google Shape;13464;p23"/>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5" name="Google Shape;13465;p23"/>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6" name="Google Shape;13466;p23"/>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7" name="Google Shape;13467;p23"/>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8" name="Google Shape;13468;p23"/>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9" name="Google Shape;13469;p23"/>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0" name="Google Shape;13470;p23"/>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1" name="Google Shape;13471;p23"/>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2" name="Google Shape;13472;p23"/>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3" name="Google Shape;13473;p23"/>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4" name="Google Shape;13474;p23"/>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5" name="Google Shape;13475;p23"/>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6" name="Google Shape;13476;p23"/>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7" name="Google Shape;13477;p23"/>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8" name="Google Shape;13478;p23"/>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9" name="Google Shape;13479;p23"/>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0" name="Google Shape;13480;p23"/>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1" name="Google Shape;13481;p23"/>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2" name="Google Shape;13482;p23"/>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3" name="Google Shape;13483;p23"/>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4" name="Google Shape;13484;p23"/>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5" name="Google Shape;13485;p23"/>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6" name="Google Shape;13486;p23"/>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7" name="Google Shape;13487;p23"/>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8" name="Google Shape;13488;p23"/>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9" name="Google Shape;13489;p23"/>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0" name="Google Shape;13490;p23"/>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1" name="Google Shape;13491;p23"/>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2" name="Google Shape;13492;p23"/>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3" name="Google Shape;13493;p23"/>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4" name="Google Shape;13494;p23"/>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5" name="Google Shape;13495;p23"/>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6" name="Google Shape;13496;p23"/>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7" name="Google Shape;13497;p23"/>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8" name="Google Shape;13498;p23"/>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9" name="Google Shape;13499;p23"/>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0" name="Google Shape;13500;p23"/>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1" name="Google Shape;13501;p23"/>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2" name="Google Shape;13502;p23"/>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3" name="Google Shape;13503;p23"/>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4" name="Google Shape;13504;p23"/>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5" name="Google Shape;13505;p23"/>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6" name="Google Shape;13506;p23"/>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7" name="Google Shape;13507;p23"/>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8" name="Google Shape;13508;p23"/>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9" name="Google Shape;13509;p23"/>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0" name="Google Shape;13510;p23"/>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1" name="Google Shape;13511;p23"/>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2" name="Google Shape;13512;p23"/>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3" name="Google Shape;13513;p23"/>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4" name="Google Shape;13514;p23"/>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5" name="Google Shape;13515;p23"/>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6" name="Google Shape;13516;p23"/>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7" name="Google Shape;13517;p23"/>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8" name="Google Shape;13518;p23"/>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9" name="Google Shape;13519;p23"/>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0" name="Google Shape;13520;p23"/>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1" name="Google Shape;13521;p23"/>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2" name="Google Shape;13522;p23"/>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3" name="Google Shape;13523;p23"/>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4" name="Google Shape;13524;p23"/>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5" name="Google Shape;13525;p23"/>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6" name="Google Shape;13526;p23"/>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7" name="Google Shape;13527;p23"/>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8" name="Google Shape;13528;p23"/>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9" name="Google Shape;13529;p23"/>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0" name="Google Shape;13530;p23"/>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1" name="Google Shape;13531;p23"/>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2" name="Google Shape;13532;p23"/>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3" name="Google Shape;13533;p23"/>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4" name="Google Shape;13534;p23"/>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5" name="Google Shape;13535;p23"/>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6" name="Google Shape;13536;p23"/>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7" name="Google Shape;13537;p23"/>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8" name="Google Shape;13538;p23"/>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9" name="Google Shape;13539;p23"/>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0" name="Google Shape;13540;p23"/>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1" name="Google Shape;13541;p23"/>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2" name="Google Shape;13542;p23"/>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3" name="Google Shape;13543;p23"/>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4" name="Google Shape;13544;p23"/>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5" name="Google Shape;13545;p23"/>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6" name="Google Shape;13546;p23"/>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7" name="Google Shape;13547;p23"/>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8" name="Google Shape;13548;p23"/>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9" name="Google Shape;13549;p23"/>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0" name="Google Shape;13550;p23"/>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1" name="Google Shape;13551;p23"/>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2" name="Google Shape;13552;p23"/>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3" name="Google Shape;13553;p23"/>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4" name="Google Shape;13554;p23"/>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5" name="Google Shape;13555;p23"/>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6" name="Google Shape;13556;p23"/>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7" name="Google Shape;13557;p23"/>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8" name="Google Shape;13558;p23"/>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9" name="Google Shape;13559;p23"/>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0" name="Google Shape;13560;p23"/>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1" name="Google Shape;13561;p23"/>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2" name="Google Shape;13562;p23"/>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3" name="Google Shape;13563;p23"/>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4" name="Google Shape;13564;p23"/>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5" name="Google Shape;13565;p23"/>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6" name="Google Shape;13566;p23"/>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7" name="Google Shape;13567;p23"/>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8" name="Google Shape;13568;p23"/>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9" name="Google Shape;13569;p23"/>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0" name="Google Shape;13570;p23"/>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1" name="Google Shape;13571;p23"/>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2" name="Google Shape;13572;p23"/>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3" name="Google Shape;13573;p23"/>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4" name="Google Shape;13574;p23"/>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5" name="Google Shape;13575;p23"/>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6" name="Google Shape;13576;p23"/>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7" name="Google Shape;13577;p23"/>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8" name="Google Shape;13578;p23"/>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9" name="Google Shape;13579;p23"/>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0" name="Google Shape;13580;p23"/>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1" name="Google Shape;13581;p23"/>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2" name="Google Shape;13582;p23"/>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3" name="Google Shape;13583;p23"/>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4" name="Google Shape;13584;p23"/>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5" name="Google Shape;13585;p23"/>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6" name="Google Shape;13586;p23"/>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7" name="Google Shape;13587;p23"/>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8" name="Google Shape;13588;p23"/>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9" name="Google Shape;13589;p23"/>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0" name="Google Shape;13590;p23"/>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1" name="Google Shape;13591;p23"/>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2" name="Google Shape;13592;p23"/>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3" name="Google Shape;13593;p23"/>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4" name="Google Shape;13594;p23"/>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5" name="Google Shape;13595;p23"/>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6" name="Google Shape;13596;p23"/>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7" name="Google Shape;13597;p23"/>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8" name="Google Shape;13598;p23"/>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9" name="Google Shape;13599;p23"/>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0" name="Google Shape;13600;p23"/>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1" name="Google Shape;13601;p23"/>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2" name="Google Shape;13602;p23"/>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3" name="Google Shape;13603;p23"/>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4" name="Google Shape;13604;p23"/>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5" name="Google Shape;13605;p23"/>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6" name="Google Shape;13606;p23"/>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7" name="Google Shape;13607;p23"/>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8" name="Google Shape;13608;p23"/>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9" name="Google Shape;13609;p23"/>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0" name="Google Shape;13610;p23"/>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1" name="Google Shape;13611;p23"/>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2" name="Google Shape;13612;p23"/>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3" name="Google Shape;13613;p23"/>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4" name="Google Shape;13614;p23"/>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5" name="Google Shape;13615;p23"/>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6" name="Google Shape;13616;p23"/>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7" name="Google Shape;13617;p23"/>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8" name="Google Shape;13618;p23"/>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9" name="Google Shape;13619;p23"/>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0" name="Google Shape;13620;p23"/>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1" name="Google Shape;13621;p23"/>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2" name="Google Shape;13622;p23"/>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3" name="Google Shape;13623;p23"/>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4" name="Google Shape;13624;p23"/>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5" name="Google Shape;13625;p23"/>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6" name="Google Shape;13626;p23"/>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7" name="Google Shape;13627;p23"/>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8" name="Google Shape;13628;p23"/>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9" name="Google Shape;13629;p23"/>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0" name="Google Shape;13630;p23"/>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1" name="Google Shape;13631;p23"/>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2" name="Google Shape;13632;p23"/>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3" name="Google Shape;13633;p23"/>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4" name="Google Shape;13634;p23"/>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5" name="Google Shape;13635;p23"/>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6" name="Google Shape;13636;p23"/>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7" name="Google Shape;13637;p23"/>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8" name="Google Shape;13638;p23"/>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9" name="Google Shape;13639;p23"/>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0" name="Google Shape;13640;p23"/>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1" name="Google Shape;13641;p23"/>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2" name="Google Shape;13642;p23"/>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3" name="Google Shape;13643;p23"/>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4" name="Google Shape;13644;p23"/>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5" name="Google Shape;13645;p23"/>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6" name="Google Shape;13646;p23"/>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7" name="Google Shape;13647;p23"/>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8" name="Google Shape;13648;p23"/>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9" name="Google Shape;13649;p23"/>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0" name="Google Shape;13650;p23"/>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1" name="Google Shape;13651;p23"/>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2" name="Google Shape;13652;p23"/>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3" name="Google Shape;13653;p23"/>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4" name="Google Shape;13654;p23"/>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5" name="Google Shape;13655;p23"/>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6" name="Google Shape;13656;p23"/>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7" name="Google Shape;13657;p23"/>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8" name="Google Shape;13658;p23"/>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9" name="Google Shape;13659;p23"/>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0" name="Google Shape;13660;p23"/>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1" name="Google Shape;13661;p23"/>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2" name="Google Shape;13662;p23"/>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3" name="Google Shape;13663;p23"/>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4" name="Google Shape;13664;p23"/>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5" name="Google Shape;13665;p23"/>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6" name="Google Shape;13666;p23"/>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7" name="Google Shape;13667;p23"/>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8" name="Google Shape;13668;p23"/>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9" name="Google Shape;13669;p23"/>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0" name="Google Shape;13670;p23"/>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1" name="Google Shape;13671;p23"/>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2" name="Google Shape;13672;p23"/>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3" name="Google Shape;13673;p23"/>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4" name="Google Shape;13674;p23"/>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5" name="Google Shape;13675;p23"/>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6" name="Google Shape;13676;p23"/>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7" name="Google Shape;13677;p23"/>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8" name="Google Shape;13678;p23"/>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9" name="Google Shape;13679;p23"/>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0" name="Google Shape;13680;p23"/>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1" name="Google Shape;13681;p23"/>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2" name="Google Shape;13682;p23"/>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3" name="Google Shape;13683;p23"/>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4" name="Google Shape;13684;p23"/>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5" name="Google Shape;13685;p23"/>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6" name="Google Shape;13686;p23"/>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7" name="Google Shape;13687;p23"/>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8" name="Google Shape;13688;p23"/>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9" name="Google Shape;13689;p23"/>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0" name="Google Shape;13690;p23"/>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1" name="Google Shape;13691;p23"/>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2" name="Google Shape;13692;p23"/>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3" name="Google Shape;13693;p23"/>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4" name="Google Shape;13694;p23"/>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5" name="Google Shape;13695;p23"/>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6" name="Google Shape;13696;p23"/>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7" name="Google Shape;13697;p23"/>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8" name="Google Shape;13698;p23"/>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9" name="Google Shape;13699;p23"/>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0" name="Google Shape;13700;p23"/>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1" name="Google Shape;13701;p23"/>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2" name="Google Shape;13702;p23"/>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3" name="Google Shape;13703;p23"/>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4" name="Google Shape;13704;p23"/>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5" name="Google Shape;13705;p23"/>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6" name="Google Shape;13706;p23"/>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7" name="Google Shape;13707;p23"/>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8" name="Google Shape;13708;p23"/>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9" name="Google Shape;13709;p23"/>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0" name="Google Shape;13710;p23"/>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1" name="Google Shape;13711;p23"/>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2" name="Google Shape;13712;p23"/>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3" name="Google Shape;13713;p23"/>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4" name="Google Shape;13714;p23"/>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5" name="Google Shape;13715;p23"/>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6" name="Google Shape;13716;p23"/>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7" name="Google Shape;13717;p23"/>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8" name="Google Shape;13718;p23"/>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9" name="Google Shape;13719;p23"/>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0" name="Google Shape;13720;p23"/>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1" name="Google Shape;13721;p23"/>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2" name="Google Shape;13722;p23"/>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3" name="Google Shape;13723;p23"/>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4" name="Google Shape;13724;p23"/>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5" name="Google Shape;13725;p23"/>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6" name="Google Shape;13726;p23"/>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7" name="Google Shape;13727;p23"/>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8" name="Google Shape;13728;p23"/>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9" name="Google Shape;13729;p23"/>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0" name="Google Shape;13730;p23"/>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1" name="Google Shape;13731;p23"/>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2" name="Google Shape;13732;p23"/>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3" name="Google Shape;13733;p23"/>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4" name="Google Shape;13734;p23"/>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5" name="Google Shape;13735;p23"/>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6" name="Google Shape;13736;p23"/>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7" name="Google Shape;13737;p23"/>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8" name="Google Shape;13738;p23"/>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9" name="Google Shape;13739;p23"/>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0" name="Google Shape;13740;p23"/>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1" name="Google Shape;13741;p23"/>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2" name="Google Shape;13742;p23"/>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3" name="Google Shape;13743;p23"/>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4" name="Google Shape;13744;p23"/>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5" name="Google Shape;13745;p23"/>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6" name="Google Shape;13746;p23"/>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7" name="Google Shape;13747;p23"/>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8" name="Google Shape;13748;p23"/>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9" name="Google Shape;13749;p23"/>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0" name="Google Shape;13750;p23"/>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1" name="Google Shape;13751;p23"/>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2" name="Google Shape;13752;p23"/>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3" name="Google Shape;13753;p23"/>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4" name="Google Shape;13754;p23"/>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5" name="Google Shape;13755;p23"/>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6" name="Google Shape;13756;p23"/>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7" name="Google Shape;13757;p23"/>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8" name="Google Shape;13758;p23"/>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9" name="Google Shape;13759;p23"/>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0" name="Google Shape;13760;p23"/>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1" name="Google Shape;13761;p23"/>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2" name="Google Shape;13762;p23"/>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3" name="Google Shape;13763;p23"/>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4" name="Google Shape;13764;p23"/>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5" name="Google Shape;13765;p23"/>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6" name="Google Shape;13766;p23"/>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7" name="Google Shape;13767;p23"/>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8" name="Google Shape;13768;p23"/>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9" name="Google Shape;13769;p23"/>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0" name="Google Shape;13770;p23"/>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1" name="Google Shape;13771;p23"/>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2" name="Google Shape;13772;p23"/>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3" name="Google Shape;13773;p23"/>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4" name="Google Shape;13774;p23"/>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5" name="Google Shape;13775;p23"/>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6" name="Google Shape;13776;p23"/>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7" name="Google Shape;13777;p23"/>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8" name="Google Shape;13778;p23"/>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9" name="Google Shape;13779;p23"/>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0" name="Google Shape;13780;p23"/>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1" name="Google Shape;13781;p23"/>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2" name="Google Shape;13782;p23"/>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3" name="Google Shape;13783;p23"/>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4" name="Google Shape;13784;p23"/>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5" name="Google Shape;13785;p23"/>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6" name="Google Shape;13786;p23"/>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7" name="Google Shape;13787;p23"/>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8" name="Google Shape;13788;p23"/>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9" name="Google Shape;13789;p23"/>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0" name="Google Shape;13790;p23"/>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1" name="Google Shape;13791;p23"/>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2" name="Google Shape;13792;p23"/>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3" name="Google Shape;13793;p23"/>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4" name="Google Shape;13794;p23"/>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5" name="Google Shape;13795;p23"/>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6" name="Google Shape;13796;p23"/>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7" name="Google Shape;13797;p23"/>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8" name="Google Shape;13798;p23"/>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9" name="Google Shape;13799;p23"/>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0" name="Google Shape;13800;p23"/>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1" name="Google Shape;13801;p23"/>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2" name="Google Shape;13802;p23"/>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3" name="Google Shape;13803;p23"/>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4" name="Google Shape;13804;p23"/>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5" name="Google Shape;13805;p23"/>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6" name="Google Shape;13806;p23"/>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7" name="Google Shape;13807;p23"/>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8" name="Google Shape;13808;p23"/>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9" name="Google Shape;13809;p23"/>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0" name="Google Shape;13810;p23"/>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1" name="Google Shape;13811;p23"/>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2" name="Google Shape;13812;p23"/>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3" name="Google Shape;13813;p23"/>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4" name="Google Shape;13814;p23"/>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5" name="Google Shape;13815;p23"/>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6" name="Google Shape;13816;p23"/>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7" name="Google Shape;13817;p23"/>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8" name="Google Shape;13818;p23"/>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9" name="Google Shape;13819;p23"/>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0" name="Google Shape;13820;p23"/>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821" name="Google Shape;13821;p23"/>
          <p:cNvSpPr txBox="1"/>
          <p:nvPr>
            <p:ph type="subTitle" idx="1"/>
          </p:nvPr>
        </p:nvSpPr>
        <p:spPr>
          <a:xfrm>
            <a:off x="1290763" y="3433850"/>
            <a:ext cx="2389200" cy="352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3822" name="Google Shape;13822;p23"/>
          <p:cNvSpPr txBox="1"/>
          <p:nvPr>
            <p:ph type="subTitle" idx="2"/>
          </p:nvPr>
        </p:nvSpPr>
        <p:spPr>
          <a:xfrm>
            <a:off x="5464038" y="3433850"/>
            <a:ext cx="2389200" cy="352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3823" name="Google Shape;13823;p23"/>
          <p:cNvSpPr txBox="1"/>
          <p:nvPr>
            <p:ph type="subTitle" idx="3"/>
          </p:nvPr>
        </p:nvSpPr>
        <p:spPr>
          <a:xfrm>
            <a:off x="1290763" y="3739975"/>
            <a:ext cx="2389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3824" name="Google Shape;13824;p23"/>
          <p:cNvSpPr txBox="1"/>
          <p:nvPr>
            <p:ph type="subTitle" idx="4"/>
          </p:nvPr>
        </p:nvSpPr>
        <p:spPr>
          <a:xfrm>
            <a:off x="5464038" y="3739975"/>
            <a:ext cx="2389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3825" name="Google Shape;13825;p23"/>
          <p:cNvSpPr txBox="1"/>
          <p:nvPr>
            <p:ph type="title"/>
          </p:nvPr>
        </p:nvSpPr>
        <p:spPr>
          <a:xfrm>
            <a:off x="715100" y="445025"/>
            <a:ext cx="7713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3826" name="Google Shape;13826;p23"/>
          <p:cNvGrpSpPr/>
          <p:nvPr/>
        </p:nvGrpSpPr>
        <p:grpSpPr>
          <a:xfrm>
            <a:off x="8630758" y="-86883"/>
            <a:ext cx="276073" cy="1720923"/>
            <a:chOff x="4842737" y="1623629"/>
            <a:chExt cx="472971" cy="2948300"/>
          </a:xfrm>
        </p:grpSpPr>
        <p:sp>
          <p:nvSpPr>
            <p:cNvPr id="13827" name="Google Shape;13827;p23"/>
            <p:cNvSpPr/>
            <p:nvPr/>
          </p:nvSpPr>
          <p:spPr>
            <a:xfrm>
              <a:off x="4883126" y="2572091"/>
              <a:ext cx="397401" cy="440419"/>
            </a:xfrm>
            <a:custGeom>
              <a:avLst/>
              <a:gdLst/>
              <a:ahLst/>
              <a:cxnLst/>
              <a:rect l="l" t="t" r="r" b="b"/>
              <a:pathLst>
                <a:path w="8619" h="9552" fill="none" extrusionOk="0">
                  <a:moveTo>
                    <a:pt x="8619" y="9551"/>
                  </a:moveTo>
                  <a:lnTo>
                    <a:pt x="4239" y="0"/>
                  </a:lnTo>
                  <a:lnTo>
                    <a:pt x="1" y="9551"/>
                  </a:lnTo>
                  <a:close/>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8" name="Google Shape;13828;p23"/>
            <p:cNvSpPr/>
            <p:nvPr/>
          </p:nvSpPr>
          <p:spPr>
            <a:xfrm>
              <a:off x="5078573" y="1623629"/>
              <a:ext cx="46" cy="948523"/>
            </a:xfrm>
            <a:custGeom>
              <a:avLst/>
              <a:gdLst/>
              <a:ahLst/>
              <a:cxnLst/>
              <a:rect l="l" t="t" r="r" b="b"/>
              <a:pathLst>
                <a:path w="1" h="20572" fill="none" extrusionOk="0">
                  <a:moveTo>
                    <a:pt x="0" y="20571"/>
                  </a:moveTo>
                  <a:lnTo>
                    <a:pt x="0" y="1"/>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9" name="Google Shape;13829;p23"/>
            <p:cNvSpPr/>
            <p:nvPr/>
          </p:nvSpPr>
          <p:spPr>
            <a:xfrm>
              <a:off x="4871415" y="3030669"/>
              <a:ext cx="415659" cy="932893"/>
            </a:xfrm>
            <a:custGeom>
              <a:avLst/>
              <a:gdLst/>
              <a:ahLst/>
              <a:cxnLst/>
              <a:rect l="l" t="t" r="r" b="b"/>
              <a:pathLst>
                <a:path w="9015" h="20233" extrusionOk="0">
                  <a:moveTo>
                    <a:pt x="0" y="1"/>
                  </a:moveTo>
                  <a:lnTo>
                    <a:pt x="0" y="20232"/>
                  </a:lnTo>
                  <a:lnTo>
                    <a:pt x="9014" y="20232"/>
                  </a:lnTo>
                  <a:lnTo>
                    <a:pt x="9014" y="1"/>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0" name="Google Shape;13830;p23"/>
            <p:cNvSpPr/>
            <p:nvPr/>
          </p:nvSpPr>
          <p:spPr>
            <a:xfrm>
              <a:off x="4950903" y="3209148"/>
              <a:ext cx="256680" cy="575929"/>
            </a:xfrm>
            <a:custGeom>
              <a:avLst/>
              <a:gdLst/>
              <a:ahLst/>
              <a:cxnLst/>
              <a:rect l="l" t="t" r="r" b="b"/>
              <a:pathLst>
                <a:path w="5567" h="12491" extrusionOk="0">
                  <a:moveTo>
                    <a:pt x="0" y="1"/>
                  </a:moveTo>
                  <a:lnTo>
                    <a:pt x="0" y="12490"/>
                  </a:lnTo>
                  <a:lnTo>
                    <a:pt x="5567" y="12490"/>
                  </a:lnTo>
                  <a:lnTo>
                    <a:pt x="55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1" name="Google Shape;13831;p23"/>
            <p:cNvSpPr/>
            <p:nvPr/>
          </p:nvSpPr>
          <p:spPr>
            <a:xfrm>
              <a:off x="4868787" y="3970001"/>
              <a:ext cx="422160" cy="226757"/>
            </a:xfrm>
            <a:custGeom>
              <a:avLst/>
              <a:gdLst/>
              <a:ahLst/>
              <a:cxnLst/>
              <a:rect l="l" t="t" r="r" b="b"/>
              <a:pathLst>
                <a:path w="9156" h="4918" fill="none" extrusionOk="0">
                  <a:moveTo>
                    <a:pt x="4578" y="4917"/>
                  </a:moveTo>
                  <a:lnTo>
                    <a:pt x="1" y="1"/>
                  </a:lnTo>
                  <a:lnTo>
                    <a:pt x="4578" y="1"/>
                  </a:lnTo>
                  <a:lnTo>
                    <a:pt x="9156" y="1"/>
                  </a:lnTo>
                  <a:close/>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2" name="Google Shape;13832;p23"/>
            <p:cNvSpPr/>
            <p:nvPr/>
          </p:nvSpPr>
          <p:spPr>
            <a:xfrm>
              <a:off x="4842737" y="2996780"/>
              <a:ext cx="472971" cy="49566"/>
            </a:xfrm>
            <a:custGeom>
              <a:avLst/>
              <a:gdLst/>
              <a:ahLst/>
              <a:cxnLst/>
              <a:rect l="l" t="t" r="r" b="b"/>
              <a:pathLst>
                <a:path w="10258" h="1075" extrusionOk="0">
                  <a:moveTo>
                    <a:pt x="538" y="1"/>
                  </a:moveTo>
                  <a:cubicBezTo>
                    <a:pt x="255" y="1"/>
                    <a:pt x="1" y="227"/>
                    <a:pt x="1" y="538"/>
                  </a:cubicBezTo>
                  <a:cubicBezTo>
                    <a:pt x="1" y="820"/>
                    <a:pt x="255" y="1075"/>
                    <a:pt x="538" y="1075"/>
                  </a:cubicBezTo>
                  <a:lnTo>
                    <a:pt x="9721" y="1075"/>
                  </a:lnTo>
                  <a:cubicBezTo>
                    <a:pt x="10004" y="1075"/>
                    <a:pt x="10258" y="820"/>
                    <a:pt x="10258" y="538"/>
                  </a:cubicBezTo>
                  <a:cubicBezTo>
                    <a:pt x="10258" y="227"/>
                    <a:pt x="10004" y="1"/>
                    <a:pt x="9721" y="1"/>
                  </a:cubicBezTo>
                  <a:close/>
                </a:path>
              </a:pathLst>
            </a:custGeom>
            <a:solidFill>
              <a:srgbClr val="67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3" name="Google Shape;13833;p23"/>
            <p:cNvSpPr/>
            <p:nvPr/>
          </p:nvSpPr>
          <p:spPr>
            <a:xfrm>
              <a:off x="4842737" y="3938741"/>
              <a:ext cx="472971" cy="49566"/>
            </a:xfrm>
            <a:custGeom>
              <a:avLst/>
              <a:gdLst/>
              <a:ahLst/>
              <a:cxnLst/>
              <a:rect l="l" t="t" r="r" b="b"/>
              <a:pathLst>
                <a:path w="10258" h="1075" extrusionOk="0">
                  <a:moveTo>
                    <a:pt x="538" y="0"/>
                  </a:moveTo>
                  <a:cubicBezTo>
                    <a:pt x="255" y="0"/>
                    <a:pt x="1" y="226"/>
                    <a:pt x="1" y="537"/>
                  </a:cubicBezTo>
                  <a:cubicBezTo>
                    <a:pt x="1" y="820"/>
                    <a:pt x="255" y="1074"/>
                    <a:pt x="538" y="1074"/>
                  </a:cubicBezTo>
                  <a:lnTo>
                    <a:pt x="9721" y="1074"/>
                  </a:lnTo>
                  <a:cubicBezTo>
                    <a:pt x="10004" y="1074"/>
                    <a:pt x="10258" y="820"/>
                    <a:pt x="10258" y="537"/>
                  </a:cubicBezTo>
                  <a:cubicBezTo>
                    <a:pt x="10258" y="226"/>
                    <a:pt x="10004" y="0"/>
                    <a:pt x="9721" y="0"/>
                  </a:cubicBezTo>
                  <a:close/>
                </a:path>
              </a:pathLst>
            </a:custGeom>
            <a:solidFill>
              <a:srgbClr val="67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4" name="Google Shape;13834;p23"/>
            <p:cNvSpPr/>
            <p:nvPr/>
          </p:nvSpPr>
          <p:spPr>
            <a:xfrm>
              <a:off x="5016006" y="4313958"/>
              <a:ext cx="46" cy="237131"/>
            </a:xfrm>
            <a:custGeom>
              <a:avLst/>
              <a:gdLst/>
              <a:ahLst/>
              <a:cxnLst/>
              <a:rect l="l" t="t" r="r" b="b"/>
              <a:pathLst>
                <a:path w="1" h="5143" fill="none" extrusionOk="0">
                  <a:moveTo>
                    <a:pt x="1" y="0"/>
                  </a:moveTo>
                  <a:lnTo>
                    <a:pt x="1" y="5143"/>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5" name="Google Shape;13835;p23"/>
            <p:cNvSpPr/>
            <p:nvPr/>
          </p:nvSpPr>
          <p:spPr>
            <a:xfrm>
              <a:off x="5038183" y="4321750"/>
              <a:ext cx="46" cy="241096"/>
            </a:xfrm>
            <a:custGeom>
              <a:avLst/>
              <a:gdLst/>
              <a:ahLst/>
              <a:cxnLst/>
              <a:rect l="l" t="t" r="r" b="b"/>
              <a:pathLst>
                <a:path w="1" h="5229" fill="none" extrusionOk="0">
                  <a:moveTo>
                    <a:pt x="0" y="1"/>
                  </a:moveTo>
                  <a:lnTo>
                    <a:pt x="0" y="5228"/>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6" name="Google Shape;13836;p23"/>
            <p:cNvSpPr/>
            <p:nvPr/>
          </p:nvSpPr>
          <p:spPr>
            <a:xfrm>
              <a:off x="5062943" y="4321750"/>
              <a:ext cx="46" cy="250179"/>
            </a:xfrm>
            <a:custGeom>
              <a:avLst/>
              <a:gdLst/>
              <a:ahLst/>
              <a:cxnLst/>
              <a:rect l="l" t="t" r="r" b="b"/>
              <a:pathLst>
                <a:path w="1" h="5426" fill="none" extrusionOk="0">
                  <a:moveTo>
                    <a:pt x="0" y="1"/>
                  </a:moveTo>
                  <a:lnTo>
                    <a:pt x="0" y="5426"/>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7" name="Google Shape;13837;p23"/>
            <p:cNvSpPr/>
            <p:nvPr/>
          </p:nvSpPr>
          <p:spPr>
            <a:xfrm>
              <a:off x="5141094" y="4313958"/>
              <a:ext cx="46" cy="237131"/>
            </a:xfrm>
            <a:custGeom>
              <a:avLst/>
              <a:gdLst/>
              <a:ahLst/>
              <a:cxnLst/>
              <a:rect l="l" t="t" r="r" b="b"/>
              <a:pathLst>
                <a:path w="1" h="5143" fill="none" extrusionOk="0">
                  <a:moveTo>
                    <a:pt x="1" y="0"/>
                  </a:moveTo>
                  <a:lnTo>
                    <a:pt x="1" y="5143"/>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8" name="Google Shape;13838;p23"/>
            <p:cNvSpPr/>
            <p:nvPr/>
          </p:nvSpPr>
          <p:spPr>
            <a:xfrm>
              <a:off x="5118962" y="4321750"/>
              <a:ext cx="46" cy="241096"/>
            </a:xfrm>
            <a:custGeom>
              <a:avLst/>
              <a:gdLst/>
              <a:ahLst/>
              <a:cxnLst/>
              <a:rect l="l" t="t" r="r" b="b"/>
              <a:pathLst>
                <a:path w="1" h="5229" fill="none" extrusionOk="0">
                  <a:moveTo>
                    <a:pt x="0" y="1"/>
                  </a:moveTo>
                  <a:lnTo>
                    <a:pt x="0" y="5228"/>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9" name="Google Shape;13839;p23"/>
            <p:cNvSpPr/>
            <p:nvPr/>
          </p:nvSpPr>
          <p:spPr>
            <a:xfrm>
              <a:off x="5094203" y="4321750"/>
              <a:ext cx="46" cy="250179"/>
            </a:xfrm>
            <a:custGeom>
              <a:avLst/>
              <a:gdLst/>
              <a:ahLst/>
              <a:cxnLst/>
              <a:rect l="l" t="t" r="r" b="b"/>
              <a:pathLst>
                <a:path w="1" h="5426" fill="none" extrusionOk="0">
                  <a:moveTo>
                    <a:pt x="0" y="1"/>
                  </a:moveTo>
                  <a:lnTo>
                    <a:pt x="0" y="5426"/>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0" name="Google Shape;13840;p23"/>
            <p:cNvSpPr/>
            <p:nvPr/>
          </p:nvSpPr>
          <p:spPr>
            <a:xfrm>
              <a:off x="4984745" y="4238389"/>
              <a:ext cx="188949" cy="145654"/>
            </a:xfrm>
            <a:custGeom>
              <a:avLst/>
              <a:gdLst/>
              <a:ahLst/>
              <a:cxnLst/>
              <a:rect l="l" t="t" r="r" b="b"/>
              <a:pathLst>
                <a:path w="4098" h="3159" extrusionOk="0">
                  <a:moveTo>
                    <a:pt x="2063" y="0"/>
                  </a:moveTo>
                  <a:cubicBezTo>
                    <a:pt x="905" y="0"/>
                    <a:pt x="1" y="905"/>
                    <a:pt x="1" y="2063"/>
                  </a:cubicBezTo>
                  <a:lnTo>
                    <a:pt x="1" y="2120"/>
                  </a:lnTo>
                  <a:cubicBezTo>
                    <a:pt x="1" y="2812"/>
                    <a:pt x="1025" y="3158"/>
                    <a:pt x="2049" y="3158"/>
                  </a:cubicBezTo>
                  <a:cubicBezTo>
                    <a:pt x="3074" y="3158"/>
                    <a:pt x="4098" y="2812"/>
                    <a:pt x="4098" y="2120"/>
                  </a:cubicBezTo>
                  <a:lnTo>
                    <a:pt x="4098" y="2063"/>
                  </a:lnTo>
                  <a:cubicBezTo>
                    <a:pt x="4098" y="905"/>
                    <a:pt x="3194" y="0"/>
                    <a:pt x="2063" y="0"/>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1" name="Google Shape;13841;p23"/>
            <p:cNvSpPr/>
            <p:nvPr/>
          </p:nvSpPr>
          <p:spPr>
            <a:xfrm>
              <a:off x="5027763" y="4178450"/>
              <a:ext cx="91247" cy="78244"/>
            </a:xfrm>
            <a:custGeom>
              <a:avLst/>
              <a:gdLst/>
              <a:ahLst/>
              <a:cxnLst/>
              <a:rect l="l" t="t" r="r" b="b"/>
              <a:pathLst>
                <a:path w="1979" h="1697" extrusionOk="0">
                  <a:moveTo>
                    <a:pt x="1130" y="1"/>
                  </a:moveTo>
                  <a:cubicBezTo>
                    <a:pt x="368" y="1"/>
                    <a:pt x="0" y="905"/>
                    <a:pt x="509" y="1442"/>
                  </a:cubicBezTo>
                  <a:cubicBezTo>
                    <a:pt x="684" y="1617"/>
                    <a:pt x="902" y="1696"/>
                    <a:pt x="1116" y="1696"/>
                  </a:cubicBezTo>
                  <a:cubicBezTo>
                    <a:pt x="1556" y="1696"/>
                    <a:pt x="1978" y="1362"/>
                    <a:pt x="1978" y="848"/>
                  </a:cubicBezTo>
                  <a:cubicBezTo>
                    <a:pt x="1978" y="368"/>
                    <a:pt x="1583" y="1"/>
                    <a:pt x="1130"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842" name="Google Shape;13842;p23"/>
          <p:cNvSpPr/>
          <p:nvPr/>
        </p:nvSpPr>
        <p:spPr>
          <a:xfrm flipH="1">
            <a:off x="8796561" y="29281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843" name="Google Shape;13843;p23"/>
          <p:cNvGrpSpPr/>
          <p:nvPr/>
        </p:nvGrpSpPr>
        <p:grpSpPr>
          <a:xfrm flipH="1">
            <a:off x="8540604" y="3224857"/>
            <a:ext cx="170431" cy="208992"/>
            <a:chOff x="7314226" y="2364570"/>
            <a:chExt cx="170431" cy="208992"/>
          </a:xfrm>
        </p:grpSpPr>
        <p:sp>
          <p:nvSpPr>
            <p:cNvPr id="13844" name="Google Shape;13844;p23"/>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5" name="Google Shape;13845;p23"/>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6" name="Google Shape;13846;p23"/>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7" name="Google Shape;13847;p23"/>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848" name="Google Shape;13848;p23"/>
          <p:cNvSpPr/>
          <p:nvPr/>
        </p:nvSpPr>
        <p:spPr>
          <a:xfrm flipH="1">
            <a:off x="8507243" y="23884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9" name="Google Shape;13849;p23"/>
          <p:cNvSpPr/>
          <p:nvPr/>
        </p:nvSpPr>
        <p:spPr>
          <a:xfrm>
            <a:off x="8720350" y="40377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0" name="Google Shape;13850;p23"/>
          <p:cNvSpPr/>
          <p:nvPr/>
        </p:nvSpPr>
        <p:spPr>
          <a:xfrm>
            <a:off x="8571580" y="45964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851" name="Google Shape;13851;p23"/>
          <p:cNvGrpSpPr/>
          <p:nvPr/>
        </p:nvGrpSpPr>
        <p:grpSpPr>
          <a:xfrm rot="-1574685">
            <a:off x="67428" y="3424429"/>
            <a:ext cx="1363295" cy="1850511"/>
            <a:chOff x="194992" y="649517"/>
            <a:chExt cx="1363316" cy="1850538"/>
          </a:xfrm>
        </p:grpSpPr>
        <p:sp>
          <p:nvSpPr>
            <p:cNvPr id="13852" name="Google Shape;13852;p23"/>
            <p:cNvSpPr/>
            <p:nvPr/>
          </p:nvSpPr>
          <p:spPr>
            <a:xfrm rot="-4469649">
              <a:off x="308548" y="1714914"/>
              <a:ext cx="564737" cy="665080"/>
            </a:xfrm>
            <a:custGeom>
              <a:avLst/>
              <a:gdLst/>
              <a:ahLst/>
              <a:cxnLst/>
              <a:rect l="l" t="t" r="r" b="b"/>
              <a:pathLst>
                <a:path w="14948" h="17604" fill="none" extrusionOk="0">
                  <a:moveTo>
                    <a:pt x="2148" y="14722"/>
                  </a:moveTo>
                  <a:lnTo>
                    <a:pt x="0" y="0"/>
                  </a:lnTo>
                  <a:lnTo>
                    <a:pt x="9551" y="8844"/>
                  </a:lnTo>
                  <a:lnTo>
                    <a:pt x="14948" y="17604"/>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3" name="Google Shape;13853;p23"/>
            <p:cNvSpPr/>
            <p:nvPr/>
          </p:nvSpPr>
          <p:spPr>
            <a:xfrm rot="-4469649">
              <a:off x="568991" y="1743037"/>
              <a:ext cx="345952" cy="170841"/>
            </a:xfrm>
            <a:custGeom>
              <a:avLst/>
              <a:gdLst/>
              <a:ahLst/>
              <a:cxnLst/>
              <a:rect l="l" t="t" r="r" b="b"/>
              <a:pathLst>
                <a:path w="9157" h="4522" fill="none" extrusionOk="0">
                  <a:moveTo>
                    <a:pt x="9156" y="4521"/>
                  </a:moveTo>
                  <a:lnTo>
                    <a:pt x="1"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4" name="Google Shape;13854;p23"/>
            <p:cNvSpPr/>
            <p:nvPr/>
          </p:nvSpPr>
          <p:spPr>
            <a:xfrm rot="-4469649">
              <a:off x="14488" y="1646273"/>
              <a:ext cx="949073" cy="346972"/>
            </a:xfrm>
            <a:custGeom>
              <a:avLst/>
              <a:gdLst/>
              <a:ahLst/>
              <a:cxnLst/>
              <a:rect l="l" t="t" r="r" b="b"/>
              <a:pathLst>
                <a:path w="25121" h="9184" fill="none" extrusionOk="0">
                  <a:moveTo>
                    <a:pt x="25120" y="9184"/>
                  </a:moveTo>
                  <a:lnTo>
                    <a:pt x="18480" y="2798"/>
                  </a:lnTo>
                  <a:lnTo>
                    <a:pt x="0"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5" name="Google Shape;13855;p23"/>
            <p:cNvSpPr/>
            <p:nvPr/>
          </p:nvSpPr>
          <p:spPr>
            <a:xfrm rot="-4469649">
              <a:off x="262439" y="1295448"/>
              <a:ext cx="540217" cy="48056"/>
            </a:xfrm>
            <a:custGeom>
              <a:avLst/>
              <a:gdLst/>
              <a:ahLst/>
              <a:cxnLst/>
              <a:rect l="l" t="t" r="r" b="b"/>
              <a:pathLst>
                <a:path w="14299" h="1272" fill="none" extrusionOk="0">
                  <a:moveTo>
                    <a:pt x="14299" y="0"/>
                  </a:moveTo>
                  <a:lnTo>
                    <a:pt x="1" y="127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6" name="Google Shape;13856;p23"/>
            <p:cNvSpPr/>
            <p:nvPr/>
          </p:nvSpPr>
          <p:spPr>
            <a:xfrm rot="-4469649">
              <a:off x="887754" y="2160223"/>
              <a:ext cx="136651" cy="432393"/>
            </a:xfrm>
            <a:custGeom>
              <a:avLst/>
              <a:gdLst/>
              <a:ahLst/>
              <a:cxnLst/>
              <a:rect l="l" t="t" r="r" b="b"/>
              <a:pathLst>
                <a:path w="3617" h="11445" extrusionOk="0">
                  <a:moveTo>
                    <a:pt x="2289" y="1"/>
                  </a:moveTo>
                  <a:lnTo>
                    <a:pt x="2289" y="1"/>
                  </a:lnTo>
                  <a:cubicBezTo>
                    <a:pt x="2289" y="1"/>
                    <a:pt x="0" y="6133"/>
                    <a:pt x="2402" y="11445"/>
                  </a:cubicBezTo>
                  <a:cubicBezTo>
                    <a:pt x="3617" y="7715"/>
                    <a:pt x="3589" y="3702"/>
                    <a:pt x="2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7" name="Google Shape;13857;p23"/>
            <p:cNvSpPr/>
            <p:nvPr/>
          </p:nvSpPr>
          <p:spPr>
            <a:xfrm rot="-4469649">
              <a:off x="1125142" y="1558565"/>
              <a:ext cx="288262" cy="519929"/>
            </a:xfrm>
            <a:custGeom>
              <a:avLst/>
              <a:gdLst/>
              <a:ahLst/>
              <a:cxnLst/>
              <a:rect l="l" t="t" r="r" b="b"/>
              <a:pathLst>
                <a:path w="7630" h="13762" extrusionOk="0">
                  <a:moveTo>
                    <a:pt x="650" y="1"/>
                  </a:moveTo>
                  <a:lnTo>
                    <a:pt x="650" y="1"/>
                  </a:lnTo>
                  <a:cubicBezTo>
                    <a:pt x="0" y="5087"/>
                    <a:pt x="2797" y="9608"/>
                    <a:pt x="7629" y="13762"/>
                  </a:cubicBezTo>
                  <a:cubicBezTo>
                    <a:pt x="7177" y="5568"/>
                    <a:pt x="650" y="1"/>
                    <a:pt x="6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8" name="Google Shape;13858;p23"/>
            <p:cNvSpPr/>
            <p:nvPr/>
          </p:nvSpPr>
          <p:spPr>
            <a:xfrm rot="-4469649">
              <a:off x="838314" y="1471363"/>
              <a:ext cx="293627" cy="205448"/>
            </a:xfrm>
            <a:custGeom>
              <a:avLst/>
              <a:gdLst/>
              <a:ahLst/>
              <a:cxnLst/>
              <a:rect l="l" t="t" r="r" b="b"/>
              <a:pathLst>
                <a:path w="7772" h="5438" extrusionOk="0">
                  <a:moveTo>
                    <a:pt x="1744" y="1"/>
                  </a:moveTo>
                  <a:cubicBezTo>
                    <a:pt x="1185" y="1"/>
                    <a:pt x="602" y="141"/>
                    <a:pt x="1" y="464"/>
                  </a:cubicBezTo>
                  <a:lnTo>
                    <a:pt x="7771" y="5438"/>
                  </a:lnTo>
                  <a:cubicBezTo>
                    <a:pt x="7771" y="5438"/>
                    <a:pt x="5231" y="1"/>
                    <a:pt x="1744"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9" name="Google Shape;13859;p23"/>
            <p:cNvSpPr/>
            <p:nvPr/>
          </p:nvSpPr>
          <p:spPr>
            <a:xfrm rot="-4469649">
              <a:off x="654172" y="1162773"/>
              <a:ext cx="404625" cy="128641"/>
            </a:xfrm>
            <a:custGeom>
              <a:avLst/>
              <a:gdLst/>
              <a:ahLst/>
              <a:cxnLst/>
              <a:rect l="l" t="t" r="r" b="b"/>
              <a:pathLst>
                <a:path w="10710" h="3405" extrusionOk="0">
                  <a:moveTo>
                    <a:pt x="2206" y="0"/>
                  </a:moveTo>
                  <a:cubicBezTo>
                    <a:pt x="1285" y="0"/>
                    <a:pt x="501" y="259"/>
                    <a:pt x="0" y="918"/>
                  </a:cubicBezTo>
                  <a:lnTo>
                    <a:pt x="10710" y="3404"/>
                  </a:lnTo>
                  <a:cubicBezTo>
                    <a:pt x="10710" y="3404"/>
                    <a:pt x="5551" y="0"/>
                    <a:pt x="2206"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0" name="Google Shape;13860;p23"/>
            <p:cNvSpPr/>
            <p:nvPr/>
          </p:nvSpPr>
          <p:spPr>
            <a:xfrm rot="-4469649">
              <a:off x="293575" y="1325119"/>
              <a:ext cx="246628" cy="211417"/>
            </a:xfrm>
            <a:custGeom>
              <a:avLst/>
              <a:gdLst/>
              <a:ahLst/>
              <a:cxnLst/>
              <a:rect l="l" t="t" r="r" b="b"/>
              <a:pathLst>
                <a:path w="6528" h="5596" extrusionOk="0">
                  <a:moveTo>
                    <a:pt x="6527" y="1"/>
                  </a:moveTo>
                  <a:cubicBezTo>
                    <a:pt x="6527" y="1"/>
                    <a:pt x="0" y="1527"/>
                    <a:pt x="57" y="5596"/>
                  </a:cubicBezTo>
                  <a:lnTo>
                    <a:pt x="6527" y="1"/>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1" name="Google Shape;13861;p23"/>
            <p:cNvSpPr/>
            <p:nvPr/>
          </p:nvSpPr>
          <p:spPr>
            <a:xfrm rot="-4469649">
              <a:off x="440149" y="866744"/>
              <a:ext cx="294685" cy="69591"/>
            </a:xfrm>
            <a:custGeom>
              <a:avLst/>
              <a:gdLst/>
              <a:ahLst/>
              <a:cxnLst/>
              <a:rect l="l" t="t" r="r" b="b"/>
              <a:pathLst>
                <a:path w="7800" h="1842" extrusionOk="0">
                  <a:moveTo>
                    <a:pt x="3667" y="1"/>
                  </a:moveTo>
                  <a:cubicBezTo>
                    <a:pt x="2232" y="1"/>
                    <a:pt x="786" y="421"/>
                    <a:pt x="1" y="1841"/>
                  </a:cubicBezTo>
                  <a:lnTo>
                    <a:pt x="7799" y="880"/>
                  </a:lnTo>
                  <a:cubicBezTo>
                    <a:pt x="7799" y="880"/>
                    <a:pt x="5744" y="1"/>
                    <a:pt x="366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2" name="Google Shape;13862;p23"/>
            <p:cNvSpPr/>
            <p:nvPr/>
          </p:nvSpPr>
          <p:spPr>
            <a:xfrm rot="-4469649">
              <a:off x="799120" y="2044173"/>
              <a:ext cx="291473" cy="318184"/>
            </a:xfrm>
            <a:custGeom>
              <a:avLst/>
              <a:gdLst/>
              <a:ahLst/>
              <a:cxnLst/>
              <a:rect l="l" t="t" r="r" b="b"/>
              <a:pathLst>
                <a:path w="7715" h="8422" extrusionOk="0">
                  <a:moveTo>
                    <a:pt x="1" y="1"/>
                  </a:moveTo>
                  <a:lnTo>
                    <a:pt x="1" y="1"/>
                  </a:lnTo>
                  <a:cubicBezTo>
                    <a:pt x="1611" y="3222"/>
                    <a:pt x="4183" y="6019"/>
                    <a:pt x="7715" y="8421"/>
                  </a:cubicBezTo>
                  <a:cubicBezTo>
                    <a:pt x="7715" y="8421"/>
                    <a:pt x="4352" y="1696"/>
                    <a:pt x="1"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3" name="Google Shape;13863;p23"/>
            <p:cNvSpPr/>
            <p:nvPr/>
          </p:nvSpPr>
          <p:spPr>
            <a:xfrm rot="-4469649">
              <a:off x="938624" y="1568173"/>
              <a:ext cx="433451" cy="235937"/>
            </a:xfrm>
            <a:custGeom>
              <a:avLst/>
              <a:gdLst/>
              <a:ahLst/>
              <a:cxnLst/>
              <a:rect l="l" t="t" r="r" b="b"/>
              <a:pathLst>
                <a:path w="11473" h="6245" extrusionOk="0">
                  <a:moveTo>
                    <a:pt x="941" y="0"/>
                  </a:moveTo>
                  <a:cubicBezTo>
                    <a:pt x="624" y="0"/>
                    <a:pt x="309" y="27"/>
                    <a:pt x="1" y="85"/>
                  </a:cubicBezTo>
                  <a:cubicBezTo>
                    <a:pt x="2798" y="2741"/>
                    <a:pt x="6585" y="4832"/>
                    <a:pt x="11473" y="6245"/>
                  </a:cubicBezTo>
                  <a:cubicBezTo>
                    <a:pt x="11473" y="6245"/>
                    <a:pt x="5776" y="0"/>
                    <a:pt x="94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4" name="Google Shape;13864;p23"/>
            <p:cNvSpPr/>
            <p:nvPr/>
          </p:nvSpPr>
          <p:spPr>
            <a:xfrm rot="-4469649">
              <a:off x="409798" y="1629757"/>
              <a:ext cx="254109" cy="294685"/>
            </a:xfrm>
            <a:custGeom>
              <a:avLst/>
              <a:gdLst/>
              <a:ahLst/>
              <a:cxnLst/>
              <a:rect l="l" t="t" r="r" b="b"/>
              <a:pathLst>
                <a:path w="6726" h="7800" extrusionOk="0">
                  <a:moveTo>
                    <a:pt x="1" y="1"/>
                  </a:moveTo>
                  <a:cubicBezTo>
                    <a:pt x="481" y="2770"/>
                    <a:pt x="3222" y="5313"/>
                    <a:pt x="6726" y="7800"/>
                  </a:cubicBezTo>
                  <a:cubicBezTo>
                    <a:pt x="6726" y="7800"/>
                    <a:pt x="3787" y="1414"/>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5" name="Google Shape;13865;p23"/>
            <p:cNvSpPr/>
            <p:nvPr/>
          </p:nvSpPr>
          <p:spPr>
            <a:xfrm rot="-4469649">
              <a:off x="814957" y="1125493"/>
              <a:ext cx="338434" cy="342741"/>
            </a:xfrm>
            <a:custGeom>
              <a:avLst/>
              <a:gdLst/>
              <a:ahLst/>
              <a:cxnLst/>
              <a:rect l="l" t="t" r="r" b="b"/>
              <a:pathLst>
                <a:path w="8958" h="9072" extrusionOk="0">
                  <a:moveTo>
                    <a:pt x="0" y="1"/>
                  </a:moveTo>
                  <a:lnTo>
                    <a:pt x="0" y="1"/>
                  </a:lnTo>
                  <a:cubicBezTo>
                    <a:pt x="1" y="1"/>
                    <a:pt x="2487" y="7376"/>
                    <a:pt x="8958" y="9071"/>
                  </a:cubicBezTo>
                  <a:cubicBezTo>
                    <a:pt x="7291" y="4380"/>
                    <a:pt x="4126" y="1583"/>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6" name="Google Shape;13866;p23"/>
            <p:cNvSpPr/>
            <p:nvPr/>
          </p:nvSpPr>
          <p:spPr>
            <a:xfrm rot="-4469649">
              <a:off x="536287" y="769037"/>
              <a:ext cx="418528" cy="224187"/>
            </a:xfrm>
            <a:custGeom>
              <a:avLst/>
              <a:gdLst/>
              <a:ahLst/>
              <a:cxnLst/>
              <a:rect l="l" t="t" r="r" b="b"/>
              <a:pathLst>
                <a:path w="11078" h="5934" extrusionOk="0">
                  <a:moveTo>
                    <a:pt x="1" y="0"/>
                  </a:moveTo>
                  <a:cubicBezTo>
                    <a:pt x="1" y="0"/>
                    <a:pt x="6189" y="5849"/>
                    <a:pt x="11077" y="5934"/>
                  </a:cubicBezTo>
                  <a:cubicBezTo>
                    <a:pt x="7658" y="2034"/>
                    <a:pt x="3872" y="735"/>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867" name="Google Shape;13867;p23"/>
          <p:cNvSpPr/>
          <p:nvPr/>
        </p:nvSpPr>
        <p:spPr>
          <a:xfrm>
            <a:off x="209318" y="7310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868" name="Google Shape;13868;p23"/>
          <p:cNvGrpSpPr/>
          <p:nvPr/>
        </p:nvGrpSpPr>
        <p:grpSpPr>
          <a:xfrm>
            <a:off x="384451" y="1027707"/>
            <a:ext cx="170431" cy="208992"/>
            <a:chOff x="7314226" y="2364570"/>
            <a:chExt cx="170431" cy="208992"/>
          </a:xfrm>
        </p:grpSpPr>
        <p:sp>
          <p:nvSpPr>
            <p:cNvPr id="13869" name="Google Shape;13869;p23"/>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0" name="Google Shape;13870;p23"/>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1" name="Google Shape;13871;p23"/>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2" name="Google Shape;13872;p23"/>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873" name="Google Shape;13873;p23"/>
          <p:cNvSpPr/>
          <p:nvPr/>
        </p:nvSpPr>
        <p:spPr>
          <a:xfrm>
            <a:off x="489000" y="19126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4" name="Google Shape;13874;p23"/>
          <p:cNvSpPr/>
          <p:nvPr/>
        </p:nvSpPr>
        <p:spPr>
          <a:xfrm>
            <a:off x="186700" y="20049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5" name="Google Shape;13875;p23"/>
          <p:cNvSpPr/>
          <p:nvPr/>
        </p:nvSpPr>
        <p:spPr>
          <a:xfrm>
            <a:off x="478675" y="321838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6" name="Google Shape;13876;p23"/>
          <p:cNvSpPr/>
          <p:nvPr/>
        </p:nvSpPr>
        <p:spPr>
          <a:xfrm>
            <a:off x="954918" y="38293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877" name="Google Shape;13877;p23"/>
          <p:cNvGrpSpPr/>
          <p:nvPr/>
        </p:nvGrpSpPr>
        <p:grpSpPr>
          <a:xfrm>
            <a:off x="470976" y="2467257"/>
            <a:ext cx="170431" cy="208992"/>
            <a:chOff x="7314226" y="2364570"/>
            <a:chExt cx="170431" cy="208992"/>
          </a:xfrm>
        </p:grpSpPr>
        <p:sp>
          <p:nvSpPr>
            <p:cNvPr id="13878" name="Google Shape;13878;p23"/>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9" name="Google Shape;13879;p23"/>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0" name="Google Shape;13880;p23"/>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1" name="Google Shape;13881;p23"/>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3882" name="Shape 13882"/>
        <p:cNvGrpSpPr/>
        <p:nvPr/>
      </p:nvGrpSpPr>
      <p:grpSpPr>
        <a:xfrm>
          <a:off x="0" y="0"/>
          <a:ext cx="0" cy="0"/>
          <a:chOff x="0" y="0"/>
          <a:chExt cx="0" cy="0"/>
        </a:xfrm>
      </p:grpSpPr>
      <p:grpSp>
        <p:nvGrpSpPr>
          <p:cNvPr id="13883" name="Google Shape;13883;p24"/>
          <p:cNvGrpSpPr/>
          <p:nvPr/>
        </p:nvGrpSpPr>
        <p:grpSpPr>
          <a:xfrm>
            <a:off x="-44372" y="-112096"/>
            <a:ext cx="9232744" cy="5367692"/>
            <a:chOff x="-36097" y="-112100"/>
            <a:chExt cx="9232744" cy="5367692"/>
          </a:xfrm>
        </p:grpSpPr>
        <p:sp>
          <p:nvSpPr>
            <p:cNvPr id="13884" name="Google Shape;13884;p24"/>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5" name="Google Shape;13885;p24"/>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6" name="Google Shape;13886;p24"/>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7" name="Google Shape;13887;p24"/>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8" name="Google Shape;13888;p24"/>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9" name="Google Shape;13889;p24"/>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0" name="Google Shape;13890;p24"/>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1" name="Google Shape;13891;p24"/>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2" name="Google Shape;13892;p24"/>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3" name="Google Shape;13893;p24"/>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4" name="Google Shape;13894;p24"/>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5" name="Google Shape;13895;p24"/>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6" name="Google Shape;13896;p24"/>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7" name="Google Shape;13897;p24"/>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8" name="Google Shape;13898;p24"/>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9" name="Google Shape;13899;p24"/>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0" name="Google Shape;13900;p24"/>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1" name="Google Shape;13901;p24"/>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2" name="Google Shape;13902;p24"/>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3" name="Google Shape;13903;p24"/>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4" name="Google Shape;13904;p24"/>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5" name="Google Shape;13905;p24"/>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6" name="Google Shape;13906;p24"/>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7" name="Google Shape;13907;p24"/>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8" name="Google Shape;13908;p24"/>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9" name="Google Shape;13909;p24"/>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0" name="Google Shape;13910;p24"/>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1" name="Google Shape;13911;p24"/>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2" name="Google Shape;13912;p24"/>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3" name="Google Shape;13913;p24"/>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4" name="Google Shape;13914;p24"/>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5" name="Google Shape;13915;p24"/>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6" name="Google Shape;13916;p24"/>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7" name="Google Shape;13917;p24"/>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8" name="Google Shape;13918;p24"/>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9" name="Google Shape;13919;p24"/>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0" name="Google Shape;13920;p24"/>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1" name="Google Shape;13921;p24"/>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2" name="Google Shape;13922;p24"/>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3" name="Google Shape;13923;p24"/>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4" name="Google Shape;13924;p24"/>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5" name="Google Shape;13925;p24"/>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6" name="Google Shape;13926;p24"/>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7" name="Google Shape;13927;p24"/>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8" name="Google Shape;13928;p24"/>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9" name="Google Shape;13929;p24"/>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0" name="Google Shape;13930;p24"/>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1" name="Google Shape;13931;p24"/>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2" name="Google Shape;13932;p24"/>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3" name="Google Shape;13933;p24"/>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4" name="Google Shape;13934;p24"/>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5" name="Google Shape;13935;p24"/>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6" name="Google Shape;13936;p24"/>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7" name="Google Shape;13937;p24"/>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8" name="Google Shape;13938;p24"/>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9" name="Google Shape;13939;p24"/>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0" name="Google Shape;13940;p24"/>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1" name="Google Shape;13941;p24"/>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2" name="Google Shape;13942;p24"/>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3" name="Google Shape;13943;p24"/>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4" name="Google Shape;13944;p24"/>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5" name="Google Shape;13945;p24"/>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6" name="Google Shape;13946;p24"/>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7" name="Google Shape;13947;p24"/>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8" name="Google Shape;13948;p24"/>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9" name="Google Shape;13949;p24"/>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0" name="Google Shape;13950;p24"/>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1" name="Google Shape;13951;p24"/>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2" name="Google Shape;13952;p24"/>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3" name="Google Shape;13953;p24"/>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4" name="Google Shape;13954;p24"/>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5" name="Google Shape;13955;p24"/>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6" name="Google Shape;13956;p24"/>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7" name="Google Shape;13957;p24"/>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8" name="Google Shape;13958;p24"/>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9" name="Google Shape;13959;p24"/>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0" name="Google Shape;13960;p24"/>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1" name="Google Shape;13961;p24"/>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2" name="Google Shape;13962;p24"/>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3" name="Google Shape;13963;p24"/>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4" name="Google Shape;13964;p24"/>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5" name="Google Shape;13965;p24"/>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6" name="Google Shape;13966;p24"/>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7" name="Google Shape;13967;p24"/>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8" name="Google Shape;13968;p24"/>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9" name="Google Shape;13969;p24"/>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0" name="Google Shape;13970;p24"/>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1" name="Google Shape;13971;p24"/>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2" name="Google Shape;13972;p24"/>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3" name="Google Shape;13973;p24"/>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4" name="Google Shape;13974;p24"/>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5" name="Google Shape;13975;p24"/>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6" name="Google Shape;13976;p24"/>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7" name="Google Shape;13977;p24"/>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8" name="Google Shape;13978;p24"/>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9" name="Google Shape;13979;p24"/>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0" name="Google Shape;13980;p24"/>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1" name="Google Shape;13981;p24"/>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2" name="Google Shape;13982;p24"/>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3" name="Google Shape;13983;p24"/>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4" name="Google Shape;13984;p24"/>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5" name="Google Shape;13985;p24"/>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6" name="Google Shape;13986;p24"/>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7" name="Google Shape;13987;p24"/>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8" name="Google Shape;13988;p24"/>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9" name="Google Shape;13989;p24"/>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0" name="Google Shape;13990;p24"/>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1" name="Google Shape;13991;p24"/>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2" name="Google Shape;13992;p24"/>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3" name="Google Shape;13993;p24"/>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4" name="Google Shape;13994;p24"/>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5" name="Google Shape;13995;p24"/>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6" name="Google Shape;13996;p24"/>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7" name="Google Shape;13997;p24"/>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8" name="Google Shape;13998;p24"/>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9" name="Google Shape;13999;p24"/>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0" name="Google Shape;14000;p24"/>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1" name="Google Shape;14001;p24"/>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2" name="Google Shape;14002;p24"/>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3" name="Google Shape;14003;p24"/>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4" name="Google Shape;14004;p24"/>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5" name="Google Shape;14005;p24"/>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6" name="Google Shape;14006;p24"/>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7" name="Google Shape;14007;p24"/>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8" name="Google Shape;14008;p24"/>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9" name="Google Shape;14009;p24"/>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0" name="Google Shape;14010;p24"/>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1" name="Google Shape;14011;p24"/>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2" name="Google Shape;14012;p24"/>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3" name="Google Shape;14013;p24"/>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4" name="Google Shape;14014;p24"/>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5" name="Google Shape;14015;p24"/>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6" name="Google Shape;14016;p24"/>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7" name="Google Shape;14017;p24"/>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8" name="Google Shape;14018;p24"/>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9" name="Google Shape;14019;p24"/>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0" name="Google Shape;14020;p24"/>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1" name="Google Shape;14021;p24"/>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2" name="Google Shape;14022;p24"/>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3" name="Google Shape;14023;p24"/>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4" name="Google Shape;14024;p24"/>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5" name="Google Shape;14025;p24"/>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6" name="Google Shape;14026;p24"/>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7" name="Google Shape;14027;p24"/>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8" name="Google Shape;14028;p24"/>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9" name="Google Shape;14029;p24"/>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0" name="Google Shape;14030;p24"/>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1" name="Google Shape;14031;p24"/>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2" name="Google Shape;14032;p24"/>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3" name="Google Shape;14033;p24"/>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4" name="Google Shape;14034;p24"/>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5" name="Google Shape;14035;p24"/>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6" name="Google Shape;14036;p24"/>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7" name="Google Shape;14037;p24"/>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8" name="Google Shape;14038;p24"/>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9" name="Google Shape;14039;p24"/>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0" name="Google Shape;14040;p24"/>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1" name="Google Shape;14041;p24"/>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2" name="Google Shape;14042;p24"/>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3" name="Google Shape;14043;p24"/>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4" name="Google Shape;14044;p24"/>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5" name="Google Shape;14045;p24"/>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6" name="Google Shape;14046;p24"/>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7" name="Google Shape;14047;p24"/>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8" name="Google Shape;14048;p24"/>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9" name="Google Shape;14049;p24"/>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0" name="Google Shape;14050;p24"/>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1" name="Google Shape;14051;p24"/>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2" name="Google Shape;14052;p24"/>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3" name="Google Shape;14053;p24"/>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4" name="Google Shape;14054;p24"/>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5" name="Google Shape;14055;p24"/>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6" name="Google Shape;14056;p24"/>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7" name="Google Shape;14057;p24"/>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8" name="Google Shape;14058;p24"/>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9" name="Google Shape;14059;p24"/>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0" name="Google Shape;14060;p24"/>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1" name="Google Shape;14061;p24"/>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2" name="Google Shape;14062;p24"/>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3" name="Google Shape;14063;p24"/>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4" name="Google Shape;14064;p24"/>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5" name="Google Shape;14065;p24"/>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6" name="Google Shape;14066;p24"/>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7" name="Google Shape;14067;p24"/>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8" name="Google Shape;14068;p24"/>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9" name="Google Shape;14069;p24"/>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0" name="Google Shape;14070;p24"/>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1" name="Google Shape;14071;p24"/>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2" name="Google Shape;14072;p24"/>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3" name="Google Shape;14073;p24"/>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4" name="Google Shape;14074;p24"/>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5" name="Google Shape;14075;p24"/>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6" name="Google Shape;14076;p24"/>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7" name="Google Shape;14077;p24"/>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8" name="Google Shape;14078;p24"/>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9" name="Google Shape;14079;p24"/>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0" name="Google Shape;14080;p24"/>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1" name="Google Shape;14081;p24"/>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2" name="Google Shape;14082;p24"/>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3" name="Google Shape;14083;p24"/>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4" name="Google Shape;14084;p24"/>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5" name="Google Shape;14085;p24"/>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6" name="Google Shape;14086;p24"/>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7" name="Google Shape;14087;p24"/>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8" name="Google Shape;14088;p24"/>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9" name="Google Shape;14089;p24"/>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0" name="Google Shape;14090;p24"/>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1" name="Google Shape;14091;p24"/>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2" name="Google Shape;14092;p24"/>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3" name="Google Shape;14093;p24"/>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4" name="Google Shape;14094;p24"/>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5" name="Google Shape;14095;p24"/>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6" name="Google Shape;14096;p24"/>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7" name="Google Shape;14097;p24"/>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8" name="Google Shape;14098;p24"/>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9" name="Google Shape;14099;p24"/>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0" name="Google Shape;14100;p24"/>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1" name="Google Shape;14101;p24"/>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2" name="Google Shape;14102;p24"/>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3" name="Google Shape;14103;p24"/>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4" name="Google Shape;14104;p24"/>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5" name="Google Shape;14105;p24"/>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6" name="Google Shape;14106;p24"/>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7" name="Google Shape;14107;p24"/>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8" name="Google Shape;14108;p24"/>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9" name="Google Shape;14109;p24"/>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0" name="Google Shape;14110;p24"/>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1" name="Google Shape;14111;p24"/>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2" name="Google Shape;14112;p24"/>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3" name="Google Shape;14113;p24"/>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4" name="Google Shape;14114;p24"/>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5" name="Google Shape;14115;p24"/>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6" name="Google Shape;14116;p24"/>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7" name="Google Shape;14117;p24"/>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8" name="Google Shape;14118;p24"/>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9" name="Google Shape;14119;p24"/>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0" name="Google Shape;14120;p24"/>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1" name="Google Shape;14121;p24"/>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2" name="Google Shape;14122;p24"/>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3" name="Google Shape;14123;p24"/>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4" name="Google Shape;14124;p24"/>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5" name="Google Shape;14125;p24"/>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6" name="Google Shape;14126;p24"/>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7" name="Google Shape;14127;p24"/>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8" name="Google Shape;14128;p24"/>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9" name="Google Shape;14129;p24"/>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0" name="Google Shape;14130;p24"/>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1" name="Google Shape;14131;p24"/>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2" name="Google Shape;14132;p24"/>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3" name="Google Shape;14133;p24"/>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4" name="Google Shape;14134;p24"/>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5" name="Google Shape;14135;p24"/>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6" name="Google Shape;14136;p24"/>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7" name="Google Shape;14137;p24"/>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8" name="Google Shape;14138;p24"/>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9" name="Google Shape;14139;p24"/>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0" name="Google Shape;14140;p24"/>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1" name="Google Shape;14141;p24"/>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2" name="Google Shape;14142;p24"/>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3" name="Google Shape;14143;p24"/>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4" name="Google Shape;14144;p24"/>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5" name="Google Shape;14145;p24"/>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6" name="Google Shape;14146;p24"/>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7" name="Google Shape;14147;p24"/>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8" name="Google Shape;14148;p24"/>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9" name="Google Shape;14149;p24"/>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0" name="Google Shape;14150;p24"/>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1" name="Google Shape;14151;p24"/>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2" name="Google Shape;14152;p24"/>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3" name="Google Shape;14153;p24"/>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4" name="Google Shape;14154;p24"/>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5" name="Google Shape;14155;p24"/>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6" name="Google Shape;14156;p24"/>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7" name="Google Shape;14157;p24"/>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8" name="Google Shape;14158;p24"/>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9" name="Google Shape;14159;p24"/>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0" name="Google Shape;14160;p24"/>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1" name="Google Shape;14161;p24"/>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2" name="Google Shape;14162;p24"/>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3" name="Google Shape;14163;p24"/>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4" name="Google Shape;14164;p24"/>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5" name="Google Shape;14165;p24"/>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6" name="Google Shape;14166;p24"/>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7" name="Google Shape;14167;p24"/>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8" name="Google Shape;14168;p24"/>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9" name="Google Shape;14169;p24"/>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0" name="Google Shape;14170;p24"/>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1" name="Google Shape;14171;p24"/>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2" name="Google Shape;14172;p24"/>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3" name="Google Shape;14173;p24"/>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4" name="Google Shape;14174;p24"/>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5" name="Google Shape;14175;p24"/>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6" name="Google Shape;14176;p24"/>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7" name="Google Shape;14177;p24"/>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8" name="Google Shape;14178;p24"/>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9" name="Google Shape;14179;p24"/>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0" name="Google Shape;14180;p24"/>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1" name="Google Shape;14181;p24"/>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2" name="Google Shape;14182;p24"/>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3" name="Google Shape;14183;p24"/>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4" name="Google Shape;14184;p24"/>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5" name="Google Shape;14185;p24"/>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6" name="Google Shape;14186;p24"/>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7" name="Google Shape;14187;p24"/>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8" name="Google Shape;14188;p24"/>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9" name="Google Shape;14189;p24"/>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0" name="Google Shape;14190;p24"/>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1" name="Google Shape;14191;p24"/>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2" name="Google Shape;14192;p24"/>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3" name="Google Shape;14193;p24"/>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4" name="Google Shape;14194;p24"/>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5" name="Google Shape;14195;p24"/>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6" name="Google Shape;14196;p24"/>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7" name="Google Shape;14197;p24"/>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8" name="Google Shape;14198;p24"/>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9" name="Google Shape;14199;p24"/>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0" name="Google Shape;14200;p24"/>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1" name="Google Shape;14201;p24"/>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2" name="Google Shape;14202;p24"/>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3" name="Google Shape;14203;p24"/>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4" name="Google Shape;14204;p24"/>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5" name="Google Shape;14205;p24"/>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6" name="Google Shape;14206;p24"/>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7" name="Google Shape;14207;p24"/>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8" name="Google Shape;14208;p24"/>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9" name="Google Shape;14209;p24"/>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0" name="Google Shape;14210;p24"/>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1" name="Google Shape;14211;p24"/>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2" name="Google Shape;14212;p24"/>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3" name="Google Shape;14213;p24"/>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4" name="Google Shape;14214;p24"/>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5" name="Google Shape;14215;p24"/>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6" name="Google Shape;14216;p24"/>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7" name="Google Shape;14217;p24"/>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8" name="Google Shape;14218;p24"/>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9" name="Google Shape;14219;p24"/>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0" name="Google Shape;14220;p24"/>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1" name="Google Shape;14221;p24"/>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2" name="Google Shape;14222;p24"/>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3" name="Google Shape;14223;p24"/>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4" name="Google Shape;14224;p24"/>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5" name="Google Shape;14225;p24"/>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6" name="Google Shape;14226;p24"/>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7" name="Google Shape;14227;p24"/>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8" name="Google Shape;14228;p24"/>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9" name="Google Shape;14229;p24"/>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0" name="Google Shape;14230;p24"/>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1" name="Google Shape;14231;p24"/>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2" name="Google Shape;14232;p24"/>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3" name="Google Shape;14233;p24"/>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4" name="Google Shape;14234;p24"/>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5" name="Google Shape;14235;p24"/>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6" name="Google Shape;14236;p24"/>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7" name="Google Shape;14237;p24"/>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8" name="Google Shape;14238;p24"/>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9" name="Google Shape;14239;p24"/>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0" name="Google Shape;14240;p24"/>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1" name="Google Shape;14241;p24"/>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2" name="Google Shape;14242;p24"/>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3" name="Google Shape;14243;p24"/>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4" name="Google Shape;14244;p24"/>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5" name="Google Shape;14245;p24"/>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6" name="Google Shape;14246;p24"/>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7" name="Google Shape;14247;p24"/>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8" name="Google Shape;14248;p24"/>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9" name="Google Shape;14249;p24"/>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0" name="Google Shape;14250;p24"/>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1" name="Google Shape;14251;p24"/>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2" name="Google Shape;14252;p24"/>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3" name="Google Shape;14253;p24"/>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4" name="Google Shape;14254;p24"/>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5" name="Google Shape;14255;p24"/>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6" name="Google Shape;14256;p24"/>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7" name="Google Shape;14257;p24"/>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8" name="Google Shape;14258;p24"/>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9" name="Google Shape;14259;p24"/>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0" name="Google Shape;14260;p24"/>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1" name="Google Shape;14261;p24"/>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2" name="Google Shape;14262;p24"/>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3" name="Google Shape;14263;p24"/>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4" name="Google Shape;14264;p24"/>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5" name="Google Shape;14265;p24"/>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6" name="Google Shape;14266;p24"/>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7" name="Google Shape;14267;p24"/>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8" name="Google Shape;14268;p24"/>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9" name="Google Shape;14269;p24"/>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0" name="Google Shape;14270;p24"/>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1" name="Google Shape;14271;p24"/>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2" name="Google Shape;14272;p24"/>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3" name="Google Shape;14273;p24"/>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4" name="Google Shape;14274;p24"/>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5" name="Google Shape;14275;p24"/>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6" name="Google Shape;14276;p24"/>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7" name="Google Shape;14277;p24"/>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8" name="Google Shape;14278;p24"/>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9" name="Google Shape;14279;p24"/>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0" name="Google Shape;14280;p24"/>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1" name="Google Shape;14281;p24"/>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2" name="Google Shape;14282;p24"/>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3" name="Google Shape;14283;p24"/>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4" name="Google Shape;14284;p24"/>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5" name="Google Shape;14285;p24"/>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6" name="Google Shape;14286;p24"/>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7" name="Google Shape;14287;p24"/>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8" name="Google Shape;14288;p24"/>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9" name="Google Shape;14289;p24"/>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0" name="Google Shape;14290;p24"/>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1" name="Google Shape;14291;p24"/>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2" name="Google Shape;14292;p24"/>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3" name="Google Shape;14293;p24"/>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4" name="Google Shape;14294;p24"/>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5" name="Google Shape;14295;p24"/>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6" name="Google Shape;14296;p24"/>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7" name="Google Shape;14297;p24"/>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8" name="Google Shape;14298;p24"/>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9" name="Google Shape;14299;p24"/>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0" name="Google Shape;14300;p24"/>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1" name="Google Shape;14301;p24"/>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2" name="Google Shape;14302;p24"/>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3" name="Google Shape;14303;p24"/>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4" name="Google Shape;14304;p24"/>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5" name="Google Shape;14305;p24"/>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6" name="Google Shape;14306;p24"/>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7" name="Google Shape;14307;p24"/>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8" name="Google Shape;14308;p24"/>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9" name="Google Shape;14309;p24"/>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0" name="Google Shape;14310;p24"/>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1" name="Google Shape;14311;p24"/>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2" name="Google Shape;14312;p24"/>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3" name="Google Shape;14313;p24"/>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4" name="Google Shape;14314;p24"/>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5" name="Google Shape;14315;p24"/>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6" name="Google Shape;14316;p24"/>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7" name="Google Shape;14317;p24"/>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8" name="Google Shape;14318;p24"/>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9" name="Google Shape;14319;p24"/>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0" name="Google Shape;14320;p24"/>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1" name="Google Shape;14321;p24"/>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2" name="Google Shape;14322;p24"/>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3" name="Google Shape;14323;p24"/>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4" name="Google Shape;14324;p24"/>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5" name="Google Shape;14325;p24"/>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6" name="Google Shape;14326;p24"/>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7" name="Google Shape;14327;p24"/>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8" name="Google Shape;14328;p24"/>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9" name="Google Shape;14329;p24"/>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0" name="Google Shape;14330;p24"/>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1" name="Google Shape;14331;p24"/>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2" name="Google Shape;14332;p24"/>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3" name="Google Shape;14333;p24"/>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4" name="Google Shape;14334;p24"/>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5" name="Google Shape;14335;p24"/>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6" name="Google Shape;14336;p24"/>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7" name="Google Shape;14337;p24"/>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8" name="Google Shape;14338;p24"/>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9" name="Google Shape;14339;p24"/>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0" name="Google Shape;14340;p24"/>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1" name="Google Shape;14341;p24"/>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2" name="Google Shape;14342;p24"/>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3" name="Google Shape;14343;p24"/>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4" name="Google Shape;14344;p24"/>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5" name="Google Shape;14345;p24"/>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6" name="Google Shape;14346;p24"/>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7" name="Google Shape;14347;p24"/>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8" name="Google Shape;14348;p24"/>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9" name="Google Shape;14349;p24"/>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0" name="Google Shape;14350;p24"/>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1" name="Google Shape;14351;p24"/>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2" name="Google Shape;14352;p24"/>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3" name="Google Shape;14353;p24"/>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4" name="Google Shape;14354;p24"/>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5" name="Google Shape;14355;p24"/>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6" name="Google Shape;14356;p24"/>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7" name="Google Shape;14357;p24"/>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8" name="Google Shape;14358;p24"/>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9" name="Google Shape;14359;p24"/>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0" name="Google Shape;14360;p24"/>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1" name="Google Shape;14361;p24"/>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2" name="Google Shape;14362;p24"/>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3" name="Google Shape;14363;p24"/>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4" name="Google Shape;14364;p24"/>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5" name="Google Shape;14365;p24"/>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6" name="Google Shape;14366;p24"/>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7" name="Google Shape;14367;p24"/>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8" name="Google Shape;14368;p24"/>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9" name="Google Shape;14369;p24"/>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0" name="Google Shape;14370;p24"/>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1" name="Google Shape;14371;p24"/>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2" name="Google Shape;14372;p24"/>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3" name="Google Shape;14373;p24"/>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4" name="Google Shape;14374;p24"/>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5" name="Google Shape;14375;p24"/>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6" name="Google Shape;14376;p24"/>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7" name="Google Shape;14377;p24"/>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8" name="Google Shape;14378;p24"/>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9" name="Google Shape;14379;p24"/>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0" name="Google Shape;14380;p24"/>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1" name="Google Shape;14381;p24"/>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2" name="Google Shape;14382;p24"/>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3" name="Google Shape;14383;p24"/>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4" name="Google Shape;14384;p24"/>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5" name="Google Shape;14385;p24"/>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6" name="Google Shape;14386;p24"/>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7" name="Google Shape;14387;p24"/>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8" name="Google Shape;14388;p24"/>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9" name="Google Shape;14389;p24"/>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0" name="Google Shape;14390;p24"/>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1" name="Google Shape;14391;p24"/>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2" name="Google Shape;14392;p24"/>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3" name="Google Shape;14393;p24"/>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4" name="Google Shape;14394;p24"/>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5" name="Google Shape;14395;p24"/>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6" name="Google Shape;14396;p24"/>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7" name="Google Shape;14397;p24"/>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8" name="Google Shape;14398;p24"/>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9" name="Google Shape;14399;p24"/>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0" name="Google Shape;14400;p24"/>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1" name="Google Shape;14401;p24"/>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2" name="Google Shape;14402;p24"/>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3" name="Google Shape;14403;p24"/>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4" name="Google Shape;14404;p24"/>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5" name="Google Shape;14405;p24"/>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6" name="Google Shape;14406;p24"/>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7" name="Google Shape;14407;p24"/>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8" name="Google Shape;14408;p24"/>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9" name="Google Shape;14409;p24"/>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0" name="Google Shape;14410;p24"/>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1" name="Google Shape;14411;p24"/>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2" name="Google Shape;14412;p24"/>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3" name="Google Shape;14413;p24"/>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4" name="Google Shape;14414;p24"/>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5" name="Google Shape;14415;p24"/>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6" name="Google Shape;14416;p24"/>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7" name="Google Shape;14417;p24"/>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8" name="Google Shape;14418;p24"/>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9" name="Google Shape;14419;p24"/>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0" name="Google Shape;14420;p24"/>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1" name="Google Shape;14421;p24"/>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2" name="Google Shape;14422;p24"/>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3" name="Google Shape;14423;p24"/>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4" name="Google Shape;14424;p24"/>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5" name="Google Shape;14425;p24"/>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6" name="Google Shape;14426;p24"/>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7" name="Google Shape;14427;p24"/>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8" name="Google Shape;14428;p24"/>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9" name="Google Shape;14429;p24"/>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0" name="Google Shape;14430;p24"/>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1" name="Google Shape;14431;p24"/>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2" name="Google Shape;14432;p24"/>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3" name="Google Shape;14433;p24"/>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4" name="Google Shape;14434;p24"/>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5" name="Google Shape;14435;p24"/>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6" name="Google Shape;14436;p24"/>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7" name="Google Shape;14437;p24"/>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8" name="Google Shape;14438;p24"/>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9" name="Google Shape;14439;p24"/>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0" name="Google Shape;14440;p24"/>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1" name="Google Shape;14441;p24"/>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2" name="Google Shape;14442;p24"/>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3" name="Google Shape;14443;p24"/>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4" name="Google Shape;14444;p24"/>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5" name="Google Shape;14445;p24"/>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6" name="Google Shape;14446;p24"/>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7" name="Google Shape;14447;p24"/>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8" name="Google Shape;14448;p24"/>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9" name="Google Shape;14449;p24"/>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0" name="Google Shape;14450;p24"/>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1" name="Google Shape;14451;p24"/>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2" name="Google Shape;14452;p24"/>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3" name="Google Shape;14453;p24"/>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4" name="Google Shape;14454;p24"/>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5" name="Google Shape;14455;p24"/>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6" name="Google Shape;14456;p24"/>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7" name="Google Shape;14457;p24"/>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8" name="Google Shape;14458;p24"/>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9" name="Google Shape;14459;p24"/>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0" name="Google Shape;14460;p24"/>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1" name="Google Shape;14461;p24"/>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2" name="Google Shape;14462;p24"/>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3" name="Google Shape;14463;p24"/>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4" name="Google Shape;14464;p24"/>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5" name="Google Shape;14465;p24"/>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6" name="Google Shape;14466;p24"/>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7" name="Google Shape;14467;p24"/>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8" name="Google Shape;14468;p24"/>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9" name="Google Shape;14469;p24"/>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0" name="Google Shape;14470;p24"/>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1" name="Google Shape;14471;p24"/>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2" name="Google Shape;14472;p24"/>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3" name="Google Shape;14473;p24"/>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4" name="Google Shape;14474;p24"/>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5" name="Google Shape;14475;p24"/>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6" name="Google Shape;14476;p24"/>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7" name="Google Shape;14477;p24"/>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8" name="Google Shape;14478;p24"/>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9" name="Google Shape;14479;p24"/>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0" name="Google Shape;14480;p24"/>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1" name="Google Shape;14481;p24"/>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2" name="Google Shape;14482;p24"/>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3" name="Google Shape;14483;p24"/>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4" name="Google Shape;14484;p24"/>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5" name="Google Shape;14485;p24"/>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6" name="Google Shape;14486;p24"/>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7" name="Google Shape;14487;p24"/>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8" name="Google Shape;14488;p24"/>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9" name="Google Shape;14489;p24"/>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0" name="Google Shape;14490;p24"/>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1" name="Google Shape;14491;p24"/>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2" name="Google Shape;14492;p24"/>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3" name="Google Shape;14493;p24"/>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4" name="Google Shape;14494;p24"/>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5" name="Google Shape;14495;p24"/>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6" name="Google Shape;14496;p24"/>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7" name="Google Shape;14497;p24"/>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8" name="Google Shape;14498;p24"/>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9" name="Google Shape;14499;p24"/>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0" name="Google Shape;14500;p24"/>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1" name="Google Shape;14501;p24"/>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2" name="Google Shape;14502;p24"/>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3" name="Google Shape;14503;p24"/>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4" name="Google Shape;14504;p24"/>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5" name="Google Shape;14505;p24"/>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6" name="Google Shape;14506;p24"/>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7" name="Google Shape;14507;p24"/>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8" name="Google Shape;14508;p24"/>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9" name="Google Shape;14509;p24"/>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0" name="Google Shape;14510;p24"/>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1" name="Google Shape;14511;p24"/>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2" name="Google Shape;14512;p24"/>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3" name="Google Shape;14513;p24"/>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4" name="Google Shape;14514;p24"/>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5" name="Google Shape;14515;p24"/>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6" name="Google Shape;14516;p24"/>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7" name="Google Shape;14517;p24"/>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8" name="Google Shape;14518;p24"/>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519" name="Google Shape;14519;p24"/>
          <p:cNvSpPr txBox="1"/>
          <p:nvPr>
            <p:ph type="subTitle" idx="1"/>
          </p:nvPr>
        </p:nvSpPr>
        <p:spPr>
          <a:xfrm>
            <a:off x="1016400" y="2892425"/>
            <a:ext cx="16023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4520" name="Google Shape;14520;p24"/>
          <p:cNvSpPr txBox="1"/>
          <p:nvPr>
            <p:ph type="subTitle" idx="2"/>
          </p:nvPr>
        </p:nvSpPr>
        <p:spPr>
          <a:xfrm>
            <a:off x="1016400" y="3198550"/>
            <a:ext cx="1602300" cy="77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4521" name="Google Shape;14521;p24"/>
          <p:cNvSpPr txBox="1"/>
          <p:nvPr>
            <p:ph type="subTitle" idx="3"/>
          </p:nvPr>
        </p:nvSpPr>
        <p:spPr>
          <a:xfrm>
            <a:off x="3700200" y="3198566"/>
            <a:ext cx="1743600" cy="77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4522" name="Google Shape;14522;p24"/>
          <p:cNvSpPr txBox="1"/>
          <p:nvPr>
            <p:ph type="subTitle" idx="4"/>
          </p:nvPr>
        </p:nvSpPr>
        <p:spPr>
          <a:xfrm>
            <a:off x="6384000" y="3198550"/>
            <a:ext cx="1743600" cy="77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4523" name="Google Shape;14523;p24"/>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524" name="Google Shape;14524;p24"/>
          <p:cNvSpPr txBox="1"/>
          <p:nvPr>
            <p:ph type="subTitle" idx="5"/>
          </p:nvPr>
        </p:nvSpPr>
        <p:spPr>
          <a:xfrm>
            <a:off x="3700200" y="2892425"/>
            <a:ext cx="17436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4525" name="Google Shape;14525;p24"/>
          <p:cNvSpPr txBox="1"/>
          <p:nvPr>
            <p:ph type="subTitle" idx="6"/>
          </p:nvPr>
        </p:nvSpPr>
        <p:spPr>
          <a:xfrm>
            <a:off x="6384000" y="2892425"/>
            <a:ext cx="17436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grpSp>
        <p:nvGrpSpPr>
          <p:cNvPr id="14526" name="Google Shape;14526;p24"/>
          <p:cNvGrpSpPr/>
          <p:nvPr/>
        </p:nvGrpSpPr>
        <p:grpSpPr>
          <a:xfrm>
            <a:off x="8472880" y="3804994"/>
            <a:ext cx="647340" cy="672912"/>
            <a:chOff x="8472880" y="3804994"/>
            <a:chExt cx="647340" cy="672912"/>
          </a:xfrm>
        </p:grpSpPr>
        <p:sp>
          <p:nvSpPr>
            <p:cNvPr id="14527" name="Google Shape;14527;p24"/>
            <p:cNvSpPr/>
            <p:nvPr/>
          </p:nvSpPr>
          <p:spPr>
            <a:xfrm rot="-4356141">
              <a:off x="8548623" y="3933880"/>
              <a:ext cx="575094" cy="415140"/>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8" name="Google Shape;14528;p24"/>
            <p:cNvSpPr/>
            <p:nvPr/>
          </p:nvSpPr>
          <p:spPr>
            <a:xfrm rot="-4356141">
              <a:off x="8631414" y="4057005"/>
              <a:ext cx="324145" cy="168936"/>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9" name="Google Shape;14529;p24"/>
            <p:cNvSpPr/>
            <p:nvPr/>
          </p:nvSpPr>
          <p:spPr>
            <a:xfrm rot="-4356141">
              <a:off x="8783775" y="4150289"/>
              <a:ext cx="64818" cy="38888"/>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0" name="Google Shape;14530;p24"/>
            <p:cNvSpPr/>
            <p:nvPr/>
          </p:nvSpPr>
          <p:spPr>
            <a:xfrm rot="-4356141">
              <a:off x="8817472" y="4147753"/>
              <a:ext cx="41850" cy="7418"/>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1" name="Google Shape;14531;p24"/>
            <p:cNvSpPr/>
            <p:nvPr/>
          </p:nvSpPr>
          <p:spPr>
            <a:xfrm rot="-4356141">
              <a:off x="8475860" y="4152168"/>
              <a:ext cx="111467" cy="88129"/>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2" name="Google Shape;14532;p24"/>
            <p:cNvSpPr/>
            <p:nvPr/>
          </p:nvSpPr>
          <p:spPr>
            <a:xfrm rot="-4356141">
              <a:off x="8558991" y="4080724"/>
              <a:ext cx="49268" cy="60266"/>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533" name="Google Shape;14533;p24"/>
          <p:cNvSpPr/>
          <p:nvPr/>
        </p:nvSpPr>
        <p:spPr>
          <a:xfrm>
            <a:off x="8732425" y="2175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534" name="Google Shape;14534;p24"/>
          <p:cNvGrpSpPr/>
          <p:nvPr/>
        </p:nvGrpSpPr>
        <p:grpSpPr>
          <a:xfrm>
            <a:off x="7316500" y="4169663"/>
            <a:ext cx="1077204" cy="1029884"/>
            <a:chOff x="7316500" y="4169663"/>
            <a:chExt cx="1077204" cy="1029884"/>
          </a:xfrm>
        </p:grpSpPr>
        <p:sp>
          <p:nvSpPr>
            <p:cNvPr id="14535" name="Google Shape;14535;p24"/>
            <p:cNvSpPr/>
            <p:nvPr/>
          </p:nvSpPr>
          <p:spPr>
            <a:xfrm rot="-2093510" flipH="1">
              <a:off x="7429083" y="4353910"/>
              <a:ext cx="852038" cy="661389"/>
            </a:xfrm>
            <a:custGeom>
              <a:avLst/>
              <a:gdLst/>
              <a:ahLst/>
              <a:cxnLst/>
              <a:rect l="l" t="t" r="r" b="b"/>
              <a:pathLst>
                <a:path w="48173" h="37394" extrusionOk="0">
                  <a:moveTo>
                    <a:pt x="25803" y="0"/>
                  </a:moveTo>
                  <a:cubicBezTo>
                    <a:pt x="22254" y="0"/>
                    <a:pt x="18868" y="2755"/>
                    <a:pt x="17904" y="9162"/>
                  </a:cubicBezTo>
                  <a:cubicBezTo>
                    <a:pt x="17904" y="9162"/>
                    <a:pt x="13815" y="5550"/>
                    <a:pt x="9764" y="5550"/>
                  </a:cubicBezTo>
                  <a:cubicBezTo>
                    <a:pt x="8356" y="5550"/>
                    <a:pt x="6951" y="5987"/>
                    <a:pt x="5725" y="7164"/>
                  </a:cubicBezTo>
                  <a:cubicBezTo>
                    <a:pt x="0" y="12673"/>
                    <a:pt x="8938" y="19559"/>
                    <a:pt x="8938" y="19559"/>
                  </a:cubicBezTo>
                  <a:cubicBezTo>
                    <a:pt x="8938" y="19559"/>
                    <a:pt x="1026" y="22799"/>
                    <a:pt x="3025" y="28794"/>
                  </a:cubicBezTo>
                  <a:cubicBezTo>
                    <a:pt x="3738" y="30915"/>
                    <a:pt x="5997" y="31602"/>
                    <a:pt x="8623" y="31602"/>
                  </a:cubicBezTo>
                  <a:cubicBezTo>
                    <a:pt x="13452" y="31602"/>
                    <a:pt x="19524" y="29280"/>
                    <a:pt x="19524" y="29280"/>
                  </a:cubicBezTo>
                  <a:cubicBezTo>
                    <a:pt x="19524" y="29280"/>
                    <a:pt x="20960" y="37394"/>
                    <a:pt x="28375" y="37394"/>
                  </a:cubicBezTo>
                  <a:cubicBezTo>
                    <a:pt x="29031" y="37394"/>
                    <a:pt x="29734" y="37330"/>
                    <a:pt x="30487" y="37192"/>
                  </a:cubicBezTo>
                  <a:cubicBezTo>
                    <a:pt x="39749" y="35464"/>
                    <a:pt x="35240" y="24122"/>
                    <a:pt x="35240" y="24122"/>
                  </a:cubicBezTo>
                  <a:lnTo>
                    <a:pt x="35240" y="24122"/>
                  </a:lnTo>
                  <a:cubicBezTo>
                    <a:pt x="35240" y="24122"/>
                    <a:pt x="35246" y="24122"/>
                    <a:pt x="35257" y="24122"/>
                  </a:cubicBezTo>
                  <a:cubicBezTo>
                    <a:pt x="35791" y="24122"/>
                    <a:pt x="48173" y="24019"/>
                    <a:pt x="46878" y="14401"/>
                  </a:cubicBezTo>
                  <a:cubicBezTo>
                    <a:pt x="46149" y="9002"/>
                    <a:pt x="41799" y="7789"/>
                    <a:pt x="38038" y="7789"/>
                  </a:cubicBezTo>
                  <a:cubicBezTo>
                    <a:pt x="34971" y="7789"/>
                    <a:pt x="32296" y="8595"/>
                    <a:pt x="32296" y="8595"/>
                  </a:cubicBezTo>
                  <a:cubicBezTo>
                    <a:pt x="32296" y="8595"/>
                    <a:pt x="31810" y="1358"/>
                    <a:pt x="27679" y="251"/>
                  </a:cubicBezTo>
                  <a:cubicBezTo>
                    <a:pt x="27057" y="86"/>
                    <a:pt x="26427" y="0"/>
                    <a:pt x="258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6" name="Google Shape;14536;p24"/>
            <p:cNvSpPr/>
            <p:nvPr/>
          </p:nvSpPr>
          <p:spPr>
            <a:xfrm rot="-2093510" flipH="1">
              <a:off x="7626435" y="4507945"/>
              <a:ext cx="443237" cy="354926"/>
            </a:xfrm>
            <a:custGeom>
              <a:avLst/>
              <a:gdLst/>
              <a:ahLst/>
              <a:cxnLst/>
              <a:rect l="l" t="t" r="r" b="b"/>
              <a:pathLst>
                <a:path w="25060" h="20067" extrusionOk="0">
                  <a:moveTo>
                    <a:pt x="12832" y="0"/>
                  </a:moveTo>
                  <a:cubicBezTo>
                    <a:pt x="12735" y="0"/>
                    <a:pt x="12634" y="5"/>
                    <a:pt x="12530" y="14"/>
                  </a:cubicBezTo>
                  <a:cubicBezTo>
                    <a:pt x="8291" y="419"/>
                    <a:pt x="9344" y="7089"/>
                    <a:pt x="9344" y="7089"/>
                  </a:cubicBezTo>
                  <a:cubicBezTo>
                    <a:pt x="7718" y="4337"/>
                    <a:pt x="5641" y="3252"/>
                    <a:pt x="3916" y="3252"/>
                  </a:cubicBezTo>
                  <a:cubicBezTo>
                    <a:pt x="2290" y="3252"/>
                    <a:pt x="977" y="4216"/>
                    <a:pt x="649" y="5658"/>
                  </a:cubicBezTo>
                  <a:cubicBezTo>
                    <a:pt x="1" y="8601"/>
                    <a:pt x="5375" y="10221"/>
                    <a:pt x="5375" y="10221"/>
                  </a:cubicBezTo>
                  <a:cubicBezTo>
                    <a:pt x="5375" y="10221"/>
                    <a:pt x="163" y="11842"/>
                    <a:pt x="1702" y="14893"/>
                  </a:cubicBezTo>
                  <a:cubicBezTo>
                    <a:pt x="2130" y="15757"/>
                    <a:pt x="2992" y="16067"/>
                    <a:pt x="4007" y="16067"/>
                  </a:cubicBezTo>
                  <a:cubicBezTo>
                    <a:pt x="6575" y="16067"/>
                    <a:pt x="10127" y="14083"/>
                    <a:pt x="10127" y="14083"/>
                  </a:cubicBezTo>
                  <a:cubicBezTo>
                    <a:pt x="10901" y="17107"/>
                    <a:pt x="14234" y="20067"/>
                    <a:pt x="16842" y="20067"/>
                  </a:cubicBezTo>
                  <a:cubicBezTo>
                    <a:pt x="17144" y="20067"/>
                    <a:pt x="17437" y="20027"/>
                    <a:pt x="17715" y="19943"/>
                  </a:cubicBezTo>
                  <a:cubicBezTo>
                    <a:pt x="22657" y="18458"/>
                    <a:pt x="17715" y="11005"/>
                    <a:pt x="17715" y="11005"/>
                  </a:cubicBezTo>
                  <a:cubicBezTo>
                    <a:pt x="17715" y="11005"/>
                    <a:pt x="25060" y="10600"/>
                    <a:pt x="23440" y="6414"/>
                  </a:cubicBezTo>
                  <a:cubicBezTo>
                    <a:pt x="22966" y="5169"/>
                    <a:pt x="22057" y="4731"/>
                    <a:pt x="21014" y="4731"/>
                  </a:cubicBezTo>
                  <a:cubicBezTo>
                    <a:pt x="18550" y="4731"/>
                    <a:pt x="15339" y="7170"/>
                    <a:pt x="15339" y="7170"/>
                  </a:cubicBezTo>
                  <a:cubicBezTo>
                    <a:pt x="15339" y="7170"/>
                    <a:pt x="16701" y="0"/>
                    <a:pt x="12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7" name="Google Shape;14537;p24"/>
            <p:cNvSpPr/>
            <p:nvPr/>
          </p:nvSpPr>
          <p:spPr>
            <a:xfrm rot="-2093510" flipH="1">
              <a:off x="7844077" y="4605096"/>
              <a:ext cx="80264" cy="60667"/>
            </a:xfrm>
            <a:custGeom>
              <a:avLst/>
              <a:gdLst/>
              <a:ahLst/>
              <a:cxnLst/>
              <a:rect l="l" t="t" r="r" b="b"/>
              <a:pathLst>
                <a:path w="4538" h="3430" fill="none" extrusionOk="0">
                  <a:moveTo>
                    <a:pt x="1" y="1026"/>
                  </a:moveTo>
                  <a:lnTo>
                    <a:pt x="4537" y="3430"/>
                  </a:lnTo>
                  <a:lnTo>
                    <a:pt x="4537"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8" name="Google Shape;14538;p24"/>
            <p:cNvSpPr/>
            <p:nvPr/>
          </p:nvSpPr>
          <p:spPr>
            <a:xfrm rot="-2093510" flipH="1">
              <a:off x="7802045" y="4667399"/>
              <a:ext cx="61622" cy="36789"/>
            </a:xfrm>
            <a:custGeom>
              <a:avLst/>
              <a:gdLst/>
              <a:ahLst/>
              <a:cxnLst/>
              <a:rect l="l" t="t" r="r" b="b"/>
              <a:pathLst>
                <a:path w="3484" h="2080" fill="none" extrusionOk="0">
                  <a:moveTo>
                    <a:pt x="3484" y="1701"/>
                  </a:moveTo>
                  <a:lnTo>
                    <a:pt x="0" y="2080"/>
                  </a:lnTo>
                  <a:lnTo>
                    <a:pt x="3484"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9" name="Google Shape;14539;p24"/>
            <p:cNvSpPr/>
            <p:nvPr/>
          </p:nvSpPr>
          <p:spPr>
            <a:xfrm rot="-2093510" flipH="1">
              <a:off x="7406310" y="4562362"/>
              <a:ext cx="142823" cy="91707"/>
            </a:xfrm>
            <a:custGeom>
              <a:avLst/>
              <a:gdLst/>
              <a:ahLst/>
              <a:cxnLst/>
              <a:rect l="l" t="t" r="r" b="b"/>
              <a:pathLst>
                <a:path w="8075" h="5185" extrusionOk="0">
                  <a:moveTo>
                    <a:pt x="4051" y="0"/>
                  </a:moveTo>
                  <a:cubicBezTo>
                    <a:pt x="1810" y="0"/>
                    <a:pt x="1" y="1161"/>
                    <a:pt x="1" y="2592"/>
                  </a:cubicBezTo>
                  <a:cubicBezTo>
                    <a:pt x="1" y="4024"/>
                    <a:pt x="1810" y="5185"/>
                    <a:pt x="4051" y="5185"/>
                  </a:cubicBezTo>
                  <a:cubicBezTo>
                    <a:pt x="6266" y="5185"/>
                    <a:pt x="8075" y="4024"/>
                    <a:pt x="8075" y="2592"/>
                  </a:cubicBezTo>
                  <a:cubicBezTo>
                    <a:pt x="8075" y="1161"/>
                    <a:pt x="6266" y="0"/>
                    <a:pt x="40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40" name="Google Shape;14540;p24"/>
          <p:cNvGrpSpPr/>
          <p:nvPr/>
        </p:nvGrpSpPr>
        <p:grpSpPr>
          <a:xfrm>
            <a:off x="8040026" y="231432"/>
            <a:ext cx="170431" cy="208992"/>
            <a:chOff x="7314226" y="2364570"/>
            <a:chExt cx="170431" cy="208992"/>
          </a:xfrm>
        </p:grpSpPr>
        <p:sp>
          <p:nvSpPr>
            <p:cNvPr id="14541" name="Google Shape;14541;p2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2" name="Google Shape;14542;p2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3" name="Google Shape;14543;p2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4" name="Google Shape;14544;p2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45" name="Google Shape;14545;p24"/>
          <p:cNvGrpSpPr/>
          <p:nvPr/>
        </p:nvGrpSpPr>
        <p:grpSpPr>
          <a:xfrm>
            <a:off x="354276" y="2785782"/>
            <a:ext cx="170431" cy="208992"/>
            <a:chOff x="7314226" y="2364570"/>
            <a:chExt cx="170431" cy="208992"/>
          </a:xfrm>
        </p:grpSpPr>
        <p:sp>
          <p:nvSpPr>
            <p:cNvPr id="14546" name="Google Shape;14546;p2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7" name="Google Shape;14547;p2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8" name="Google Shape;14548;p2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9" name="Google Shape;14549;p2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550" name="Google Shape;14550;p24"/>
          <p:cNvSpPr/>
          <p:nvPr/>
        </p:nvSpPr>
        <p:spPr>
          <a:xfrm>
            <a:off x="188468" y="31215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1" name="Google Shape;14551;p24"/>
          <p:cNvSpPr/>
          <p:nvPr/>
        </p:nvSpPr>
        <p:spPr>
          <a:xfrm>
            <a:off x="325275" y="36903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552" name="Google Shape;14552;p24"/>
          <p:cNvGrpSpPr/>
          <p:nvPr/>
        </p:nvGrpSpPr>
        <p:grpSpPr>
          <a:xfrm>
            <a:off x="76801" y="4303457"/>
            <a:ext cx="170431" cy="208992"/>
            <a:chOff x="7314226" y="2364570"/>
            <a:chExt cx="170431" cy="208992"/>
          </a:xfrm>
        </p:grpSpPr>
        <p:sp>
          <p:nvSpPr>
            <p:cNvPr id="14553" name="Google Shape;14553;p2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4" name="Google Shape;14554;p2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5" name="Google Shape;14555;p2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6" name="Google Shape;14556;p2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557" name="Google Shape;14557;p24"/>
          <p:cNvSpPr/>
          <p:nvPr/>
        </p:nvSpPr>
        <p:spPr>
          <a:xfrm>
            <a:off x="178825" y="22708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8" name="Google Shape;14558;p24"/>
          <p:cNvSpPr/>
          <p:nvPr/>
        </p:nvSpPr>
        <p:spPr>
          <a:xfrm>
            <a:off x="797550" y="471268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4559" name="Shape 14559"/>
        <p:cNvGrpSpPr/>
        <p:nvPr/>
      </p:nvGrpSpPr>
      <p:grpSpPr>
        <a:xfrm>
          <a:off x="0" y="0"/>
          <a:ext cx="0" cy="0"/>
          <a:chOff x="0" y="0"/>
          <a:chExt cx="0" cy="0"/>
        </a:xfrm>
      </p:grpSpPr>
      <p:grpSp>
        <p:nvGrpSpPr>
          <p:cNvPr id="14560" name="Google Shape;14560;p25"/>
          <p:cNvGrpSpPr/>
          <p:nvPr/>
        </p:nvGrpSpPr>
        <p:grpSpPr>
          <a:xfrm>
            <a:off x="-44372" y="-112096"/>
            <a:ext cx="9232744" cy="5367692"/>
            <a:chOff x="-36097" y="-112100"/>
            <a:chExt cx="9232744" cy="5367692"/>
          </a:xfrm>
        </p:grpSpPr>
        <p:sp>
          <p:nvSpPr>
            <p:cNvPr id="14561" name="Google Shape;14561;p25"/>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2" name="Google Shape;14562;p25"/>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3" name="Google Shape;14563;p25"/>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4" name="Google Shape;14564;p25"/>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5" name="Google Shape;14565;p25"/>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6" name="Google Shape;14566;p25"/>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7" name="Google Shape;14567;p25"/>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8" name="Google Shape;14568;p25"/>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9" name="Google Shape;14569;p25"/>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0" name="Google Shape;14570;p25"/>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1" name="Google Shape;14571;p25"/>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2" name="Google Shape;14572;p25"/>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3" name="Google Shape;14573;p25"/>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4" name="Google Shape;14574;p25"/>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5" name="Google Shape;14575;p25"/>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6" name="Google Shape;14576;p25"/>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7" name="Google Shape;14577;p25"/>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8" name="Google Shape;14578;p25"/>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9" name="Google Shape;14579;p25"/>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0" name="Google Shape;14580;p25"/>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1" name="Google Shape;14581;p25"/>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2" name="Google Shape;14582;p25"/>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3" name="Google Shape;14583;p25"/>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4" name="Google Shape;14584;p25"/>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5" name="Google Shape;14585;p25"/>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6" name="Google Shape;14586;p25"/>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7" name="Google Shape;14587;p25"/>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8" name="Google Shape;14588;p25"/>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9" name="Google Shape;14589;p25"/>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0" name="Google Shape;14590;p25"/>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1" name="Google Shape;14591;p25"/>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2" name="Google Shape;14592;p25"/>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3" name="Google Shape;14593;p25"/>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4" name="Google Shape;14594;p25"/>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5" name="Google Shape;14595;p25"/>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6" name="Google Shape;14596;p25"/>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7" name="Google Shape;14597;p25"/>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8" name="Google Shape;14598;p25"/>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9" name="Google Shape;14599;p25"/>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0" name="Google Shape;14600;p25"/>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1" name="Google Shape;14601;p25"/>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2" name="Google Shape;14602;p25"/>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3" name="Google Shape;14603;p25"/>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4" name="Google Shape;14604;p25"/>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5" name="Google Shape;14605;p25"/>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6" name="Google Shape;14606;p25"/>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7" name="Google Shape;14607;p25"/>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8" name="Google Shape;14608;p25"/>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9" name="Google Shape;14609;p25"/>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0" name="Google Shape;14610;p25"/>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1" name="Google Shape;14611;p25"/>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2" name="Google Shape;14612;p25"/>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3" name="Google Shape;14613;p25"/>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4" name="Google Shape;14614;p25"/>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5" name="Google Shape;14615;p25"/>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6" name="Google Shape;14616;p25"/>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7" name="Google Shape;14617;p25"/>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8" name="Google Shape;14618;p25"/>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9" name="Google Shape;14619;p25"/>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0" name="Google Shape;14620;p25"/>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1" name="Google Shape;14621;p25"/>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2" name="Google Shape;14622;p25"/>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3" name="Google Shape;14623;p25"/>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4" name="Google Shape;14624;p25"/>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5" name="Google Shape;14625;p25"/>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6" name="Google Shape;14626;p25"/>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7" name="Google Shape;14627;p25"/>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8" name="Google Shape;14628;p25"/>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9" name="Google Shape;14629;p25"/>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0" name="Google Shape;14630;p25"/>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1" name="Google Shape;14631;p25"/>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2" name="Google Shape;14632;p25"/>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3" name="Google Shape;14633;p25"/>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4" name="Google Shape;14634;p25"/>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5" name="Google Shape;14635;p25"/>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6" name="Google Shape;14636;p25"/>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7" name="Google Shape;14637;p25"/>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8" name="Google Shape;14638;p25"/>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9" name="Google Shape;14639;p25"/>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0" name="Google Shape;14640;p25"/>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1" name="Google Shape;14641;p25"/>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2" name="Google Shape;14642;p25"/>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3" name="Google Shape;14643;p25"/>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4" name="Google Shape;14644;p25"/>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5" name="Google Shape;14645;p25"/>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6" name="Google Shape;14646;p25"/>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7" name="Google Shape;14647;p25"/>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8" name="Google Shape;14648;p25"/>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9" name="Google Shape;14649;p25"/>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0" name="Google Shape;14650;p25"/>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1" name="Google Shape;14651;p25"/>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2" name="Google Shape;14652;p25"/>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3" name="Google Shape;14653;p25"/>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4" name="Google Shape;14654;p25"/>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5" name="Google Shape;14655;p25"/>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6" name="Google Shape;14656;p25"/>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7" name="Google Shape;14657;p25"/>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8" name="Google Shape;14658;p25"/>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9" name="Google Shape;14659;p25"/>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0" name="Google Shape;14660;p25"/>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1" name="Google Shape;14661;p25"/>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2" name="Google Shape;14662;p25"/>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3" name="Google Shape;14663;p25"/>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4" name="Google Shape;14664;p25"/>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5" name="Google Shape;14665;p25"/>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6" name="Google Shape;14666;p25"/>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7" name="Google Shape;14667;p25"/>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8" name="Google Shape;14668;p25"/>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9" name="Google Shape;14669;p25"/>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0" name="Google Shape;14670;p25"/>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1" name="Google Shape;14671;p25"/>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2" name="Google Shape;14672;p25"/>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3" name="Google Shape;14673;p25"/>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4" name="Google Shape;14674;p25"/>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5" name="Google Shape;14675;p25"/>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6" name="Google Shape;14676;p25"/>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7" name="Google Shape;14677;p25"/>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8" name="Google Shape;14678;p25"/>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9" name="Google Shape;14679;p25"/>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0" name="Google Shape;14680;p25"/>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1" name="Google Shape;14681;p25"/>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2" name="Google Shape;14682;p25"/>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3" name="Google Shape;14683;p25"/>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4" name="Google Shape;14684;p25"/>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5" name="Google Shape;14685;p25"/>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6" name="Google Shape;14686;p25"/>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7" name="Google Shape;14687;p25"/>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8" name="Google Shape;14688;p25"/>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9" name="Google Shape;14689;p25"/>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0" name="Google Shape;14690;p25"/>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1" name="Google Shape;14691;p25"/>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2" name="Google Shape;14692;p25"/>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3" name="Google Shape;14693;p25"/>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4" name="Google Shape;14694;p25"/>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5" name="Google Shape;14695;p25"/>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6" name="Google Shape;14696;p25"/>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7" name="Google Shape;14697;p25"/>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8" name="Google Shape;14698;p25"/>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9" name="Google Shape;14699;p25"/>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0" name="Google Shape;14700;p25"/>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1" name="Google Shape;14701;p25"/>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2" name="Google Shape;14702;p25"/>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3" name="Google Shape;14703;p25"/>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4" name="Google Shape;14704;p25"/>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5" name="Google Shape;14705;p25"/>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6" name="Google Shape;14706;p25"/>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7" name="Google Shape;14707;p25"/>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8" name="Google Shape;14708;p25"/>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9" name="Google Shape;14709;p25"/>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0" name="Google Shape;14710;p25"/>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1" name="Google Shape;14711;p25"/>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2" name="Google Shape;14712;p25"/>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3" name="Google Shape;14713;p25"/>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4" name="Google Shape;14714;p25"/>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5" name="Google Shape;14715;p25"/>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6" name="Google Shape;14716;p25"/>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7" name="Google Shape;14717;p25"/>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8" name="Google Shape;14718;p25"/>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9" name="Google Shape;14719;p25"/>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0" name="Google Shape;14720;p25"/>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1" name="Google Shape;14721;p25"/>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2" name="Google Shape;14722;p25"/>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3" name="Google Shape;14723;p25"/>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4" name="Google Shape;14724;p25"/>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5" name="Google Shape;14725;p25"/>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6" name="Google Shape;14726;p25"/>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7" name="Google Shape;14727;p25"/>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8" name="Google Shape;14728;p25"/>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9" name="Google Shape;14729;p25"/>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0" name="Google Shape;14730;p25"/>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1" name="Google Shape;14731;p25"/>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2" name="Google Shape;14732;p25"/>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3" name="Google Shape;14733;p25"/>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4" name="Google Shape;14734;p25"/>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5" name="Google Shape;14735;p25"/>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6" name="Google Shape;14736;p25"/>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7" name="Google Shape;14737;p25"/>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8" name="Google Shape;14738;p25"/>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9" name="Google Shape;14739;p25"/>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0" name="Google Shape;14740;p25"/>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1" name="Google Shape;14741;p25"/>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2" name="Google Shape;14742;p25"/>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3" name="Google Shape;14743;p25"/>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4" name="Google Shape;14744;p25"/>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5" name="Google Shape;14745;p25"/>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6" name="Google Shape;14746;p25"/>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7" name="Google Shape;14747;p25"/>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8" name="Google Shape;14748;p25"/>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9" name="Google Shape;14749;p25"/>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0" name="Google Shape;14750;p25"/>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1" name="Google Shape;14751;p25"/>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2" name="Google Shape;14752;p25"/>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3" name="Google Shape;14753;p25"/>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4" name="Google Shape;14754;p25"/>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5" name="Google Shape;14755;p25"/>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6" name="Google Shape;14756;p25"/>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7" name="Google Shape;14757;p25"/>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8" name="Google Shape;14758;p25"/>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9" name="Google Shape;14759;p25"/>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0" name="Google Shape;14760;p25"/>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1" name="Google Shape;14761;p25"/>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2" name="Google Shape;14762;p25"/>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3" name="Google Shape;14763;p25"/>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4" name="Google Shape;14764;p25"/>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5" name="Google Shape;14765;p25"/>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6" name="Google Shape;14766;p25"/>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7" name="Google Shape;14767;p25"/>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8" name="Google Shape;14768;p25"/>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9" name="Google Shape;14769;p25"/>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0" name="Google Shape;14770;p25"/>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1" name="Google Shape;14771;p25"/>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2" name="Google Shape;14772;p25"/>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3" name="Google Shape;14773;p25"/>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4" name="Google Shape;14774;p25"/>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5" name="Google Shape;14775;p25"/>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6" name="Google Shape;14776;p25"/>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7" name="Google Shape;14777;p25"/>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8" name="Google Shape;14778;p25"/>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9" name="Google Shape;14779;p25"/>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0" name="Google Shape;14780;p25"/>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1" name="Google Shape;14781;p25"/>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2" name="Google Shape;14782;p25"/>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3" name="Google Shape;14783;p25"/>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4" name="Google Shape;14784;p25"/>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5" name="Google Shape;14785;p25"/>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6" name="Google Shape;14786;p25"/>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7" name="Google Shape;14787;p25"/>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8" name="Google Shape;14788;p25"/>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9" name="Google Shape;14789;p25"/>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0" name="Google Shape;14790;p25"/>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1" name="Google Shape;14791;p25"/>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2" name="Google Shape;14792;p25"/>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3" name="Google Shape;14793;p25"/>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4" name="Google Shape;14794;p25"/>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5" name="Google Shape;14795;p25"/>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6" name="Google Shape;14796;p25"/>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7" name="Google Shape;14797;p25"/>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8" name="Google Shape;14798;p25"/>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9" name="Google Shape;14799;p25"/>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0" name="Google Shape;14800;p25"/>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1" name="Google Shape;14801;p25"/>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2" name="Google Shape;14802;p25"/>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3" name="Google Shape;14803;p25"/>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4" name="Google Shape;14804;p25"/>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5" name="Google Shape;14805;p25"/>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6" name="Google Shape;14806;p25"/>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7" name="Google Shape;14807;p25"/>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8" name="Google Shape;14808;p25"/>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9" name="Google Shape;14809;p25"/>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0" name="Google Shape;14810;p25"/>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1" name="Google Shape;14811;p25"/>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2" name="Google Shape;14812;p25"/>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3" name="Google Shape;14813;p25"/>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4" name="Google Shape;14814;p25"/>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5" name="Google Shape;14815;p25"/>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6" name="Google Shape;14816;p25"/>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7" name="Google Shape;14817;p25"/>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8" name="Google Shape;14818;p25"/>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9" name="Google Shape;14819;p25"/>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0" name="Google Shape;14820;p25"/>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1" name="Google Shape;14821;p25"/>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2" name="Google Shape;14822;p25"/>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3" name="Google Shape;14823;p25"/>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4" name="Google Shape;14824;p25"/>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5" name="Google Shape;14825;p25"/>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6" name="Google Shape;14826;p25"/>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7" name="Google Shape;14827;p25"/>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8" name="Google Shape;14828;p25"/>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9" name="Google Shape;14829;p25"/>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0" name="Google Shape;14830;p25"/>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1" name="Google Shape;14831;p25"/>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2" name="Google Shape;14832;p25"/>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3" name="Google Shape;14833;p25"/>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4" name="Google Shape;14834;p25"/>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5" name="Google Shape;14835;p25"/>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6" name="Google Shape;14836;p25"/>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7" name="Google Shape;14837;p25"/>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8" name="Google Shape;14838;p25"/>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9" name="Google Shape;14839;p25"/>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0" name="Google Shape;14840;p25"/>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1" name="Google Shape;14841;p25"/>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2" name="Google Shape;14842;p25"/>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3" name="Google Shape;14843;p25"/>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4" name="Google Shape;14844;p25"/>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5" name="Google Shape;14845;p25"/>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6" name="Google Shape;14846;p25"/>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7" name="Google Shape;14847;p25"/>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8" name="Google Shape;14848;p25"/>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9" name="Google Shape;14849;p25"/>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0" name="Google Shape;14850;p25"/>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1" name="Google Shape;14851;p25"/>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2" name="Google Shape;14852;p25"/>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3" name="Google Shape;14853;p25"/>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4" name="Google Shape;14854;p25"/>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5" name="Google Shape;14855;p25"/>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6" name="Google Shape;14856;p25"/>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7" name="Google Shape;14857;p25"/>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8" name="Google Shape;14858;p25"/>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9" name="Google Shape;14859;p25"/>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0" name="Google Shape;14860;p25"/>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1" name="Google Shape;14861;p25"/>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2" name="Google Shape;14862;p25"/>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3" name="Google Shape;14863;p25"/>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4" name="Google Shape;14864;p25"/>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5" name="Google Shape;14865;p25"/>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6" name="Google Shape;14866;p25"/>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7" name="Google Shape;14867;p25"/>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8" name="Google Shape;14868;p25"/>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9" name="Google Shape;14869;p25"/>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0" name="Google Shape;14870;p25"/>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1" name="Google Shape;14871;p25"/>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2" name="Google Shape;14872;p25"/>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3" name="Google Shape;14873;p25"/>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4" name="Google Shape;14874;p25"/>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5" name="Google Shape;14875;p25"/>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6" name="Google Shape;14876;p25"/>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7" name="Google Shape;14877;p25"/>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8" name="Google Shape;14878;p25"/>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9" name="Google Shape;14879;p25"/>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0" name="Google Shape;14880;p25"/>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1" name="Google Shape;14881;p25"/>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2" name="Google Shape;14882;p25"/>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3" name="Google Shape;14883;p25"/>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4" name="Google Shape;14884;p25"/>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5" name="Google Shape;14885;p25"/>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6" name="Google Shape;14886;p25"/>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7" name="Google Shape;14887;p25"/>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8" name="Google Shape;14888;p25"/>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9" name="Google Shape;14889;p25"/>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0" name="Google Shape;14890;p25"/>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1" name="Google Shape;14891;p25"/>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2" name="Google Shape;14892;p25"/>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3" name="Google Shape;14893;p25"/>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4" name="Google Shape;14894;p25"/>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5" name="Google Shape;14895;p25"/>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6" name="Google Shape;14896;p25"/>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7" name="Google Shape;14897;p25"/>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8" name="Google Shape;14898;p25"/>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9" name="Google Shape;14899;p25"/>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0" name="Google Shape;14900;p25"/>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1" name="Google Shape;14901;p25"/>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2" name="Google Shape;14902;p25"/>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3" name="Google Shape;14903;p25"/>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4" name="Google Shape;14904;p25"/>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5" name="Google Shape;14905;p25"/>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6" name="Google Shape;14906;p25"/>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7" name="Google Shape;14907;p25"/>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8" name="Google Shape;14908;p25"/>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9" name="Google Shape;14909;p25"/>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0" name="Google Shape;14910;p25"/>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1" name="Google Shape;14911;p25"/>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2" name="Google Shape;14912;p25"/>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3" name="Google Shape;14913;p25"/>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4" name="Google Shape;14914;p25"/>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5" name="Google Shape;14915;p25"/>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6" name="Google Shape;14916;p25"/>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7" name="Google Shape;14917;p25"/>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8" name="Google Shape;14918;p25"/>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9" name="Google Shape;14919;p25"/>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0" name="Google Shape;14920;p25"/>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1" name="Google Shape;14921;p25"/>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2" name="Google Shape;14922;p25"/>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3" name="Google Shape;14923;p25"/>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4" name="Google Shape;14924;p25"/>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5" name="Google Shape;14925;p25"/>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6" name="Google Shape;14926;p25"/>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7" name="Google Shape;14927;p25"/>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8" name="Google Shape;14928;p25"/>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9" name="Google Shape;14929;p25"/>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0" name="Google Shape;14930;p25"/>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1" name="Google Shape;14931;p25"/>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2" name="Google Shape;14932;p25"/>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3" name="Google Shape;14933;p25"/>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4" name="Google Shape;14934;p25"/>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5" name="Google Shape;14935;p25"/>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6" name="Google Shape;14936;p25"/>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7" name="Google Shape;14937;p25"/>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8" name="Google Shape;14938;p25"/>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9" name="Google Shape;14939;p25"/>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0" name="Google Shape;14940;p25"/>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1" name="Google Shape;14941;p25"/>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2" name="Google Shape;14942;p25"/>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3" name="Google Shape;14943;p25"/>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4" name="Google Shape;14944;p25"/>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5" name="Google Shape;14945;p25"/>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6" name="Google Shape;14946;p25"/>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7" name="Google Shape;14947;p25"/>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8" name="Google Shape;14948;p25"/>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9" name="Google Shape;14949;p25"/>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0" name="Google Shape;14950;p25"/>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1" name="Google Shape;14951;p25"/>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2" name="Google Shape;14952;p25"/>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3" name="Google Shape;14953;p25"/>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4" name="Google Shape;14954;p25"/>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5" name="Google Shape;14955;p25"/>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6" name="Google Shape;14956;p25"/>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7" name="Google Shape;14957;p25"/>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8" name="Google Shape;14958;p25"/>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9" name="Google Shape;14959;p25"/>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0" name="Google Shape;14960;p25"/>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1" name="Google Shape;14961;p25"/>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2" name="Google Shape;14962;p25"/>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3" name="Google Shape;14963;p25"/>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4" name="Google Shape;14964;p25"/>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5" name="Google Shape;14965;p25"/>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6" name="Google Shape;14966;p25"/>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7" name="Google Shape;14967;p25"/>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8" name="Google Shape;14968;p25"/>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9" name="Google Shape;14969;p25"/>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0" name="Google Shape;14970;p25"/>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1" name="Google Shape;14971;p25"/>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2" name="Google Shape;14972;p25"/>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3" name="Google Shape;14973;p25"/>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4" name="Google Shape;14974;p25"/>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5" name="Google Shape;14975;p25"/>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6" name="Google Shape;14976;p25"/>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7" name="Google Shape;14977;p25"/>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8" name="Google Shape;14978;p25"/>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9" name="Google Shape;14979;p25"/>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0" name="Google Shape;14980;p25"/>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1" name="Google Shape;14981;p25"/>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2" name="Google Shape;14982;p25"/>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3" name="Google Shape;14983;p25"/>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4" name="Google Shape;14984;p25"/>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5" name="Google Shape;14985;p25"/>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6" name="Google Shape;14986;p25"/>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7" name="Google Shape;14987;p25"/>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8" name="Google Shape;14988;p25"/>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9" name="Google Shape;14989;p25"/>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0" name="Google Shape;14990;p25"/>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1" name="Google Shape;14991;p25"/>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2" name="Google Shape;14992;p25"/>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3" name="Google Shape;14993;p25"/>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4" name="Google Shape;14994;p25"/>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5" name="Google Shape;14995;p25"/>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6" name="Google Shape;14996;p25"/>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7" name="Google Shape;14997;p25"/>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8" name="Google Shape;14998;p25"/>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9" name="Google Shape;14999;p25"/>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0" name="Google Shape;15000;p25"/>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1" name="Google Shape;15001;p25"/>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2" name="Google Shape;15002;p25"/>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3" name="Google Shape;15003;p25"/>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4" name="Google Shape;15004;p25"/>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5" name="Google Shape;15005;p25"/>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6" name="Google Shape;15006;p25"/>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7" name="Google Shape;15007;p25"/>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8" name="Google Shape;15008;p25"/>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9" name="Google Shape;15009;p25"/>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0" name="Google Shape;15010;p25"/>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1" name="Google Shape;15011;p25"/>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2" name="Google Shape;15012;p25"/>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3" name="Google Shape;15013;p25"/>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4" name="Google Shape;15014;p25"/>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5" name="Google Shape;15015;p25"/>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6" name="Google Shape;15016;p25"/>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7" name="Google Shape;15017;p25"/>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8" name="Google Shape;15018;p25"/>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9" name="Google Shape;15019;p25"/>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0" name="Google Shape;15020;p25"/>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1" name="Google Shape;15021;p25"/>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2" name="Google Shape;15022;p25"/>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3" name="Google Shape;15023;p25"/>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4" name="Google Shape;15024;p25"/>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5" name="Google Shape;15025;p25"/>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6" name="Google Shape;15026;p25"/>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7" name="Google Shape;15027;p25"/>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8" name="Google Shape;15028;p25"/>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9" name="Google Shape;15029;p25"/>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0" name="Google Shape;15030;p25"/>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1" name="Google Shape;15031;p25"/>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2" name="Google Shape;15032;p25"/>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3" name="Google Shape;15033;p25"/>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4" name="Google Shape;15034;p25"/>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5" name="Google Shape;15035;p25"/>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6" name="Google Shape;15036;p25"/>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7" name="Google Shape;15037;p25"/>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8" name="Google Shape;15038;p25"/>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9" name="Google Shape;15039;p25"/>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0" name="Google Shape;15040;p25"/>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1" name="Google Shape;15041;p25"/>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2" name="Google Shape;15042;p25"/>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3" name="Google Shape;15043;p25"/>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4" name="Google Shape;15044;p25"/>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5" name="Google Shape;15045;p25"/>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6" name="Google Shape;15046;p25"/>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7" name="Google Shape;15047;p25"/>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8" name="Google Shape;15048;p25"/>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9" name="Google Shape;15049;p25"/>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0" name="Google Shape;15050;p25"/>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1" name="Google Shape;15051;p25"/>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2" name="Google Shape;15052;p25"/>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3" name="Google Shape;15053;p25"/>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4" name="Google Shape;15054;p25"/>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5" name="Google Shape;15055;p25"/>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6" name="Google Shape;15056;p25"/>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7" name="Google Shape;15057;p25"/>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8" name="Google Shape;15058;p25"/>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9" name="Google Shape;15059;p25"/>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0" name="Google Shape;15060;p25"/>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1" name="Google Shape;15061;p25"/>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2" name="Google Shape;15062;p25"/>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3" name="Google Shape;15063;p25"/>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4" name="Google Shape;15064;p25"/>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5" name="Google Shape;15065;p25"/>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6" name="Google Shape;15066;p25"/>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7" name="Google Shape;15067;p25"/>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8" name="Google Shape;15068;p25"/>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9" name="Google Shape;15069;p25"/>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0" name="Google Shape;15070;p25"/>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1" name="Google Shape;15071;p25"/>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2" name="Google Shape;15072;p25"/>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3" name="Google Shape;15073;p25"/>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4" name="Google Shape;15074;p25"/>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5" name="Google Shape;15075;p25"/>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6" name="Google Shape;15076;p25"/>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7" name="Google Shape;15077;p25"/>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8" name="Google Shape;15078;p25"/>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9" name="Google Shape;15079;p25"/>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0" name="Google Shape;15080;p25"/>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1" name="Google Shape;15081;p25"/>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2" name="Google Shape;15082;p25"/>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3" name="Google Shape;15083;p25"/>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4" name="Google Shape;15084;p25"/>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5" name="Google Shape;15085;p25"/>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6" name="Google Shape;15086;p25"/>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7" name="Google Shape;15087;p25"/>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8" name="Google Shape;15088;p25"/>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9" name="Google Shape;15089;p25"/>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0" name="Google Shape;15090;p25"/>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1" name="Google Shape;15091;p25"/>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2" name="Google Shape;15092;p25"/>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3" name="Google Shape;15093;p25"/>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4" name="Google Shape;15094;p25"/>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5" name="Google Shape;15095;p25"/>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6" name="Google Shape;15096;p25"/>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7" name="Google Shape;15097;p25"/>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8" name="Google Shape;15098;p25"/>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9" name="Google Shape;15099;p25"/>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0" name="Google Shape;15100;p25"/>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1" name="Google Shape;15101;p25"/>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2" name="Google Shape;15102;p25"/>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3" name="Google Shape;15103;p25"/>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4" name="Google Shape;15104;p25"/>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5" name="Google Shape;15105;p25"/>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6" name="Google Shape;15106;p25"/>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7" name="Google Shape;15107;p25"/>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8" name="Google Shape;15108;p25"/>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9" name="Google Shape;15109;p25"/>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0" name="Google Shape;15110;p25"/>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1" name="Google Shape;15111;p25"/>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2" name="Google Shape;15112;p25"/>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3" name="Google Shape;15113;p25"/>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4" name="Google Shape;15114;p25"/>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5" name="Google Shape;15115;p25"/>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6" name="Google Shape;15116;p25"/>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7" name="Google Shape;15117;p25"/>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8" name="Google Shape;15118;p25"/>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9" name="Google Shape;15119;p25"/>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0" name="Google Shape;15120;p25"/>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1" name="Google Shape;15121;p25"/>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2" name="Google Shape;15122;p25"/>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3" name="Google Shape;15123;p25"/>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4" name="Google Shape;15124;p25"/>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5" name="Google Shape;15125;p25"/>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6" name="Google Shape;15126;p25"/>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7" name="Google Shape;15127;p25"/>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8" name="Google Shape;15128;p25"/>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9" name="Google Shape;15129;p25"/>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0" name="Google Shape;15130;p25"/>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1" name="Google Shape;15131;p25"/>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2" name="Google Shape;15132;p25"/>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3" name="Google Shape;15133;p25"/>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4" name="Google Shape;15134;p25"/>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5" name="Google Shape;15135;p25"/>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6" name="Google Shape;15136;p25"/>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7" name="Google Shape;15137;p25"/>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8" name="Google Shape;15138;p25"/>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9" name="Google Shape;15139;p25"/>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0" name="Google Shape;15140;p25"/>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1" name="Google Shape;15141;p25"/>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2" name="Google Shape;15142;p25"/>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3" name="Google Shape;15143;p25"/>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4" name="Google Shape;15144;p25"/>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5" name="Google Shape;15145;p25"/>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6" name="Google Shape;15146;p25"/>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7" name="Google Shape;15147;p25"/>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8" name="Google Shape;15148;p25"/>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9" name="Google Shape;15149;p25"/>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0" name="Google Shape;15150;p25"/>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1" name="Google Shape;15151;p25"/>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2" name="Google Shape;15152;p25"/>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3" name="Google Shape;15153;p25"/>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4" name="Google Shape;15154;p25"/>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5" name="Google Shape;15155;p25"/>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6" name="Google Shape;15156;p25"/>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7" name="Google Shape;15157;p25"/>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8" name="Google Shape;15158;p25"/>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9" name="Google Shape;15159;p25"/>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0" name="Google Shape;15160;p25"/>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1" name="Google Shape;15161;p25"/>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2" name="Google Shape;15162;p25"/>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3" name="Google Shape;15163;p25"/>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4" name="Google Shape;15164;p25"/>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5" name="Google Shape;15165;p25"/>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6" name="Google Shape;15166;p25"/>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7" name="Google Shape;15167;p25"/>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8" name="Google Shape;15168;p25"/>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9" name="Google Shape;15169;p25"/>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0" name="Google Shape;15170;p25"/>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1" name="Google Shape;15171;p25"/>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2" name="Google Shape;15172;p25"/>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3" name="Google Shape;15173;p25"/>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4" name="Google Shape;15174;p25"/>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5" name="Google Shape;15175;p25"/>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6" name="Google Shape;15176;p25"/>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7" name="Google Shape;15177;p25"/>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8" name="Google Shape;15178;p25"/>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9" name="Google Shape;15179;p25"/>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0" name="Google Shape;15180;p25"/>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1" name="Google Shape;15181;p25"/>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2" name="Google Shape;15182;p25"/>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3" name="Google Shape;15183;p25"/>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4" name="Google Shape;15184;p25"/>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5" name="Google Shape;15185;p25"/>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6" name="Google Shape;15186;p25"/>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7" name="Google Shape;15187;p25"/>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8" name="Google Shape;15188;p25"/>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9" name="Google Shape;15189;p25"/>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0" name="Google Shape;15190;p25"/>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1" name="Google Shape;15191;p25"/>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2" name="Google Shape;15192;p25"/>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3" name="Google Shape;15193;p25"/>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4" name="Google Shape;15194;p25"/>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5" name="Google Shape;15195;p25"/>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196" name="Google Shape;15196;p25"/>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97" name="Google Shape;15197;p25"/>
          <p:cNvSpPr txBox="1"/>
          <p:nvPr>
            <p:ph type="subTitle" idx="1"/>
          </p:nvPr>
        </p:nvSpPr>
        <p:spPr>
          <a:xfrm>
            <a:off x="720000" y="3114500"/>
            <a:ext cx="23364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5198" name="Google Shape;15198;p25"/>
          <p:cNvSpPr txBox="1"/>
          <p:nvPr>
            <p:ph type="subTitle" idx="2"/>
          </p:nvPr>
        </p:nvSpPr>
        <p:spPr>
          <a:xfrm>
            <a:off x="720000" y="3420632"/>
            <a:ext cx="2336400" cy="7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5199" name="Google Shape;15199;p25"/>
          <p:cNvSpPr txBox="1"/>
          <p:nvPr>
            <p:ph type="subTitle" idx="3"/>
          </p:nvPr>
        </p:nvSpPr>
        <p:spPr>
          <a:xfrm>
            <a:off x="3403800" y="2107607"/>
            <a:ext cx="2336400" cy="7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5200" name="Google Shape;15200;p25"/>
          <p:cNvSpPr txBox="1"/>
          <p:nvPr>
            <p:ph type="subTitle" idx="4"/>
          </p:nvPr>
        </p:nvSpPr>
        <p:spPr>
          <a:xfrm>
            <a:off x="6087600" y="3420632"/>
            <a:ext cx="2336400" cy="7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5201" name="Google Shape;15201;p25"/>
          <p:cNvSpPr txBox="1"/>
          <p:nvPr>
            <p:ph type="subTitle" idx="5"/>
          </p:nvPr>
        </p:nvSpPr>
        <p:spPr>
          <a:xfrm>
            <a:off x="3403800" y="1801475"/>
            <a:ext cx="23364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5202" name="Google Shape;15202;p25"/>
          <p:cNvSpPr txBox="1"/>
          <p:nvPr>
            <p:ph type="subTitle" idx="6"/>
          </p:nvPr>
        </p:nvSpPr>
        <p:spPr>
          <a:xfrm>
            <a:off x="6087600" y="3114500"/>
            <a:ext cx="23364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5203" name="Google Shape;15203;p25"/>
          <p:cNvSpPr/>
          <p:nvPr/>
        </p:nvSpPr>
        <p:spPr>
          <a:xfrm flipH="1">
            <a:off x="8685101" y="1757114"/>
            <a:ext cx="140834" cy="93010"/>
          </a:xfrm>
          <a:custGeom>
            <a:avLst/>
            <a:gdLst/>
            <a:ahLst/>
            <a:cxnLst/>
            <a:rect l="l" t="t" r="r" b="b"/>
            <a:pathLst>
              <a:path w="5071" h="3349" extrusionOk="0">
                <a:moveTo>
                  <a:pt x="0" y="0"/>
                </a:moveTo>
                <a:lnTo>
                  <a:pt x="0" y="3112"/>
                </a:lnTo>
                <a:cubicBezTo>
                  <a:pt x="839" y="3270"/>
                  <a:pt x="1687" y="3348"/>
                  <a:pt x="2535" y="3348"/>
                </a:cubicBezTo>
                <a:cubicBezTo>
                  <a:pt x="3383" y="3348"/>
                  <a:pt x="4231" y="3270"/>
                  <a:pt x="5070" y="3112"/>
                </a:cubicBezTo>
                <a:lnTo>
                  <a:pt x="50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4" name="Google Shape;15204;p25"/>
          <p:cNvSpPr/>
          <p:nvPr/>
        </p:nvSpPr>
        <p:spPr>
          <a:xfrm flipH="1">
            <a:off x="8522937" y="1395850"/>
            <a:ext cx="465189" cy="380705"/>
          </a:xfrm>
          <a:custGeom>
            <a:avLst/>
            <a:gdLst/>
            <a:ahLst/>
            <a:cxnLst/>
            <a:rect l="l" t="t" r="r" b="b"/>
            <a:pathLst>
              <a:path w="16750" h="13708" extrusionOk="0">
                <a:moveTo>
                  <a:pt x="8393" y="0"/>
                </a:moveTo>
                <a:cubicBezTo>
                  <a:pt x="3742" y="0"/>
                  <a:pt x="1" y="3078"/>
                  <a:pt x="1" y="6854"/>
                </a:cubicBezTo>
                <a:cubicBezTo>
                  <a:pt x="1" y="10630"/>
                  <a:pt x="3742" y="13707"/>
                  <a:pt x="8393" y="13707"/>
                </a:cubicBezTo>
                <a:cubicBezTo>
                  <a:pt x="13008" y="13707"/>
                  <a:pt x="16750" y="10630"/>
                  <a:pt x="16750" y="6854"/>
                </a:cubicBezTo>
                <a:cubicBezTo>
                  <a:pt x="16750" y="3078"/>
                  <a:pt x="13008" y="0"/>
                  <a:pt x="8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5" name="Google Shape;15205;p25"/>
          <p:cNvSpPr/>
          <p:nvPr/>
        </p:nvSpPr>
        <p:spPr>
          <a:xfrm flipH="1">
            <a:off x="8582176" y="1395850"/>
            <a:ext cx="346712" cy="380705"/>
          </a:xfrm>
          <a:custGeom>
            <a:avLst/>
            <a:gdLst/>
            <a:ahLst/>
            <a:cxnLst/>
            <a:rect l="l" t="t" r="r" b="b"/>
            <a:pathLst>
              <a:path w="12484" h="13708" fill="none" extrusionOk="0">
                <a:moveTo>
                  <a:pt x="12484" y="6854"/>
                </a:moveTo>
                <a:cubicBezTo>
                  <a:pt x="12484" y="10630"/>
                  <a:pt x="9686" y="13707"/>
                  <a:pt x="6260" y="13707"/>
                </a:cubicBezTo>
                <a:cubicBezTo>
                  <a:pt x="2798" y="13707"/>
                  <a:pt x="1" y="10630"/>
                  <a:pt x="1" y="6854"/>
                </a:cubicBezTo>
                <a:cubicBezTo>
                  <a:pt x="1" y="3078"/>
                  <a:pt x="2798" y="0"/>
                  <a:pt x="6260" y="0"/>
                </a:cubicBezTo>
                <a:cubicBezTo>
                  <a:pt x="9686" y="0"/>
                  <a:pt x="12484" y="3078"/>
                  <a:pt x="12484" y="6854"/>
                </a:cubicBezTo>
                <a:close/>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6" name="Google Shape;15206;p25"/>
          <p:cNvSpPr/>
          <p:nvPr/>
        </p:nvSpPr>
        <p:spPr>
          <a:xfrm flipH="1">
            <a:off x="8662771" y="1395850"/>
            <a:ext cx="185520" cy="380705"/>
          </a:xfrm>
          <a:custGeom>
            <a:avLst/>
            <a:gdLst/>
            <a:ahLst/>
            <a:cxnLst/>
            <a:rect l="l" t="t" r="r" b="b"/>
            <a:pathLst>
              <a:path w="6680" h="13708" fill="none" extrusionOk="0">
                <a:moveTo>
                  <a:pt x="6680" y="6854"/>
                </a:moveTo>
                <a:cubicBezTo>
                  <a:pt x="6680" y="10630"/>
                  <a:pt x="5176" y="13707"/>
                  <a:pt x="3358" y="13707"/>
                </a:cubicBezTo>
                <a:cubicBezTo>
                  <a:pt x="1504" y="13707"/>
                  <a:pt x="1" y="10630"/>
                  <a:pt x="1" y="6854"/>
                </a:cubicBezTo>
                <a:cubicBezTo>
                  <a:pt x="1" y="3078"/>
                  <a:pt x="1504" y="0"/>
                  <a:pt x="3358" y="0"/>
                </a:cubicBezTo>
                <a:cubicBezTo>
                  <a:pt x="5176" y="0"/>
                  <a:pt x="6680" y="3078"/>
                  <a:pt x="6680" y="6854"/>
                </a:cubicBezTo>
                <a:close/>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7" name="Google Shape;15207;p25"/>
          <p:cNvSpPr/>
          <p:nvPr/>
        </p:nvSpPr>
        <p:spPr>
          <a:xfrm flipH="1">
            <a:off x="8739479" y="844260"/>
            <a:ext cx="32077" cy="40798"/>
          </a:xfrm>
          <a:custGeom>
            <a:avLst/>
            <a:gdLst/>
            <a:ahLst/>
            <a:cxnLst/>
            <a:rect l="l" t="t" r="r" b="b"/>
            <a:pathLst>
              <a:path w="1155" h="1469" fill="none" extrusionOk="0">
                <a:moveTo>
                  <a:pt x="0" y="0"/>
                </a:moveTo>
                <a:lnTo>
                  <a:pt x="1154" y="1469"/>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5208" name="Google Shape;15208;p25"/>
          <p:cNvCxnSpPr/>
          <p:nvPr/>
        </p:nvCxnSpPr>
        <p:spPr>
          <a:xfrm rot="10800000">
            <a:off x="8755532" y="-9526"/>
            <a:ext cx="0" cy="1411500"/>
          </a:xfrm>
          <a:prstGeom prst="straightConnector1">
            <a:avLst/>
          </a:prstGeom>
          <a:noFill/>
          <a:ln w="9525" cap="flat" cmpd="sng">
            <a:solidFill>
              <a:schemeClr val="lt2"/>
            </a:solidFill>
            <a:prstDash val="solid"/>
            <a:round/>
            <a:headEnd type="none" w="med" len="med"/>
            <a:tailEnd type="none" w="med" len="med"/>
          </a:ln>
        </p:spPr>
      </p:cxnSp>
      <p:sp>
        <p:nvSpPr>
          <p:cNvPr id="15209" name="Google Shape;15209;p25"/>
          <p:cNvSpPr/>
          <p:nvPr/>
        </p:nvSpPr>
        <p:spPr>
          <a:xfrm>
            <a:off x="8496250" y="22119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0" name="Google Shape;15210;p25"/>
          <p:cNvSpPr/>
          <p:nvPr/>
        </p:nvSpPr>
        <p:spPr>
          <a:xfrm>
            <a:off x="8898521" y="272576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211" name="Google Shape;15211;p25"/>
          <p:cNvGrpSpPr/>
          <p:nvPr/>
        </p:nvGrpSpPr>
        <p:grpSpPr>
          <a:xfrm>
            <a:off x="8706613" y="3420632"/>
            <a:ext cx="170431" cy="208992"/>
            <a:chOff x="7314226" y="2364570"/>
            <a:chExt cx="170431" cy="208992"/>
          </a:xfrm>
        </p:grpSpPr>
        <p:sp>
          <p:nvSpPr>
            <p:cNvPr id="15212" name="Google Shape;15212;p25"/>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3" name="Google Shape;15213;p25"/>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4" name="Google Shape;15214;p25"/>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5" name="Google Shape;15215;p25"/>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216" name="Google Shape;15216;p25"/>
          <p:cNvSpPr/>
          <p:nvPr/>
        </p:nvSpPr>
        <p:spPr>
          <a:xfrm>
            <a:off x="8429000" y="42617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7" name="Google Shape;15217;p25"/>
          <p:cNvSpPr/>
          <p:nvPr/>
        </p:nvSpPr>
        <p:spPr>
          <a:xfrm flipH="1">
            <a:off x="120996" y="-473601"/>
            <a:ext cx="503827" cy="3320981"/>
          </a:xfrm>
          <a:custGeom>
            <a:avLst/>
            <a:gdLst/>
            <a:ahLst/>
            <a:cxnLst/>
            <a:rect l="l" t="t" r="r" b="b"/>
            <a:pathLst>
              <a:path w="10267" h="67675" extrusionOk="0">
                <a:moveTo>
                  <a:pt x="1611" y="0"/>
                </a:moveTo>
                <a:cubicBezTo>
                  <a:pt x="1611" y="0"/>
                  <a:pt x="1" y="3221"/>
                  <a:pt x="368" y="20514"/>
                </a:cubicBezTo>
                <a:cubicBezTo>
                  <a:pt x="707" y="37807"/>
                  <a:pt x="6952" y="55496"/>
                  <a:pt x="7799" y="67674"/>
                </a:cubicBezTo>
                <a:lnTo>
                  <a:pt x="8930" y="66403"/>
                </a:lnTo>
                <a:cubicBezTo>
                  <a:pt x="8930" y="66403"/>
                  <a:pt x="8944" y="66415"/>
                  <a:pt x="8968" y="66415"/>
                </a:cubicBezTo>
                <a:cubicBezTo>
                  <a:pt x="9197" y="66415"/>
                  <a:pt x="10266" y="65250"/>
                  <a:pt x="6443" y="39926"/>
                </a:cubicBezTo>
                <a:cubicBezTo>
                  <a:pt x="3702" y="21616"/>
                  <a:pt x="7404" y="6782"/>
                  <a:pt x="7404" y="6782"/>
                </a:cubicBezTo>
                <a:lnTo>
                  <a:pt x="16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8" name="Google Shape;15218;p25"/>
          <p:cNvSpPr/>
          <p:nvPr/>
        </p:nvSpPr>
        <p:spPr>
          <a:xfrm>
            <a:off x="455496" y="272576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219" name="Google Shape;15219;p25"/>
          <p:cNvGrpSpPr/>
          <p:nvPr/>
        </p:nvGrpSpPr>
        <p:grpSpPr>
          <a:xfrm>
            <a:off x="3629238" y="4667557"/>
            <a:ext cx="170431" cy="208992"/>
            <a:chOff x="7314226" y="2364570"/>
            <a:chExt cx="170431" cy="208992"/>
          </a:xfrm>
        </p:grpSpPr>
        <p:sp>
          <p:nvSpPr>
            <p:cNvPr id="15220" name="Google Shape;15220;p25"/>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1" name="Google Shape;15221;p25"/>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2" name="Google Shape;15222;p25"/>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3" name="Google Shape;15223;p25"/>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224" name="Google Shape;15224;p25"/>
          <p:cNvSpPr/>
          <p:nvPr/>
        </p:nvSpPr>
        <p:spPr>
          <a:xfrm>
            <a:off x="3360221" y="451554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225" name="Google Shape;15225;p25"/>
          <p:cNvGrpSpPr/>
          <p:nvPr/>
        </p:nvGrpSpPr>
        <p:grpSpPr>
          <a:xfrm>
            <a:off x="171888" y="3379232"/>
            <a:ext cx="170431" cy="208992"/>
            <a:chOff x="7314226" y="2364570"/>
            <a:chExt cx="170431" cy="208992"/>
          </a:xfrm>
        </p:grpSpPr>
        <p:sp>
          <p:nvSpPr>
            <p:cNvPr id="15226" name="Google Shape;15226;p25"/>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7" name="Google Shape;15227;p25"/>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8" name="Google Shape;15228;p25"/>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9" name="Google Shape;15229;p25"/>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230" name="Google Shape;15230;p25"/>
          <p:cNvSpPr/>
          <p:nvPr/>
        </p:nvSpPr>
        <p:spPr>
          <a:xfrm>
            <a:off x="719996" y="215426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5231" name="Shape 15231"/>
        <p:cNvGrpSpPr/>
        <p:nvPr/>
      </p:nvGrpSpPr>
      <p:grpSpPr>
        <a:xfrm>
          <a:off x="0" y="0"/>
          <a:ext cx="0" cy="0"/>
          <a:chOff x="0" y="0"/>
          <a:chExt cx="0" cy="0"/>
        </a:xfrm>
      </p:grpSpPr>
      <p:grpSp>
        <p:nvGrpSpPr>
          <p:cNvPr id="15232" name="Google Shape;15232;p26"/>
          <p:cNvGrpSpPr/>
          <p:nvPr/>
        </p:nvGrpSpPr>
        <p:grpSpPr>
          <a:xfrm>
            <a:off x="-44372" y="-112096"/>
            <a:ext cx="9232744" cy="5367692"/>
            <a:chOff x="-36097" y="-112100"/>
            <a:chExt cx="9232744" cy="5367692"/>
          </a:xfrm>
        </p:grpSpPr>
        <p:sp>
          <p:nvSpPr>
            <p:cNvPr id="15233" name="Google Shape;15233;p26"/>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4" name="Google Shape;15234;p26"/>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5" name="Google Shape;15235;p26"/>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6" name="Google Shape;15236;p26"/>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7" name="Google Shape;15237;p26"/>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8" name="Google Shape;15238;p26"/>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9" name="Google Shape;15239;p26"/>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0" name="Google Shape;15240;p26"/>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1" name="Google Shape;15241;p26"/>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2" name="Google Shape;15242;p26"/>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3" name="Google Shape;15243;p26"/>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4" name="Google Shape;15244;p26"/>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5" name="Google Shape;15245;p26"/>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6" name="Google Shape;15246;p26"/>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7" name="Google Shape;15247;p26"/>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8" name="Google Shape;15248;p26"/>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9" name="Google Shape;15249;p26"/>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0" name="Google Shape;15250;p26"/>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1" name="Google Shape;15251;p26"/>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2" name="Google Shape;15252;p26"/>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3" name="Google Shape;15253;p26"/>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4" name="Google Shape;15254;p26"/>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5" name="Google Shape;15255;p26"/>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6" name="Google Shape;15256;p26"/>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7" name="Google Shape;15257;p26"/>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8" name="Google Shape;15258;p26"/>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9" name="Google Shape;15259;p26"/>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0" name="Google Shape;15260;p26"/>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1" name="Google Shape;15261;p26"/>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2" name="Google Shape;15262;p26"/>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3" name="Google Shape;15263;p26"/>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4" name="Google Shape;15264;p26"/>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5" name="Google Shape;15265;p26"/>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6" name="Google Shape;15266;p26"/>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7" name="Google Shape;15267;p26"/>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8" name="Google Shape;15268;p26"/>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9" name="Google Shape;15269;p26"/>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0" name="Google Shape;15270;p26"/>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1" name="Google Shape;15271;p26"/>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2" name="Google Shape;15272;p26"/>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3" name="Google Shape;15273;p26"/>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4" name="Google Shape;15274;p26"/>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5" name="Google Shape;15275;p26"/>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6" name="Google Shape;15276;p26"/>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7" name="Google Shape;15277;p26"/>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8" name="Google Shape;15278;p26"/>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9" name="Google Shape;15279;p26"/>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0" name="Google Shape;15280;p26"/>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1" name="Google Shape;15281;p26"/>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2" name="Google Shape;15282;p26"/>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3" name="Google Shape;15283;p26"/>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4" name="Google Shape;15284;p26"/>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5" name="Google Shape;15285;p26"/>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6" name="Google Shape;15286;p26"/>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7" name="Google Shape;15287;p26"/>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8" name="Google Shape;15288;p26"/>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9" name="Google Shape;15289;p26"/>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0" name="Google Shape;15290;p26"/>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1" name="Google Shape;15291;p26"/>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2" name="Google Shape;15292;p26"/>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3" name="Google Shape;15293;p26"/>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4" name="Google Shape;15294;p26"/>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5" name="Google Shape;15295;p26"/>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6" name="Google Shape;15296;p26"/>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7" name="Google Shape;15297;p26"/>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8" name="Google Shape;15298;p26"/>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9" name="Google Shape;15299;p26"/>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0" name="Google Shape;15300;p26"/>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1" name="Google Shape;15301;p26"/>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2" name="Google Shape;15302;p26"/>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3" name="Google Shape;15303;p26"/>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4" name="Google Shape;15304;p26"/>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5" name="Google Shape;15305;p26"/>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6" name="Google Shape;15306;p26"/>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7" name="Google Shape;15307;p26"/>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8" name="Google Shape;15308;p26"/>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9" name="Google Shape;15309;p26"/>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0" name="Google Shape;15310;p26"/>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1" name="Google Shape;15311;p26"/>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2" name="Google Shape;15312;p26"/>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3" name="Google Shape;15313;p26"/>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4" name="Google Shape;15314;p26"/>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5" name="Google Shape;15315;p26"/>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6" name="Google Shape;15316;p26"/>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7" name="Google Shape;15317;p26"/>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8" name="Google Shape;15318;p26"/>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9" name="Google Shape;15319;p26"/>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0" name="Google Shape;15320;p26"/>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1" name="Google Shape;15321;p26"/>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2" name="Google Shape;15322;p26"/>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3" name="Google Shape;15323;p26"/>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4" name="Google Shape;15324;p26"/>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5" name="Google Shape;15325;p26"/>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6" name="Google Shape;15326;p26"/>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7" name="Google Shape;15327;p26"/>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8" name="Google Shape;15328;p26"/>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9" name="Google Shape;15329;p26"/>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0" name="Google Shape;15330;p26"/>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1" name="Google Shape;15331;p26"/>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2" name="Google Shape;15332;p26"/>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3" name="Google Shape;15333;p26"/>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4" name="Google Shape;15334;p26"/>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5" name="Google Shape;15335;p26"/>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6" name="Google Shape;15336;p26"/>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7" name="Google Shape;15337;p26"/>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8" name="Google Shape;15338;p26"/>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9" name="Google Shape;15339;p26"/>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0" name="Google Shape;15340;p26"/>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1" name="Google Shape;15341;p26"/>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2" name="Google Shape;15342;p26"/>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3" name="Google Shape;15343;p26"/>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4" name="Google Shape;15344;p26"/>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5" name="Google Shape;15345;p26"/>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6" name="Google Shape;15346;p26"/>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7" name="Google Shape;15347;p26"/>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8" name="Google Shape;15348;p26"/>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9" name="Google Shape;15349;p26"/>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0" name="Google Shape;15350;p26"/>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1" name="Google Shape;15351;p26"/>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2" name="Google Shape;15352;p26"/>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3" name="Google Shape;15353;p26"/>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4" name="Google Shape;15354;p26"/>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5" name="Google Shape;15355;p26"/>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6" name="Google Shape;15356;p26"/>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7" name="Google Shape;15357;p26"/>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8" name="Google Shape;15358;p26"/>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9" name="Google Shape;15359;p26"/>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0" name="Google Shape;15360;p26"/>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1" name="Google Shape;15361;p26"/>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2" name="Google Shape;15362;p26"/>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3" name="Google Shape;15363;p26"/>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4" name="Google Shape;15364;p26"/>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5" name="Google Shape;15365;p26"/>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6" name="Google Shape;15366;p26"/>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7" name="Google Shape;15367;p26"/>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8" name="Google Shape;15368;p26"/>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9" name="Google Shape;15369;p26"/>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0" name="Google Shape;15370;p26"/>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1" name="Google Shape;15371;p26"/>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2" name="Google Shape;15372;p26"/>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3" name="Google Shape;15373;p26"/>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4" name="Google Shape;15374;p26"/>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5" name="Google Shape;15375;p26"/>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6" name="Google Shape;15376;p26"/>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7" name="Google Shape;15377;p26"/>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8" name="Google Shape;15378;p26"/>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9" name="Google Shape;15379;p26"/>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0" name="Google Shape;15380;p26"/>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1" name="Google Shape;15381;p26"/>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2" name="Google Shape;15382;p26"/>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3" name="Google Shape;15383;p26"/>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4" name="Google Shape;15384;p26"/>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5" name="Google Shape;15385;p26"/>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6" name="Google Shape;15386;p26"/>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7" name="Google Shape;15387;p26"/>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8" name="Google Shape;15388;p26"/>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9" name="Google Shape;15389;p26"/>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0" name="Google Shape;15390;p26"/>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1" name="Google Shape;15391;p26"/>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2" name="Google Shape;15392;p26"/>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3" name="Google Shape;15393;p26"/>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4" name="Google Shape;15394;p26"/>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5" name="Google Shape;15395;p26"/>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6" name="Google Shape;15396;p26"/>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7" name="Google Shape;15397;p26"/>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8" name="Google Shape;15398;p26"/>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9" name="Google Shape;15399;p26"/>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0" name="Google Shape;15400;p26"/>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1" name="Google Shape;15401;p26"/>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2" name="Google Shape;15402;p26"/>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3" name="Google Shape;15403;p26"/>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4" name="Google Shape;15404;p26"/>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5" name="Google Shape;15405;p26"/>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6" name="Google Shape;15406;p26"/>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7" name="Google Shape;15407;p26"/>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8" name="Google Shape;15408;p26"/>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9" name="Google Shape;15409;p26"/>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0" name="Google Shape;15410;p26"/>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1" name="Google Shape;15411;p26"/>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2" name="Google Shape;15412;p26"/>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3" name="Google Shape;15413;p26"/>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4" name="Google Shape;15414;p26"/>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5" name="Google Shape;15415;p26"/>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6" name="Google Shape;15416;p26"/>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7" name="Google Shape;15417;p26"/>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8" name="Google Shape;15418;p26"/>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9" name="Google Shape;15419;p26"/>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0" name="Google Shape;15420;p26"/>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1" name="Google Shape;15421;p26"/>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2" name="Google Shape;15422;p26"/>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3" name="Google Shape;15423;p26"/>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4" name="Google Shape;15424;p26"/>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5" name="Google Shape;15425;p26"/>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6" name="Google Shape;15426;p26"/>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7" name="Google Shape;15427;p26"/>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8" name="Google Shape;15428;p26"/>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9" name="Google Shape;15429;p26"/>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0" name="Google Shape;15430;p26"/>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1" name="Google Shape;15431;p26"/>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2" name="Google Shape;15432;p26"/>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3" name="Google Shape;15433;p26"/>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4" name="Google Shape;15434;p26"/>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5" name="Google Shape;15435;p26"/>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6" name="Google Shape;15436;p26"/>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7" name="Google Shape;15437;p26"/>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8" name="Google Shape;15438;p26"/>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9" name="Google Shape;15439;p26"/>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0" name="Google Shape;15440;p26"/>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1" name="Google Shape;15441;p26"/>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2" name="Google Shape;15442;p26"/>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3" name="Google Shape;15443;p26"/>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4" name="Google Shape;15444;p26"/>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5" name="Google Shape;15445;p26"/>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6" name="Google Shape;15446;p26"/>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7" name="Google Shape;15447;p26"/>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8" name="Google Shape;15448;p26"/>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9" name="Google Shape;15449;p26"/>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0" name="Google Shape;15450;p26"/>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1" name="Google Shape;15451;p26"/>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2" name="Google Shape;15452;p26"/>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3" name="Google Shape;15453;p26"/>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4" name="Google Shape;15454;p26"/>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5" name="Google Shape;15455;p26"/>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6" name="Google Shape;15456;p26"/>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7" name="Google Shape;15457;p26"/>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8" name="Google Shape;15458;p26"/>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9" name="Google Shape;15459;p26"/>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0" name="Google Shape;15460;p26"/>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1" name="Google Shape;15461;p26"/>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2" name="Google Shape;15462;p26"/>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3" name="Google Shape;15463;p26"/>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4" name="Google Shape;15464;p26"/>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5" name="Google Shape;15465;p26"/>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6" name="Google Shape;15466;p26"/>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7" name="Google Shape;15467;p26"/>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8" name="Google Shape;15468;p26"/>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9" name="Google Shape;15469;p26"/>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0" name="Google Shape;15470;p26"/>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1" name="Google Shape;15471;p26"/>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2" name="Google Shape;15472;p26"/>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3" name="Google Shape;15473;p26"/>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4" name="Google Shape;15474;p26"/>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5" name="Google Shape;15475;p26"/>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6" name="Google Shape;15476;p26"/>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7" name="Google Shape;15477;p26"/>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8" name="Google Shape;15478;p26"/>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9" name="Google Shape;15479;p26"/>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0" name="Google Shape;15480;p26"/>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1" name="Google Shape;15481;p26"/>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2" name="Google Shape;15482;p26"/>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3" name="Google Shape;15483;p26"/>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4" name="Google Shape;15484;p26"/>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5" name="Google Shape;15485;p26"/>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6" name="Google Shape;15486;p26"/>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7" name="Google Shape;15487;p26"/>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8" name="Google Shape;15488;p26"/>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9" name="Google Shape;15489;p26"/>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0" name="Google Shape;15490;p26"/>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1" name="Google Shape;15491;p26"/>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2" name="Google Shape;15492;p26"/>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3" name="Google Shape;15493;p26"/>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4" name="Google Shape;15494;p26"/>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5" name="Google Shape;15495;p26"/>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6" name="Google Shape;15496;p26"/>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7" name="Google Shape;15497;p26"/>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8" name="Google Shape;15498;p26"/>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9" name="Google Shape;15499;p26"/>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0" name="Google Shape;15500;p26"/>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1" name="Google Shape;15501;p26"/>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2" name="Google Shape;15502;p26"/>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3" name="Google Shape;15503;p26"/>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4" name="Google Shape;15504;p26"/>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5" name="Google Shape;15505;p26"/>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6" name="Google Shape;15506;p26"/>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7" name="Google Shape;15507;p26"/>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8" name="Google Shape;15508;p26"/>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9" name="Google Shape;15509;p26"/>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0" name="Google Shape;15510;p26"/>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1" name="Google Shape;15511;p26"/>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2" name="Google Shape;15512;p26"/>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3" name="Google Shape;15513;p26"/>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4" name="Google Shape;15514;p26"/>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5" name="Google Shape;15515;p26"/>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6" name="Google Shape;15516;p26"/>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7" name="Google Shape;15517;p26"/>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8" name="Google Shape;15518;p26"/>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9" name="Google Shape;15519;p26"/>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0" name="Google Shape;15520;p26"/>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1" name="Google Shape;15521;p26"/>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2" name="Google Shape;15522;p26"/>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3" name="Google Shape;15523;p26"/>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4" name="Google Shape;15524;p26"/>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5" name="Google Shape;15525;p26"/>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6" name="Google Shape;15526;p26"/>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7" name="Google Shape;15527;p26"/>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8" name="Google Shape;15528;p26"/>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9" name="Google Shape;15529;p26"/>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0" name="Google Shape;15530;p26"/>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1" name="Google Shape;15531;p26"/>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2" name="Google Shape;15532;p26"/>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3" name="Google Shape;15533;p26"/>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4" name="Google Shape;15534;p26"/>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5" name="Google Shape;15535;p26"/>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6" name="Google Shape;15536;p26"/>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7" name="Google Shape;15537;p26"/>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8" name="Google Shape;15538;p26"/>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9" name="Google Shape;15539;p26"/>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0" name="Google Shape;15540;p26"/>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1" name="Google Shape;15541;p26"/>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2" name="Google Shape;15542;p26"/>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3" name="Google Shape;15543;p26"/>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4" name="Google Shape;15544;p26"/>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5" name="Google Shape;15545;p26"/>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6" name="Google Shape;15546;p26"/>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7" name="Google Shape;15547;p26"/>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8" name="Google Shape;15548;p26"/>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9" name="Google Shape;15549;p26"/>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0" name="Google Shape;15550;p26"/>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1" name="Google Shape;15551;p26"/>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2" name="Google Shape;15552;p26"/>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3" name="Google Shape;15553;p26"/>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4" name="Google Shape;15554;p26"/>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5" name="Google Shape;15555;p26"/>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6" name="Google Shape;15556;p26"/>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7" name="Google Shape;15557;p26"/>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8" name="Google Shape;15558;p26"/>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9" name="Google Shape;15559;p26"/>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0" name="Google Shape;15560;p26"/>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1" name="Google Shape;15561;p26"/>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2" name="Google Shape;15562;p26"/>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3" name="Google Shape;15563;p26"/>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4" name="Google Shape;15564;p26"/>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5" name="Google Shape;15565;p26"/>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6" name="Google Shape;15566;p26"/>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7" name="Google Shape;15567;p26"/>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8" name="Google Shape;15568;p26"/>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9" name="Google Shape;15569;p26"/>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0" name="Google Shape;15570;p26"/>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1" name="Google Shape;15571;p26"/>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2" name="Google Shape;15572;p26"/>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3" name="Google Shape;15573;p26"/>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4" name="Google Shape;15574;p26"/>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5" name="Google Shape;15575;p26"/>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6" name="Google Shape;15576;p26"/>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7" name="Google Shape;15577;p26"/>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8" name="Google Shape;15578;p26"/>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9" name="Google Shape;15579;p26"/>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0" name="Google Shape;15580;p26"/>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1" name="Google Shape;15581;p26"/>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2" name="Google Shape;15582;p26"/>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3" name="Google Shape;15583;p26"/>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4" name="Google Shape;15584;p26"/>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5" name="Google Shape;15585;p26"/>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6" name="Google Shape;15586;p26"/>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7" name="Google Shape;15587;p26"/>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8" name="Google Shape;15588;p26"/>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9" name="Google Shape;15589;p26"/>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0" name="Google Shape;15590;p26"/>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1" name="Google Shape;15591;p26"/>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2" name="Google Shape;15592;p26"/>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3" name="Google Shape;15593;p26"/>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4" name="Google Shape;15594;p26"/>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5" name="Google Shape;15595;p26"/>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6" name="Google Shape;15596;p26"/>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7" name="Google Shape;15597;p26"/>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8" name="Google Shape;15598;p26"/>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9" name="Google Shape;15599;p26"/>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0" name="Google Shape;15600;p26"/>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1" name="Google Shape;15601;p26"/>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2" name="Google Shape;15602;p26"/>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3" name="Google Shape;15603;p26"/>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4" name="Google Shape;15604;p26"/>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5" name="Google Shape;15605;p26"/>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6" name="Google Shape;15606;p26"/>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7" name="Google Shape;15607;p26"/>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8" name="Google Shape;15608;p26"/>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9" name="Google Shape;15609;p26"/>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0" name="Google Shape;15610;p26"/>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1" name="Google Shape;15611;p26"/>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2" name="Google Shape;15612;p26"/>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3" name="Google Shape;15613;p26"/>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4" name="Google Shape;15614;p26"/>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5" name="Google Shape;15615;p26"/>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6" name="Google Shape;15616;p26"/>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7" name="Google Shape;15617;p26"/>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8" name="Google Shape;15618;p26"/>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9" name="Google Shape;15619;p26"/>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0" name="Google Shape;15620;p26"/>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1" name="Google Shape;15621;p26"/>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2" name="Google Shape;15622;p26"/>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3" name="Google Shape;15623;p26"/>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4" name="Google Shape;15624;p26"/>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5" name="Google Shape;15625;p26"/>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6" name="Google Shape;15626;p26"/>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7" name="Google Shape;15627;p26"/>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8" name="Google Shape;15628;p26"/>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9" name="Google Shape;15629;p26"/>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0" name="Google Shape;15630;p26"/>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1" name="Google Shape;15631;p26"/>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2" name="Google Shape;15632;p26"/>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3" name="Google Shape;15633;p26"/>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4" name="Google Shape;15634;p26"/>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5" name="Google Shape;15635;p26"/>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6" name="Google Shape;15636;p26"/>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7" name="Google Shape;15637;p26"/>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8" name="Google Shape;15638;p26"/>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9" name="Google Shape;15639;p26"/>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0" name="Google Shape;15640;p26"/>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1" name="Google Shape;15641;p26"/>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2" name="Google Shape;15642;p26"/>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3" name="Google Shape;15643;p26"/>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4" name="Google Shape;15644;p26"/>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5" name="Google Shape;15645;p26"/>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6" name="Google Shape;15646;p26"/>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7" name="Google Shape;15647;p26"/>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8" name="Google Shape;15648;p26"/>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9" name="Google Shape;15649;p26"/>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0" name="Google Shape;15650;p26"/>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1" name="Google Shape;15651;p26"/>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2" name="Google Shape;15652;p26"/>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3" name="Google Shape;15653;p26"/>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4" name="Google Shape;15654;p26"/>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5" name="Google Shape;15655;p26"/>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6" name="Google Shape;15656;p26"/>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7" name="Google Shape;15657;p26"/>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8" name="Google Shape;15658;p26"/>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9" name="Google Shape;15659;p26"/>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0" name="Google Shape;15660;p26"/>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1" name="Google Shape;15661;p26"/>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2" name="Google Shape;15662;p26"/>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3" name="Google Shape;15663;p26"/>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4" name="Google Shape;15664;p26"/>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5" name="Google Shape;15665;p26"/>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6" name="Google Shape;15666;p26"/>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7" name="Google Shape;15667;p26"/>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8" name="Google Shape;15668;p26"/>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9" name="Google Shape;15669;p26"/>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0" name="Google Shape;15670;p26"/>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1" name="Google Shape;15671;p26"/>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2" name="Google Shape;15672;p26"/>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3" name="Google Shape;15673;p26"/>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4" name="Google Shape;15674;p26"/>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5" name="Google Shape;15675;p26"/>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6" name="Google Shape;15676;p26"/>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7" name="Google Shape;15677;p26"/>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8" name="Google Shape;15678;p26"/>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9" name="Google Shape;15679;p26"/>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0" name="Google Shape;15680;p26"/>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1" name="Google Shape;15681;p26"/>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2" name="Google Shape;15682;p26"/>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3" name="Google Shape;15683;p26"/>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4" name="Google Shape;15684;p26"/>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5" name="Google Shape;15685;p26"/>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6" name="Google Shape;15686;p26"/>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7" name="Google Shape;15687;p26"/>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8" name="Google Shape;15688;p26"/>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9" name="Google Shape;15689;p26"/>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0" name="Google Shape;15690;p26"/>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1" name="Google Shape;15691;p26"/>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2" name="Google Shape;15692;p26"/>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3" name="Google Shape;15693;p26"/>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4" name="Google Shape;15694;p26"/>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5" name="Google Shape;15695;p26"/>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6" name="Google Shape;15696;p26"/>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7" name="Google Shape;15697;p26"/>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8" name="Google Shape;15698;p26"/>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9" name="Google Shape;15699;p26"/>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0" name="Google Shape;15700;p26"/>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1" name="Google Shape;15701;p26"/>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2" name="Google Shape;15702;p26"/>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3" name="Google Shape;15703;p26"/>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4" name="Google Shape;15704;p26"/>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5" name="Google Shape;15705;p26"/>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6" name="Google Shape;15706;p26"/>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7" name="Google Shape;15707;p26"/>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8" name="Google Shape;15708;p26"/>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9" name="Google Shape;15709;p26"/>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0" name="Google Shape;15710;p26"/>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1" name="Google Shape;15711;p26"/>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2" name="Google Shape;15712;p26"/>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3" name="Google Shape;15713;p26"/>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4" name="Google Shape;15714;p26"/>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5" name="Google Shape;15715;p26"/>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6" name="Google Shape;15716;p26"/>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7" name="Google Shape;15717;p26"/>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8" name="Google Shape;15718;p26"/>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9" name="Google Shape;15719;p26"/>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0" name="Google Shape;15720;p26"/>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1" name="Google Shape;15721;p26"/>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2" name="Google Shape;15722;p26"/>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3" name="Google Shape;15723;p26"/>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4" name="Google Shape;15724;p26"/>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5" name="Google Shape;15725;p26"/>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6" name="Google Shape;15726;p26"/>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7" name="Google Shape;15727;p26"/>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8" name="Google Shape;15728;p26"/>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9" name="Google Shape;15729;p26"/>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0" name="Google Shape;15730;p26"/>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1" name="Google Shape;15731;p26"/>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2" name="Google Shape;15732;p26"/>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3" name="Google Shape;15733;p26"/>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4" name="Google Shape;15734;p26"/>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5" name="Google Shape;15735;p26"/>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6" name="Google Shape;15736;p26"/>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7" name="Google Shape;15737;p26"/>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8" name="Google Shape;15738;p26"/>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9" name="Google Shape;15739;p26"/>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0" name="Google Shape;15740;p26"/>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1" name="Google Shape;15741;p26"/>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2" name="Google Shape;15742;p26"/>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3" name="Google Shape;15743;p26"/>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4" name="Google Shape;15744;p26"/>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5" name="Google Shape;15745;p26"/>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6" name="Google Shape;15746;p26"/>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7" name="Google Shape;15747;p26"/>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8" name="Google Shape;15748;p26"/>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9" name="Google Shape;15749;p26"/>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0" name="Google Shape;15750;p26"/>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1" name="Google Shape;15751;p26"/>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2" name="Google Shape;15752;p26"/>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3" name="Google Shape;15753;p26"/>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4" name="Google Shape;15754;p26"/>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5" name="Google Shape;15755;p26"/>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6" name="Google Shape;15756;p26"/>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7" name="Google Shape;15757;p26"/>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8" name="Google Shape;15758;p26"/>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9" name="Google Shape;15759;p26"/>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0" name="Google Shape;15760;p26"/>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1" name="Google Shape;15761;p26"/>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2" name="Google Shape;15762;p26"/>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3" name="Google Shape;15763;p26"/>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4" name="Google Shape;15764;p26"/>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5" name="Google Shape;15765;p26"/>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6" name="Google Shape;15766;p26"/>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7" name="Google Shape;15767;p26"/>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8" name="Google Shape;15768;p26"/>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9" name="Google Shape;15769;p26"/>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0" name="Google Shape;15770;p26"/>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1" name="Google Shape;15771;p26"/>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2" name="Google Shape;15772;p26"/>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3" name="Google Shape;15773;p26"/>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4" name="Google Shape;15774;p26"/>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5" name="Google Shape;15775;p26"/>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6" name="Google Shape;15776;p26"/>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7" name="Google Shape;15777;p26"/>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8" name="Google Shape;15778;p26"/>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9" name="Google Shape;15779;p26"/>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0" name="Google Shape;15780;p26"/>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1" name="Google Shape;15781;p26"/>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2" name="Google Shape;15782;p26"/>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3" name="Google Shape;15783;p26"/>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4" name="Google Shape;15784;p26"/>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5" name="Google Shape;15785;p26"/>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6" name="Google Shape;15786;p26"/>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7" name="Google Shape;15787;p26"/>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8" name="Google Shape;15788;p26"/>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9" name="Google Shape;15789;p26"/>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0" name="Google Shape;15790;p26"/>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1" name="Google Shape;15791;p26"/>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2" name="Google Shape;15792;p26"/>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3" name="Google Shape;15793;p26"/>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4" name="Google Shape;15794;p26"/>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5" name="Google Shape;15795;p26"/>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6" name="Google Shape;15796;p26"/>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7" name="Google Shape;15797;p26"/>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8" name="Google Shape;15798;p26"/>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9" name="Google Shape;15799;p26"/>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0" name="Google Shape;15800;p26"/>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1" name="Google Shape;15801;p26"/>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2" name="Google Shape;15802;p26"/>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3" name="Google Shape;15803;p26"/>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4" name="Google Shape;15804;p26"/>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5" name="Google Shape;15805;p26"/>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6" name="Google Shape;15806;p26"/>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7" name="Google Shape;15807;p26"/>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8" name="Google Shape;15808;p26"/>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9" name="Google Shape;15809;p26"/>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0" name="Google Shape;15810;p26"/>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1" name="Google Shape;15811;p26"/>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2" name="Google Shape;15812;p26"/>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3" name="Google Shape;15813;p26"/>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4" name="Google Shape;15814;p26"/>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5" name="Google Shape;15815;p26"/>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6" name="Google Shape;15816;p26"/>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7" name="Google Shape;15817;p26"/>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8" name="Google Shape;15818;p26"/>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9" name="Google Shape;15819;p26"/>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0" name="Google Shape;15820;p26"/>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1" name="Google Shape;15821;p26"/>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2" name="Google Shape;15822;p26"/>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3" name="Google Shape;15823;p26"/>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4" name="Google Shape;15824;p26"/>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5" name="Google Shape;15825;p26"/>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6" name="Google Shape;15826;p26"/>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7" name="Google Shape;15827;p26"/>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8" name="Google Shape;15828;p26"/>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9" name="Google Shape;15829;p26"/>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0" name="Google Shape;15830;p26"/>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1" name="Google Shape;15831;p26"/>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2" name="Google Shape;15832;p26"/>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3" name="Google Shape;15833;p26"/>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4" name="Google Shape;15834;p26"/>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5" name="Google Shape;15835;p26"/>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6" name="Google Shape;15836;p26"/>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7" name="Google Shape;15837;p26"/>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8" name="Google Shape;15838;p26"/>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9" name="Google Shape;15839;p26"/>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0" name="Google Shape;15840;p26"/>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1" name="Google Shape;15841;p26"/>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2" name="Google Shape;15842;p26"/>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3" name="Google Shape;15843;p26"/>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4" name="Google Shape;15844;p26"/>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5" name="Google Shape;15845;p26"/>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6" name="Google Shape;15846;p26"/>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7" name="Google Shape;15847;p26"/>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8" name="Google Shape;15848;p26"/>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9" name="Google Shape;15849;p26"/>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0" name="Google Shape;15850;p26"/>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1" name="Google Shape;15851;p26"/>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2" name="Google Shape;15852;p26"/>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3" name="Google Shape;15853;p26"/>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4" name="Google Shape;15854;p26"/>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5" name="Google Shape;15855;p26"/>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6" name="Google Shape;15856;p26"/>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7" name="Google Shape;15857;p26"/>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8" name="Google Shape;15858;p26"/>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9" name="Google Shape;15859;p26"/>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0" name="Google Shape;15860;p26"/>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1" name="Google Shape;15861;p26"/>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2" name="Google Shape;15862;p26"/>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3" name="Google Shape;15863;p26"/>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4" name="Google Shape;15864;p26"/>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5" name="Google Shape;15865;p26"/>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6" name="Google Shape;15866;p26"/>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7" name="Google Shape;15867;p26"/>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868" name="Google Shape;15868;p26"/>
          <p:cNvSpPr txBox="1"/>
          <p:nvPr>
            <p:ph type="subTitle" idx="1"/>
          </p:nvPr>
        </p:nvSpPr>
        <p:spPr>
          <a:xfrm>
            <a:off x="1195875" y="2180400"/>
            <a:ext cx="28671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5869" name="Google Shape;15869;p26"/>
          <p:cNvSpPr txBox="1"/>
          <p:nvPr>
            <p:ph type="subTitle" idx="2"/>
          </p:nvPr>
        </p:nvSpPr>
        <p:spPr>
          <a:xfrm>
            <a:off x="1195875" y="2486525"/>
            <a:ext cx="2867100" cy="352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5870" name="Google Shape;15870;p26"/>
          <p:cNvSpPr txBox="1"/>
          <p:nvPr>
            <p:ph type="subTitle" idx="3"/>
          </p:nvPr>
        </p:nvSpPr>
        <p:spPr>
          <a:xfrm>
            <a:off x="5081050" y="2486525"/>
            <a:ext cx="2867100" cy="352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5871" name="Google Shape;15871;p26"/>
          <p:cNvSpPr txBox="1"/>
          <p:nvPr>
            <p:ph type="subTitle" idx="4"/>
          </p:nvPr>
        </p:nvSpPr>
        <p:spPr>
          <a:xfrm>
            <a:off x="1195875" y="4255700"/>
            <a:ext cx="2867100" cy="352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5872" name="Google Shape;15872;p26"/>
          <p:cNvSpPr txBox="1"/>
          <p:nvPr>
            <p:ph type="subTitle" idx="5"/>
          </p:nvPr>
        </p:nvSpPr>
        <p:spPr>
          <a:xfrm>
            <a:off x="5081050" y="4255700"/>
            <a:ext cx="2867100" cy="352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5873" name="Google Shape;15873;p26"/>
          <p:cNvSpPr txBox="1"/>
          <p:nvPr>
            <p:ph type="subTitle" idx="6"/>
          </p:nvPr>
        </p:nvSpPr>
        <p:spPr>
          <a:xfrm>
            <a:off x="1195875" y="3949575"/>
            <a:ext cx="28671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5874" name="Google Shape;15874;p26"/>
          <p:cNvSpPr txBox="1"/>
          <p:nvPr>
            <p:ph type="subTitle" idx="7"/>
          </p:nvPr>
        </p:nvSpPr>
        <p:spPr>
          <a:xfrm>
            <a:off x="5081050" y="2180400"/>
            <a:ext cx="28671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5875" name="Google Shape;15875;p26"/>
          <p:cNvSpPr txBox="1"/>
          <p:nvPr>
            <p:ph type="subTitle" idx="8"/>
          </p:nvPr>
        </p:nvSpPr>
        <p:spPr>
          <a:xfrm>
            <a:off x="5081050" y="3949575"/>
            <a:ext cx="28671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5876" name="Google Shape;15876;p26"/>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5877" name="Google Shape;15877;p26"/>
          <p:cNvGrpSpPr/>
          <p:nvPr/>
        </p:nvGrpSpPr>
        <p:grpSpPr>
          <a:xfrm flipH="1">
            <a:off x="364481" y="3521045"/>
            <a:ext cx="170431" cy="208992"/>
            <a:chOff x="7314226" y="2364570"/>
            <a:chExt cx="170431" cy="208992"/>
          </a:xfrm>
        </p:grpSpPr>
        <p:sp>
          <p:nvSpPr>
            <p:cNvPr id="15878" name="Google Shape;15878;p2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9" name="Google Shape;15879;p2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0" name="Google Shape;15880;p2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1" name="Google Shape;15881;p2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882" name="Google Shape;15882;p26"/>
          <p:cNvSpPr/>
          <p:nvPr/>
        </p:nvSpPr>
        <p:spPr>
          <a:xfrm flipH="1">
            <a:off x="260747" y="405206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883" name="Google Shape;15883;p26"/>
          <p:cNvGrpSpPr/>
          <p:nvPr/>
        </p:nvGrpSpPr>
        <p:grpSpPr>
          <a:xfrm flipH="1">
            <a:off x="565543" y="2861007"/>
            <a:ext cx="170431" cy="208992"/>
            <a:chOff x="7314226" y="2364570"/>
            <a:chExt cx="170431" cy="208992"/>
          </a:xfrm>
        </p:grpSpPr>
        <p:sp>
          <p:nvSpPr>
            <p:cNvPr id="15884" name="Google Shape;15884;p2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5" name="Google Shape;15885;p2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6" name="Google Shape;15886;p2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7" name="Google Shape;15887;p2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888" name="Google Shape;15888;p26"/>
          <p:cNvSpPr/>
          <p:nvPr/>
        </p:nvSpPr>
        <p:spPr>
          <a:xfrm flipH="1">
            <a:off x="200226" y="262467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9" name="Google Shape;15889;p26"/>
          <p:cNvSpPr/>
          <p:nvPr/>
        </p:nvSpPr>
        <p:spPr>
          <a:xfrm flipH="1">
            <a:off x="551007" y="219960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0" name="Google Shape;15890;p26"/>
          <p:cNvSpPr/>
          <p:nvPr/>
        </p:nvSpPr>
        <p:spPr>
          <a:xfrm flipH="1">
            <a:off x="508507" y="44147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1" name="Google Shape;15891;p26"/>
          <p:cNvSpPr/>
          <p:nvPr/>
        </p:nvSpPr>
        <p:spPr>
          <a:xfrm flipH="1">
            <a:off x="8481157" y="14769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892" name="Google Shape;15892;p26"/>
          <p:cNvGrpSpPr/>
          <p:nvPr/>
        </p:nvGrpSpPr>
        <p:grpSpPr>
          <a:xfrm flipH="1">
            <a:off x="8794318" y="2308382"/>
            <a:ext cx="170431" cy="208992"/>
            <a:chOff x="7314226" y="2364570"/>
            <a:chExt cx="170431" cy="208992"/>
          </a:xfrm>
        </p:grpSpPr>
        <p:sp>
          <p:nvSpPr>
            <p:cNvPr id="15893" name="Google Shape;15893;p2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4" name="Google Shape;15894;p2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5" name="Google Shape;15895;p2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6" name="Google Shape;15896;p2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897" name="Google Shape;15897;p26"/>
          <p:cNvSpPr/>
          <p:nvPr/>
        </p:nvSpPr>
        <p:spPr>
          <a:xfrm flipH="1">
            <a:off x="8429001" y="20720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898" name="Google Shape;15898;p26"/>
          <p:cNvGrpSpPr/>
          <p:nvPr/>
        </p:nvGrpSpPr>
        <p:grpSpPr>
          <a:xfrm flipH="1">
            <a:off x="8593256" y="2968420"/>
            <a:ext cx="170431" cy="208992"/>
            <a:chOff x="7314226" y="2364570"/>
            <a:chExt cx="170431" cy="208992"/>
          </a:xfrm>
        </p:grpSpPr>
        <p:sp>
          <p:nvSpPr>
            <p:cNvPr id="15899" name="Google Shape;15899;p2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0" name="Google Shape;15900;p2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1" name="Google Shape;15901;p2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2" name="Google Shape;15902;p2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903" name="Google Shape;15903;p26"/>
          <p:cNvSpPr/>
          <p:nvPr/>
        </p:nvSpPr>
        <p:spPr>
          <a:xfrm flipH="1">
            <a:off x="8791819" y="36590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4" name="Google Shape;15904;p26"/>
          <p:cNvSpPr/>
          <p:nvPr/>
        </p:nvSpPr>
        <p:spPr>
          <a:xfrm flipH="1">
            <a:off x="8566997" y="441506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2">
  <p:cSld name="BLANK_1_1_1_1_2">
    <p:spTree>
      <p:nvGrpSpPr>
        <p:cNvPr id="15905" name="Shape 15905"/>
        <p:cNvGrpSpPr/>
        <p:nvPr/>
      </p:nvGrpSpPr>
      <p:grpSpPr>
        <a:xfrm>
          <a:off x="0" y="0"/>
          <a:ext cx="0" cy="0"/>
          <a:chOff x="0" y="0"/>
          <a:chExt cx="0" cy="0"/>
        </a:xfrm>
      </p:grpSpPr>
      <p:grpSp>
        <p:nvGrpSpPr>
          <p:cNvPr id="15906" name="Google Shape;15906;p27"/>
          <p:cNvGrpSpPr/>
          <p:nvPr/>
        </p:nvGrpSpPr>
        <p:grpSpPr>
          <a:xfrm>
            <a:off x="-44372" y="-112096"/>
            <a:ext cx="9232744" cy="5367692"/>
            <a:chOff x="-36097" y="-112100"/>
            <a:chExt cx="9232744" cy="5367692"/>
          </a:xfrm>
        </p:grpSpPr>
        <p:sp>
          <p:nvSpPr>
            <p:cNvPr id="15907" name="Google Shape;15907;p27"/>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8" name="Google Shape;15908;p27"/>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9" name="Google Shape;15909;p27"/>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0" name="Google Shape;15910;p27"/>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1" name="Google Shape;15911;p27"/>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2" name="Google Shape;15912;p27"/>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3" name="Google Shape;15913;p27"/>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4" name="Google Shape;15914;p27"/>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5" name="Google Shape;15915;p27"/>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6" name="Google Shape;15916;p27"/>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7" name="Google Shape;15917;p27"/>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8" name="Google Shape;15918;p27"/>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9" name="Google Shape;15919;p27"/>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0" name="Google Shape;15920;p27"/>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1" name="Google Shape;15921;p27"/>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2" name="Google Shape;15922;p27"/>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3" name="Google Shape;15923;p27"/>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4" name="Google Shape;15924;p27"/>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5" name="Google Shape;15925;p27"/>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6" name="Google Shape;15926;p27"/>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7" name="Google Shape;15927;p27"/>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8" name="Google Shape;15928;p27"/>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9" name="Google Shape;15929;p27"/>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0" name="Google Shape;15930;p27"/>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1" name="Google Shape;15931;p27"/>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2" name="Google Shape;15932;p27"/>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3" name="Google Shape;15933;p27"/>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4" name="Google Shape;15934;p27"/>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5" name="Google Shape;15935;p27"/>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6" name="Google Shape;15936;p27"/>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7" name="Google Shape;15937;p27"/>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8" name="Google Shape;15938;p27"/>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9" name="Google Shape;15939;p27"/>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0" name="Google Shape;15940;p27"/>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1" name="Google Shape;15941;p27"/>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2" name="Google Shape;15942;p27"/>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3" name="Google Shape;15943;p27"/>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4" name="Google Shape;15944;p27"/>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5" name="Google Shape;15945;p27"/>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6" name="Google Shape;15946;p27"/>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7" name="Google Shape;15947;p27"/>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8" name="Google Shape;15948;p27"/>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9" name="Google Shape;15949;p27"/>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0" name="Google Shape;15950;p27"/>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1" name="Google Shape;15951;p27"/>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2" name="Google Shape;15952;p27"/>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3" name="Google Shape;15953;p27"/>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4" name="Google Shape;15954;p27"/>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5" name="Google Shape;15955;p27"/>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6" name="Google Shape;15956;p27"/>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7" name="Google Shape;15957;p27"/>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8" name="Google Shape;15958;p27"/>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9" name="Google Shape;15959;p27"/>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0" name="Google Shape;15960;p27"/>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1" name="Google Shape;15961;p27"/>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2" name="Google Shape;15962;p27"/>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3" name="Google Shape;15963;p27"/>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4" name="Google Shape;15964;p27"/>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5" name="Google Shape;15965;p27"/>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6" name="Google Shape;15966;p27"/>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7" name="Google Shape;15967;p27"/>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8" name="Google Shape;15968;p27"/>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9" name="Google Shape;15969;p27"/>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0" name="Google Shape;15970;p27"/>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1" name="Google Shape;15971;p27"/>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2" name="Google Shape;15972;p27"/>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3" name="Google Shape;15973;p27"/>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4" name="Google Shape;15974;p27"/>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5" name="Google Shape;15975;p27"/>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6" name="Google Shape;15976;p27"/>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7" name="Google Shape;15977;p27"/>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8" name="Google Shape;15978;p27"/>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9" name="Google Shape;15979;p27"/>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0" name="Google Shape;15980;p27"/>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1" name="Google Shape;15981;p27"/>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2" name="Google Shape;15982;p27"/>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3" name="Google Shape;15983;p27"/>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4" name="Google Shape;15984;p27"/>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5" name="Google Shape;15985;p27"/>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6" name="Google Shape;15986;p27"/>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7" name="Google Shape;15987;p27"/>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8" name="Google Shape;15988;p27"/>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9" name="Google Shape;15989;p27"/>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0" name="Google Shape;15990;p27"/>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1" name="Google Shape;15991;p27"/>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2" name="Google Shape;15992;p27"/>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3" name="Google Shape;15993;p27"/>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4" name="Google Shape;15994;p27"/>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5" name="Google Shape;15995;p27"/>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6" name="Google Shape;15996;p27"/>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7" name="Google Shape;15997;p27"/>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8" name="Google Shape;15998;p27"/>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9" name="Google Shape;15999;p27"/>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0" name="Google Shape;16000;p27"/>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1" name="Google Shape;16001;p27"/>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2" name="Google Shape;16002;p27"/>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3" name="Google Shape;16003;p27"/>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4" name="Google Shape;16004;p27"/>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5" name="Google Shape;16005;p27"/>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6" name="Google Shape;16006;p27"/>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7" name="Google Shape;16007;p27"/>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8" name="Google Shape;16008;p27"/>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9" name="Google Shape;16009;p27"/>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0" name="Google Shape;16010;p27"/>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1" name="Google Shape;16011;p27"/>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2" name="Google Shape;16012;p27"/>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3" name="Google Shape;16013;p27"/>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4" name="Google Shape;16014;p27"/>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5" name="Google Shape;16015;p27"/>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6" name="Google Shape;16016;p27"/>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7" name="Google Shape;16017;p27"/>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8" name="Google Shape;16018;p27"/>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9" name="Google Shape;16019;p27"/>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0" name="Google Shape;16020;p27"/>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1" name="Google Shape;16021;p27"/>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2" name="Google Shape;16022;p27"/>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3" name="Google Shape;16023;p27"/>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4" name="Google Shape;16024;p27"/>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5" name="Google Shape;16025;p27"/>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6" name="Google Shape;16026;p27"/>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7" name="Google Shape;16027;p27"/>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8" name="Google Shape;16028;p27"/>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9" name="Google Shape;16029;p27"/>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0" name="Google Shape;16030;p27"/>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1" name="Google Shape;16031;p27"/>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2" name="Google Shape;16032;p27"/>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3" name="Google Shape;16033;p27"/>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4" name="Google Shape;16034;p27"/>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5" name="Google Shape;16035;p27"/>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6" name="Google Shape;16036;p27"/>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7" name="Google Shape;16037;p27"/>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8" name="Google Shape;16038;p27"/>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9" name="Google Shape;16039;p27"/>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0" name="Google Shape;16040;p27"/>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1" name="Google Shape;16041;p27"/>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2" name="Google Shape;16042;p27"/>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3" name="Google Shape;16043;p27"/>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4" name="Google Shape;16044;p27"/>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5" name="Google Shape;16045;p27"/>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6" name="Google Shape;16046;p27"/>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7" name="Google Shape;16047;p27"/>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8" name="Google Shape;16048;p27"/>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9" name="Google Shape;16049;p27"/>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0" name="Google Shape;16050;p27"/>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1" name="Google Shape;16051;p27"/>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2" name="Google Shape;16052;p27"/>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3" name="Google Shape;16053;p27"/>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4" name="Google Shape;16054;p27"/>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5" name="Google Shape;16055;p27"/>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6" name="Google Shape;16056;p27"/>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7" name="Google Shape;16057;p27"/>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8" name="Google Shape;16058;p27"/>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9" name="Google Shape;16059;p27"/>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0" name="Google Shape;16060;p27"/>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1" name="Google Shape;16061;p27"/>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2" name="Google Shape;16062;p27"/>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3" name="Google Shape;16063;p27"/>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4" name="Google Shape;16064;p27"/>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5" name="Google Shape;16065;p27"/>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6" name="Google Shape;16066;p27"/>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7" name="Google Shape;16067;p27"/>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8" name="Google Shape;16068;p27"/>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9" name="Google Shape;16069;p27"/>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0" name="Google Shape;16070;p27"/>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1" name="Google Shape;16071;p27"/>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2" name="Google Shape;16072;p27"/>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3" name="Google Shape;16073;p27"/>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4" name="Google Shape;16074;p27"/>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5" name="Google Shape;16075;p27"/>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6" name="Google Shape;16076;p27"/>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7" name="Google Shape;16077;p27"/>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8" name="Google Shape;16078;p27"/>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9" name="Google Shape;16079;p27"/>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0" name="Google Shape;16080;p27"/>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1" name="Google Shape;16081;p27"/>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2" name="Google Shape;16082;p27"/>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3" name="Google Shape;16083;p27"/>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4" name="Google Shape;16084;p27"/>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5" name="Google Shape;16085;p27"/>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6" name="Google Shape;16086;p27"/>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7" name="Google Shape;16087;p27"/>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8" name="Google Shape;16088;p27"/>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9" name="Google Shape;16089;p27"/>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0" name="Google Shape;16090;p27"/>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1" name="Google Shape;16091;p27"/>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2" name="Google Shape;16092;p27"/>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3" name="Google Shape;16093;p27"/>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4" name="Google Shape;16094;p27"/>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5" name="Google Shape;16095;p27"/>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6" name="Google Shape;16096;p27"/>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7" name="Google Shape;16097;p27"/>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8" name="Google Shape;16098;p27"/>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9" name="Google Shape;16099;p27"/>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0" name="Google Shape;16100;p27"/>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1" name="Google Shape;16101;p27"/>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2" name="Google Shape;16102;p27"/>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3" name="Google Shape;16103;p27"/>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4" name="Google Shape;16104;p27"/>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5" name="Google Shape;16105;p27"/>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6" name="Google Shape;16106;p27"/>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7" name="Google Shape;16107;p27"/>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8" name="Google Shape;16108;p27"/>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9" name="Google Shape;16109;p27"/>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0" name="Google Shape;16110;p27"/>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1" name="Google Shape;16111;p27"/>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2" name="Google Shape;16112;p27"/>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3" name="Google Shape;16113;p27"/>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4" name="Google Shape;16114;p27"/>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5" name="Google Shape;16115;p27"/>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6" name="Google Shape;16116;p27"/>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7" name="Google Shape;16117;p27"/>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8" name="Google Shape;16118;p27"/>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9" name="Google Shape;16119;p27"/>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0" name="Google Shape;16120;p27"/>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1" name="Google Shape;16121;p27"/>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2" name="Google Shape;16122;p27"/>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3" name="Google Shape;16123;p27"/>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4" name="Google Shape;16124;p27"/>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5" name="Google Shape;16125;p27"/>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6" name="Google Shape;16126;p27"/>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7" name="Google Shape;16127;p27"/>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8" name="Google Shape;16128;p27"/>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9" name="Google Shape;16129;p27"/>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0" name="Google Shape;16130;p27"/>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1" name="Google Shape;16131;p27"/>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2" name="Google Shape;16132;p27"/>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3" name="Google Shape;16133;p27"/>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4" name="Google Shape;16134;p27"/>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5" name="Google Shape;16135;p27"/>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6" name="Google Shape;16136;p27"/>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7" name="Google Shape;16137;p27"/>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8" name="Google Shape;16138;p27"/>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9" name="Google Shape;16139;p27"/>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0" name="Google Shape;16140;p27"/>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1" name="Google Shape;16141;p27"/>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2" name="Google Shape;16142;p27"/>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3" name="Google Shape;16143;p27"/>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4" name="Google Shape;16144;p27"/>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5" name="Google Shape;16145;p27"/>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6" name="Google Shape;16146;p27"/>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7" name="Google Shape;16147;p27"/>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8" name="Google Shape;16148;p27"/>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9" name="Google Shape;16149;p27"/>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0" name="Google Shape;16150;p27"/>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1" name="Google Shape;16151;p27"/>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2" name="Google Shape;16152;p27"/>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3" name="Google Shape;16153;p27"/>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4" name="Google Shape;16154;p27"/>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5" name="Google Shape;16155;p27"/>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6" name="Google Shape;16156;p27"/>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7" name="Google Shape;16157;p27"/>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8" name="Google Shape;16158;p27"/>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9" name="Google Shape;16159;p27"/>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0" name="Google Shape;16160;p27"/>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1" name="Google Shape;16161;p27"/>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2" name="Google Shape;16162;p27"/>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3" name="Google Shape;16163;p27"/>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4" name="Google Shape;16164;p27"/>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5" name="Google Shape;16165;p27"/>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6" name="Google Shape;16166;p27"/>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7" name="Google Shape;16167;p27"/>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8" name="Google Shape;16168;p27"/>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9" name="Google Shape;16169;p27"/>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0" name="Google Shape;16170;p27"/>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1" name="Google Shape;16171;p27"/>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2" name="Google Shape;16172;p27"/>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3" name="Google Shape;16173;p27"/>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4" name="Google Shape;16174;p27"/>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5" name="Google Shape;16175;p27"/>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6" name="Google Shape;16176;p27"/>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7" name="Google Shape;16177;p27"/>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8" name="Google Shape;16178;p27"/>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9" name="Google Shape;16179;p27"/>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0" name="Google Shape;16180;p27"/>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1" name="Google Shape;16181;p27"/>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2" name="Google Shape;16182;p27"/>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3" name="Google Shape;16183;p27"/>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4" name="Google Shape;16184;p27"/>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5" name="Google Shape;16185;p27"/>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6" name="Google Shape;16186;p27"/>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7" name="Google Shape;16187;p27"/>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8" name="Google Shape;16188;p27"/>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9" name="Google Shape;16189;p27"/>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0" name="Google Shape;16190;p27"/>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1" name="Google Shape;16191;p27"/>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2" name="Google Shape;16192;p27"/>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3" name="Google Shape;16193;p27"/>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4" name="Google Shape;16194;p27"/>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5" name="Google Shape;16195;p27"/>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6" name="Google Shape;16196;p27"/>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7" name="Google Shape;16197;p27"/>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8" name="Google Shape;16198;p27"/>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9" name="Google Shape;16199;p27"/>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0" name="Google Shape;16200;p27"/>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1" name="Google Shape;16201;p27"/>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2" name="Google Shape;16202;p27"/>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3" name="Google Shape;16203;p27"/>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4" name="Google Shape;16204;p27"/>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5" name="Google Shape;16205;p27"/>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6" name="Google Shape;16206;p27"/>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7" name="Google Shape;16207;p27"/>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8" name="Google Shape;16208;p27"/>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9" name="Google Shape;16209;p27"/>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0" name="Google Shape;16210;p27"/>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1" name="Google Shape;16211;p27"/>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2" name="Google Shape;16212;p27"/>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3" name="Google Shape;16213;p27"/>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4" name="Google Shape;16214;p27"/>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5" name="Google Shape;16215;p27"/>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6" name="Google Shape;16216;p27"/>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7" name="Google Shape;16217;p27"/>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8" name="Google Shape;16218;p27"/>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9" name="Google Shape;16219;p27"/>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0" name="Google Shape;16220;p27"/>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1" name="Google Shape;16221;p27"/>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2" name="Google Shape;16222;p27"/>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3" name="Google Shape;16223;p27"/>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4" name="Google Shape;16224;p27"/>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5" name="Google Shape;16225;p27"/>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6" name="Google Shape;16226;p27"/>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7" name="Google Shape;16227;p27"/>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8" name="Google Shape;16228;p27"/>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9" name="Google Shape;16229;p27"/>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0" name="Google Shape;16230;p27"/>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1" name="Google Shape;16231;p27"/>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2" name="Google Shape;16232;p27"/>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3" name="Google Shape;16233;p27"/>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4" name="Google Shape;16234;p27"/>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5" name="Google Shape;16235;p27"/>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6" name="Google Shape;16236;p27"/>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7" name="Google Shape;16237;p27"/>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8" name="Google Shape;16238;p27"/>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9" name="Google Shape;16239;p27"/>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0" name="Google Shape;16240;p27"/>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1" name="Google Shape;16241;p27"/>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2" name="Google Shape;16242;p27"/>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3" name="Google Shape;16243;p27"/>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4" name="Google Shape;16244;p27"/>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5" name="Google Shape;16245;p27"/>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6" name="Google Shape;16246;p27"/>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7" name="Google Shape;16247;p27"/>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8" name="Google Shape;16248;p27"/>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9" name="Google Shape;16249;p27"/>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0" name="Google Shape;16250;p27"/>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1" name="Google Shape;16251;p27"/>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2" name="Google Shape;16252;p27"/>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3" name="Google Shape;16253;p27"/>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4" name="Google Shape;16254;p27"/>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5" name="Google Shape;16255;p27"/>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6" name="Google Shape;16256;p27"/>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7" name="Google Shape;16257;p27"/>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8" name="Google Shape;16258;p27"/>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9" name="Google Shape;16259;p27"/>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0" name="Google Shape;16260;p27"/>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1" name="Google Shape;16261;p27"/>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2" name="Google Shape;16262;p27"/>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3" name="Google Shape;16263;p27"/>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4" name="Google Shape;16264;p27"/>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5" name="Google Shape;16265;p27"/>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6" name="Google Shape;16266;p27"/>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7" name="Google Shape;16267;p27"/>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8" name="Google Shape;16268;p27"/>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9" name="Google Shape;16269;p27"/>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0" name="Google Shape;16270;p27"/>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1" name="Google Shape;16271;p27"/>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2" name="Google Shape;16272;p27"/>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3" name="Google Shape;16273;p27"/>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4" name="Google Shape;16274;p27"/>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5" name="Google Shape;16275;p27"/>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6" name="Google Shape;16276;p27"/>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7" name="Google Shape;16277;p27"/>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8" name="Google Shape;16278;p27"/>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9" name="Google Shape;16279;p27"/>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0" name="Google Shape;16280;p27"/>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1" name="Google Shape;16281;p27"/>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2" name="Google Shape;16282;p27"/>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3" name="Google Shape;16283;p27"/>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4" name="Google Shape;16284;p27"/>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5" name="Google Shape;16285;p27"/>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6" name="Google Shape;16286;p27"/>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7" name="Google Shape;16287;p27"/>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8" name="Google Shape;16288;p27"/>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9" name="Google Shape;16289;p27"/>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0" name="Google Shape;16290;p27"/>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1" name="Google Shape;16291;p27"/>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2" name="Google Shape;16292;p27"/>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3" name="Google Shape;16293;p27"/>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4" name="Google Shape;16294;p27"/>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5" name="Google Shape;16295;p27"/>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6" name="Google Shape;16296;p27"/>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7" name="Google Shape;16297;p27"/>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8" name="Google Shape;16298;p27"/>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9" name="Google Shape;16299;p27"/>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0" name="Google Shape;16300;p27"/>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1" name="Google Shape;16301;p27"/>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2" name="Google Shape;16302;p27"/>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3" name="Google Shape;16303;p27"/>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4" name="Google Shape;16304;p27"/>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5" name="Google Shape;16305;p27"/>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6" name="Google Shape;16306;p27"/>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7" name="Google Shape;16307;p27"/>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8" name="Google Shape;16308;p27"/>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9" name="Google Shape;16309;p27"/>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0" name="Google Shape;16310;p27"/>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1" name="Google Shape;16311;p27"/>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2" name="Google Shape;16312;p27"/>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3" name="Google Shape;16313;p27"/>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4" name="Google Shape;16314;p27"/>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5" name="Google Shape;16315;p27"/>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6" name="Google Shape;16316;p27"/>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7" name="Google Shape;16317;p27"/>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8" name="Google Shape;16318;p27"/>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9" name="Google Shape;16319;p27"/>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0" name="Google Shape;16320;p27"/>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1" name="Google Shape;16321;p27"/>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2" name="Google Shape;16322;p27"/>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3" name="Google Shape;16323;p27"/>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4" name="Google Shape;16324;p27"/>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5" name="Google Shape;16325;p27"/>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6" name="Google Shape;16326;p27"/>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7" name="Google Shape;16327;p27"/>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8" name="Google Shape;16328;p27"/>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9" name="Google Shape;16329;p27"/>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0" name="Google Shape;16330;p27"/>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1" name="Google Shape;16331;p27"/>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2" name="Google Shape;16332;p27"/>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3" name="Google Shape;16333;p27"/>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4" name="Google Shape;16334;p27"/>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5" name="Google Shape;16335;p27"/>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6" name="Google Shape;16336;p27"/>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7" name="Google Shape;16337;p27"/>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8" name="Google Shape;16338;p27"/>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9" name="Google Shape;16339;p27"/>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0" name="Google Shape;16340;p27"/>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1" name="Google Shape;16341;p27"/>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2" name="Google Shape;16342;p27"/>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3" name="Google Shape;16343;p27"/>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4" name="Google Shape;16344;p27"/>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5" name="Google Shape;16345;p27"/>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6" name="Google Shape;16346;p27"/>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7" name="Google Shape;16347;p27"/>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8" name="Google Shape;16348;p27"/>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9" name="Google Shape;16349;p27"/>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0" name="Google Shape;16350;p27"/>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1" name="Google Shape;16351;p27"/>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2" name="Google Shape;16352;p27"/>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3" name="Google Shape;16353;p27"/>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4" name="Google Shape;16354;p27"/>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5" name="Google Shape;16355;p27"/>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6" name="Google Shape;16356;p27"/>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7" name="Google Shape;16357;p27"/>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8" name="Google Shape;16358;p27"/>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9" name="Google Shape;16359;p27"/>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0" name="Google Shape;16360;p27"/>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1" name="Google Shape;16361;p27"/>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2" name="Google Shape;16362;p27"/>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3" name="Google Shape;16363;p27"/>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4" name="Google Shape;16364;p27"/>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5" name="Google Shape;16365;p27"/>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6" name="Google Shape;16366;p27"/>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7" name="Google Shape;16367;p27"/>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8" name="Google Shape;16368;p27"/>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9" name="Google Shape;16369;p27"/>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0" name="Google Shape;16370;p27"/>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1" name="Google Shape;16371;p27"/>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2" name="Google Shape;16372;p27"/>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3" name="Google Shape;16373;p27"/>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4" name="Google Shape;16374;p27"/>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5" name="Google Shape;16375;p27"/>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6" name="Google Shape;16376;p27"/>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7" name="Google Shape;16377;p27"/>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8" name="Google Shape;16378;p27"/>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9" name="Google Shape;16379;p27"/>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0" name="Google Shape;16380;p27"/>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1" name="Google Shape;16381;p27"/>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2" name="Google Shape;16382;p27"/>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3" name="Google Shape;16383;p27"/>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4" name="Google Shape;16384;p27"/>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5" name="Google Shape;16385;p27"/>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6" name="Google Shape;16386;p27"/>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7" name="Google Shape;16387;p27"/>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8" name="Google Shape;16388;p27"/>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9" name="Google Shape;16389;p27"/>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0" name="Google Shape;16390;p27"/>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1" name="Google Shape;16391;p27"/>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2" name="Google Shape;16392;p27"/>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3" name="Google Shape;16393;p27"/>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4" name="Google Shape;16394;p27"/>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5" name="Google Shape;16395;p27"/>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6" name="Google Shape;16396;p27"/>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7" name="Google Shape;16397;p27"/>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8" name="Google Shape;16398;p27"/>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9" name="Google Shape;16399;p27"/>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0" name="Google Shape;16400;p27"/>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1" name="Google Shape;16401;p27"/>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2" name="Google Shape;16402;p27"/>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3" name="Google Shape;16403;p27"/>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4" name="Google Shape;16404;p27"/>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5" name="Google Shape;16405;p27"/>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6" name="Google Shape;16406;p27"/>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7" name="Google Shape;16407;p27"/>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8" name="Google Shape;16408;p27"/>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9" name="Google Shape;16409;p27"/>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0" name="Google Shape;16410;p27"/>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1" name="Google Shape;16411;p27"/>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2" name="Google Shape;16412;p27"/>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3" name="Google Shape;16413;p27"/>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4" name="Google Shape;16414;p27"/>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5" name="Google Shape;16415;p27"/>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6" name="Google Shape;16416;p27"/>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7" name="Google Shape;16417;p27"/>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8" name="Google Shape;16418;p27"/>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9" name="Google Shape;16419;p27"/>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0" name="Google Shape;16420;p27"/>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1" name="Google Shape;16421;p27"/>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2" name="Google Shape;16422;p27"/>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3" name="Google Shape;16423;p27"/>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4" name="Google Shape;16424;p27"/>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5" name="Google Shape;16425;p27"/>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6" name="Google Shape;16426;p27"/>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7" name="Google Shape;16427;p27"/>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8" name="Google Shape;16428;p27"/>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9" name="Google Shape;16429;p27"/>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0" name="Google Shape;16430;p27"/>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1" name="Google Shape;16431;p27"/>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2" name="Google Shape;16432;p27"/>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3" name="Google Shape;16433;p27"/>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4" name="Google Shape;16434;p27"/>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5" name="Google Shape;16435;p27"/>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6" name="Google Shape;16436;p27"/>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7" name="Google Shape;16437;p27"/>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8" name="Google Shape;16438;p27"/>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9" name="Google Shape;16439;p27"/>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0" name="Google Shape;16440;p27"/>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1" name="Google Shape;16441;p27"/>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2" name="Google Shape;16442;p27"/>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3" name="Google Shape;16443;p27"/>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4" name="Google Shape;16444;p27"/>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5" name="Google Shape;16445;p27"/>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6" name="Google Shape;16446;p27"/>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7" name="Google Shape;16447;p27"/>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8" name="Google Shape;16448;p27"/>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9" name="Google Shape;16449;p27"/>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0" name="Google Shape;16450;p27"/>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1" name="Google Shape;16451;p27"/>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2" name="Google Shape;16452;p27"/>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3" name="Google Shape;16453;p27"/>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4" name="Google Shape;16454;p27"/>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5" name="Google Shape;16455;p27"/>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6" name="Google Shape;16456;p27"/>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7" name="Google Shape;16457;p27"/>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8" name="Google Shape;16458;p27"/>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9" name="Google Shape;16459;p27"/>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0" name="Google Shape;16460;p27"/>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1" name="Google Shape;16461;p27"/>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2" name="Google Shape;16462;p27"/>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3" name="Google Shape;16463;p27"/>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4" name="Google Shape;16464;p27"/>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5" name="Google Shape;16465;p27"/>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6" name="Google Shape;16466;p27"/>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7" name="Google Shape;16467;p27"/>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8" name="Google Shape;16468;p27"/>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9" name="Google Shape;16469;p27"/>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0" name="Google Shape;16470;p27"/>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1" name="Google Shape;16471;p27"/>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2" name="Google Shape;16472;p27"/>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3" name="Google Shape;16473;p27"/>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4" name="Google Shape;16474;p27"/>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5" name="Google Shape;16475;p27"/>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6" name="Google Shape;16476;p27"/>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7" name="Google Shape;16477;p27"/>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8" name="Google Shape;16478;p27"/>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9" name="Google Shape;16479;p27"/>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0" name="Google Shape;16480;p27"/>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1" name="Google Shape;16481;p27"/>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2" name="Google Shape;16482;p27"/>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3" name="Google Shape;16483;p27"/>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4" name="Google Shape;16484;p27"/>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5" name="Google Shape;16485;p27"/>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6" name="Google Shape;16486;p27"/>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7" name="Google Shape;16487;p27"/>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8" name="Google Shape;16488;p27"/>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9" name="Google Shape;16489;p27"/>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0" name="Google Shape;16490;p27"/>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1" name="Google Shape;16491;p27"/>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2" name="Google Shape;16492;p27"/>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3" name="Google Shape;16493;p27"/>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4" name="Google Shape;16494;p27"/>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5" name="Google Shape;16495;p27"/>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6" name="Google Shape;16496;p27"/>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7" name="Google Shape;16497;p27"/>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8" name="Google Shape;16498;p27"/>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9" name="Google Shape;16499;p27"/>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0" name="Google Shape;16500;p27"/>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1" name="Google Shape;16501;p27"/>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2" name="Google Shape;16502;p27"/>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3" name="Google Shape;16503;p27"/>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4" name="Google Shape;16504;p27"/>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5" name="Google Shape;16505;p27"/>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6" name="Google Shape;16506;p27"/>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7" name="Google Shape;16507;p27"/>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8" name="Google Shape;16508;p27"/>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9" name="Google Shape;16509;p27"/>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0" name="Google Shape;16510;p27"/>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1" name="Google Shape;16511;p27"/>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2" name="Google Shape;16512;p27"/>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3" name="Google Shape;16513;p27"/>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4" name="Google Shape;16514;p27"/>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5" name="Google Shape;16515;p27"/>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6" name="Google Shape;16516;p27"/>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7" name="Google Shape;16517;p27"/>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8" name="Google Shape;16518;p27"/>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9" name="Google Shape;16519;p27"/>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0" name="Google Shape;16520;p27"/>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1" name="Google Shape;16521;p27"/>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2" name="Google Shape;16522;p27"/>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3" name="Google Shape;16523;p27"/>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4" name="Google Shape;16524;p27"/>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5" name="Google Shape;16525;p27"/>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6" name="Google Shape;16526;p27"/>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7" name="Google Shape;16527;p27"/>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8" name="Google Shape;16528;p27"/>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9" name="Google Shape;16529;p27"/>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0" name="Google Shape;16530;p27"/>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1" name="Google Shape;16531;p27"/>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2" name="Google Shape;16532;p27"/>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3" name="Google Shape;16533;p27"/>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4" name="Google Shape;16534;p27"/>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5" name="Google Shape;16535;p27"/>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6" name="Google Shape;16536;p27"/>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7" name="Google Shape;16537;p27"/>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8" name="Google Shape;16538;p27"/>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9" name="Google Shape;16539;p27"/>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0" name="Google Shape;16540;p27"/>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1" name="Google Shape;16541;p27"/>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542" name="Google Shape;16542;p27"/>
          <p:cNvSpPr txBox="1"/>
          <p:nvPr>
            <p:ph type="subTitle" idx="1"/>
          </p:nvPr>
        </p:nvSpPr>
        <p:spPr>
          <a:xfrm>
            <a:off x="715100" y="1153600"/>
            <a:ext cx="5077200" cy="420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6543" name="Google Shape;16543;p27"/>
          <p:cNvSpPr txBox="1"/>
          <p:nvPr>
            <p:ph type="subTitle" idx="2"/>
          </p:nvPr>
        </p:nvSpPr>
        <p:spPr>
          <a:xfrm>
            <a:off x="715100" y="1561260"/>
            <a:ext cx="5077200" cy="753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6544" name="Google Shape;16544;p27"/>
          <p:cNvSpPr txBox="1"/>
          <p:nvPr>
            <p:ph type="subTitle" idx="3"/>
          </p:nvPr>
        </p:nvSpPr>
        <p:spPr>
          <a:xfrm>
            <a:off x="3351650" y="2708380"/>
            <a:ext cx="5077200" cy="7530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6545" name="Google Shape;16545;p27"/>
          <p:cNvSpPr txBox="1"/>
          <p:nvPr>
            <p:ph type="subTitle" idx="4"/>
          </p:nvPr>
        </p:nvSpPr>
        <p:spPr>
          <a:xfrm>
            <a:off x="715100" y="3855500"/>
            <a:ext cx="5077200" cy="753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6546" name="Google Shape;16546;p27"/>
          <p:cNvSpPr txBox="1"/>
          <p:nvPr>
            <p:ph type="subTitle" idx="5"/>
          </p:nvPr>
        </p:nvSpPr>
        <p:spPr>
          <a:xfrm>
            <a:off x="715100" y="3448140"/>
            <a:ext cx="5077200" cy="4206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6547" name="Google Shape;16547;p27"/>
          <p:cNvSpPr txBox="1"/>
          <p:nvPr>
            <p:ph type="subTitle" idx="6"/>
          </p:nvPr>
        </p:nvSpPr>
        <p:spPr>
          <a:xfrm>
            <a:off x="3351650" y="2301020"/>
            <a:ext cx="5077200" cy="4206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18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6548" name="Google Shape;16548;p27"/>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549" name="Google Shape;16549;p27"/>
          <p:cNvSpPr/>
          <p:nvPr/>
        </p:nvSpPr>
        <p:spPr>
          <a:xfrm flipH="1">
            <a:off x="7679198" y="216712"/>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550" name="Google Shape;16550;p27"/>
          <p:cNvGrpSpPr/>
          <p:nvPr/>
        </p:nvGrpSpPr>
        <p:grpSpPr>
          <a:xfrm>
            <a:off x="8422409" y="-64425"/>
            <a:ext cx="490836" cy="1481231"/>
            <a:chOff x="8422409" y="-64425"/>
            <a:chExt cx="490836" cy="1481231"/>
          </a:xfrm>
        </p:grpSpPr>
        <p:sp>
          <p:nvSpPr>
            <p:cNvPr id="16551" name="Google Shape;16551;p27"/>
            <p:cNvSpPr/>
            <p:nvPr/>
          </p:nvSpPr>
          <p:spPr>
            <a:xfrm flipH="1">
              <a:off x="8592843" y="1317699"/>
              <a:ext cx="149938" cy="99107"/>
            </a:xfrm>
            <a:custGeom>
              <a:avLst/>
              <a:gdLst/>
              <a:ahLst/>
              <a:cxnLst/>
              <a:rect l="l" t="t" r="r" b="b"/>
              <a:pathLst>
                <a:path w="5106" h="3375" extrusionOk="0">
                  <a:moveTo>
                    <a:pt x="0" y="0"/>
                  </a:moveTo>
                  <a:lnTo>
                    <a:pt x="0" y="3112"/>
                  </a:lnTo>
                  <a:cubicBezTo>
                    <a:pt x="839" y="3287"/>
                    <a:pt x="1696" y="3375"/>
                    <a:pt x="2553" y="3375"/>
                  </a:cubicBezTo>
                  <a:cubicBezTo>
                    <a:pt x="3409" y="3375"/>
                    <a:pt x="4266" y="3287"/>
                    <a:pt x="5105" y="3112"/>
                  </a:cubicBezTo>
                  <a:lnTo>
                    <a:pt x="5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2" name="Google Shape;16552;p27"/>
            <p:cNvSpPr/>
            <p:nvPr/>
          </p:nvSpPr>
          <p:spPr>
            <a:xfrm flipH="1">
              <a:off x="8422409" y="935720"/>
              <a:ext cx="490836" cy="402535"/>
            </a:xfrm>
            <a:custGeom>
              <a:avLst/>
              <a:gdLst/>
              <a:ahLst/>
              <a:cxnLst/>
              <a:rect l="l" t="t" r="r" b="b"/>
              <a:pathLst>
                <a:path w="16715" h="13708" extrusionOk="0">
                  <a:moveTo>
                    <a:pt x="8358" y="1"/>
                  </a:moveTo>
                  <a:cubicBezTo>
                    <a:pt x="3742" y="1"/>
                    <a:pt x="1" y="3043"/>
                    <a:pt x="1" y="6854"/>
                  </a:cubicBezTo>
                  <a:cubicBezTo>
                    <a:pt x="1" y="10631"/>
                    <a:pt x="3742" y="13708"/>
                    <a:pt x="8358" y="13708"/>
                  </a:cubicBezTo>
                  <a:cubicBezTo>
                    <a:pt x="12973" y="13708"/>
                    <a:pt x="16715" y="10631"/>
                    <a:pt x="16715" y="6854"/>
                  </a:cubicBezTo>
                  <a:cubicBezTo>
                    <a:pt x="16715" y="3043"/>
                    <a:pt x="12973" y="1"/>
                    <a:pt x="83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3" name="Google Shape;16553;p27"/>
            <p:cNvSpPr/>
            <p:nvPr/>
          </p:nvSpPr>
          <p:spPr>
            <a:xfrm flipH="1">
              <a:off x="8484017" y="935720"/>
              <a:ext cx="367620" cy="402535"/>
            </a:xfrm>
            <a:custGeom>
              <a:avLst/>
              <a:gdLst/>
              <a:ahLst/>
              <a:cxnLst/>
              <a:rect l="l" t="t" r="r" b="b"/>
              <a:pathLst>
                <a:path w="12519" h="13708" fill="none" extrusionOk="0">
                  <a:moveTo>
                    <a:pt x="12519" y="6854"/>
                  </a:moveTo>
                  <a:cubicBezTo>
                    <a:pt x="12519" y="10631"/>
                    <a:pt x="9721" y="13708"/>
                    <a:pt x="6260" y="13708"/>
                  </a:cubicBezTo>
                  <a:cubicBezTo>
                    <a:pt x="2798" y="13708"/>
                    <a:pt x="1" y="10631"/>
                    <a:pt x="1" y="6854"/>
                  </a:cubicBezTo>
                  <a:cubicBezTo>
                    <a:pt x="1" y="3043"/>
                    <a:pt x="2798" y="1"/>
                    <a:pt x="6260" y="1"/>
                  </a:cubicBezTo>
                  <a:cubicBezTo>
                    <a:pt x="9721" y="1"/>
                    <a:pt x="12519" y="3043"/>
                    <a:pt x="12519" y="6854"/>
                  </a:cubicBezTo>
                  <a:close/>
                </a:path>
              </a:pathLst>
            </a:custGeom>
            <a:noFill/>
            <a:ln w="113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4" name="Google Shape;16554;p27"/>
            <p:cNvSpPr/>
            <p:nvPr/>
          </p:nvSpPr>
          <p:spPr>
            <a:xfrm flipH="1">
              <a:off x="8569234" y="935720"/>
              <a:ext cx="197186" cy="402535"/>
            </a:xfrm>
            <a:custGeom>
              <a:avLst/>
              <a:gdLst/>
              <a:ahLst/>
              <a:cxnLst/>
              <a:rect l="l" t="t" r="r" b="b"/>
              <a:pathLst>
                <a:path w="6715" h="13708" fill="none" extrusionOk="0">
                  <a:moveTo>
                    <a:pt x="6714" y="6854"/>
                  </a:moveTo>
                  <a:cubicBezTo>
                    <a:pt x="6714" y="10631"/>
                    <a:pt x="5211" y="13708"/>
                    <a:pt x="3358" y="13708"/>
                  </a:cubicBezTo>
                  <a:cubicBezTo>
                    <a:pt x="1504" y="13708"/>
                    <a:pt x="1" y="10631"/>
                    <a:pt x="1" y="6854"/>
                  </a:cubicBezTo>
                  <a:cubicBezTo>
                    <a:pt x="1" y="3043"/>
                    <a:pt x="1504" y="1"/>
                    <a:pt x="3358" y="1"/>
                  </a:cubicBezTo>
                  <a:cubicBezTo>
                    <a:pt x="5211" y="1"/>
                    <a:pt x="6714" y="3043"/>
                    <a:pt x="6714" y="6854"/>
                  </a:cubicBezTo>
                  <a:close/>
                </a:path>
              </a:pathLst>
            </a:custGeom>
            <a:noFill/>
            <a:ln w="113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6555" name="Google Shape;16555;p27"/>
            <p:cNvCxnSpPr/>
            <p:nvPr/>
          </p:nvCxnSpPr>
          <p:spPr>
            <a:xfrm rot="10800000">
              <a:off x="8663121" y="-64425"/>
              <a:ext cx="0" cy="1005000"/>
            </a:xfrm>
            <a:prstGeom prst="straightConnector1">
              <a:avLst/>
            </a:prstGeom>
            <a:noFill/>
            <a:ln w="9525" cap="flat" cmpd="sng">
              <a:solidFill>
                <a:schemeClr val="dk2"/>
              </a:solidFill>
              <a:prstDash val="solid"/>
              <a:round/>
              <a:headEnd type="none" w="med" len="med"/>
              <a:tailEnd type="none" w="med" len="med"/>
            </a:ln>
          </p:spPr>
        </p:cxnSp>
      </p:grpSp>
      <p:grpSp>
        <p:nvGrpSpPr>
          <p:cNvPr id="16556" name="Google Shape;16556;p27"/>
          <p:cNvGrpSpPr/>
          <p:nvPr/>
        </p:nvGrpSpPr>
        <p:grpSpPr>
          <a:xfrm rot="10800000" flipH="1">
            <a:off x="117355" y="4495301"/>
            <a:ext cx="597749" cy="605694"/>
            <a:chOff x="159580" y="156004"/>
            <a:chExt cx="806569" cy="817291"/>
          </a:xfrm>
        </p:grpSpPr>
        <p:sp>
          <p:nvSpPr>
            <p:cNvPr id="16557" name="Google Shape;16557;p27"/>
            <p:cNvSpPr/>
            <p:nvPr/>
          </p:nvSpPr>
          <p:spPr>
            <a:xfrm rot="7106339">
              <a:off x="196658" y="323469"/>
              <a:ext cx="668217" cy="482362"/>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8" name="Google Shape;16558;p27"/>
            <p:cNvSpPr/>
            <p:nvPr/>
          </p:nvSpPr>
          <p:spPr>
            <a:xfrm rot="7106339">
              <a:off x="391140" y="475964"/>
              <a:ext cx="376633" cy="19629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9" name="Google Shape;16559;p27"/>
            <p:cNvSpPr/>
            <p:nvPr/>
          </p:nvSpPr>
          <p:spPr>
            <a:xfrm rot="7106339">
              <a:off x="522214" y="514225"/>
              <a:ext cx="75314" cy="45185"/>
            </a:xfrm>
            <a:custGeom>
              <a:avLst/>
              <a:gdLst/>
              <a:ahLst/>
              <a:cxnLst/>
              <a:rect l="l" t="t" r="r" b="b"/>
              <a:pathLst>
                <a:path w="4727" h="2836" fill="none" extrusionOk="0">
                  <a:moveTo>
                    <a:pt x="1" y="0"/>
                  </a:moveTo>
                  <a:lnTo>
                    <a:pt x="2593" y="2836"/>
                  </a:lnTo>
                  <a:lnTo>
                    <a:pt x="4726" y="892"/>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0" name="Google Shape;16560;p27"/>
            <p:cNvSpPr/>
            <p:nvPr/>
          </p:nvSpPr>
          <p:spPr>
            <a:xfrm rot="7106339">
              <a:off x="506162" y="548398"/>
              <a:ext cx="48627" cy="8620"/>
            </a:xfrm>
            <a:custGeom>
              <a:avLst/>
              <a:gdLst/>
              <a:ahLst/>
              <a:cxnLst/>
              <a:rect l="l" t="t" r="r" b="b"/>
              <a:pathLst>
                <a:path w="3052" h="541" fill="none" extrusionOk="0">
                  <a:moveTo>
                    <a:pt x="3052" y="1"/>
                  </a:moveTo>
                  <a:lnTo>
                    <a:pt x="0" y="541"/>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1" name="Google Shape;16561;p27"/>
            <p:cNvSpPr/>
            <p:nvPr/>
          </p:nvSpPr>
          <p:spPr>
            <a:xfrm rot="7106339">
              <a:off x="825531" y="518742"/>
              <a:ext cx="129517" cy="102399"/>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2" name="Google Shape;16562;p27"/>
            <p:cNvSpPr/>
            <p:nvPr/>
          </p:nvSpPr>
          <p:spPr>
            <a:xfrm rot="7106339">
              <a:off x="783333" y="620702"/>
              <a:ext cx="57246" cy="70024"/>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563" name="Google Shape;16563;p27"/>
          <p:cNvGrpSpPr/>
          <p:nvPr/>
        </p:nvGrpSpPr>
        <p:grpSpPr>
          <a:xfrm>
            <a:off x="7733159" y="3813800"/>
            <a:ext cx="1259236" cy="1234322"/>
            <a:chOff x="7683447" y="2854250"/>
            <a:chExt cx="1259236" cy="1234322"/>
          </a:xfrm>
        </p:grpSpPr>
        <p:sp>
          <p:nvSpPr>
            <p:cNvPr id="16564" name="Google Shape;16564;p27"/>
            <p:cNvSpPr/>
            <p:nvPr/>
          </p:nvSpPr>
          <p:spPr>
            <a:xfrm rot="8706649" flipH="1">
              <a:off x="7840220" y="3048742"/>
              <a:ext cx="945689" cy="845338"/>
            </a:xfrm>
            <a:custGeom>
              <a:avLst/>
              <a:gdLst/>
              <a:ahLst/>
              <a:cxnLst/>
              <a:rect l="l" t="t" r="r" b="b"/>
              <a:pathLst>
                <a:path w="44320" h="39617" extrusionOk="0">
                  <a:moveTo>
                    <a:pt x="25352" y="0"/>
                  </a:moveTo>
                  <a:cubicBezTo>
                    <a:pt x="25345" y="0"/>
                    <a:pt x="25337" y="0"/>
                    <a:pt x="25329" y="0"/>
                  </a:cubicBezTo>
                  <a:cubicBezTo>
                    <a:pt x="18390" y="54"/>
                    <a:pt x="16283" y="11288"/>
                    <a:pt x="16283" y="11288"/>
                  </a:cubicBezTo>
                  <a:cubicBezTo>
                    <a:pt x="16283" y="11288"/>
                    <a:pt x="12844" y="7849"/>
                    <a:pt x="9236" y="7849"/>
                  </a:cubicBezTo>
                  <a:cubicBezTo>
                    <a:pt x="7572" y="7849"/>
                    <a:pt x="5871" y="8581"/>
                    <a:pt x="4456" y="10721"/>
                  </a:cubicBezTo>
                  <a:cubicBezTo>
                    <a:pt x="0" y="17499"/>
                    <a:pt x="10478" y="20442"/>
                    <a:pt x="10478" y="20442"/>
                  </a:cubicBezTo>
                  <a:cubicBezTo>
                    <a:pt x="10478" y="20442"/>
                    <a:pt x="2836" y="20550"/>
                    <a:pt x="1891" y="25681"/>
                  </a:cubicBezTo>
                  <a:cubicBezTo>
                    <a:pt x="945" y="30838"/>
                    <a:pt x="8182" y="30919"/>
                    <a:pt x="8182" y="30919"/>
                  </a:cubicBezTo>
                  <a:cubicBezTo>
                    <a:pt x="8182" y="30919"/>
                    <a:pt x="8290" y="39020"/>
                    <a:pt x="13610" y="39587"/>
                  </a:cubicBezTo>
                  <a:cubicBezTo>
                    <a:pt x="13787" y="39607"/>
                    <a:pt x="13960" y="39617"/>
                    <a:pt x="14130" y="39617"/>
                  </a:cubicBezTo>
                  <a:cubicBezTo>
                    <a:pt x="19099" y="39617"/>
                    <a:pt x="21144" y="31486"/>
                    <a:pt x="21144" y="31486"/>
                  </a:cubicBezTo>
                  <a:cubicBezTo>
                    <a:pt x="21144" y="31486"/>
                    <a:pt x="23326" y="38845"/>
                    <a:pt x="30336" y="38845"/>
                  </a:cubicBezTo>
                  <a:cubicBezTo>
                    <a:pt x="31202" y="38845"/>
                    <a:pt x="32142" y="38733"/>
                    <a:pt x="33160" y="38480"/>
                  </a:cubicBezTo>
                  <a:cubicBezTo>
                    <a:pt x="39344" y="36941"/>
                    <a:pt x="38885" y="26059"/>
                    <a:pt x="33701" y="22926"/>
                  </a:cubicBezTo>
                  <a:lnTo>
                    <a:pt x="33701" y="22926"/>
                  </a:lnTo>
                  <a:cubicBezTo>
                    <a:pt x="33701" y="22926"/>
                    <a:pt x="34671" y="23058"/>
                    <a:pt x="36003" y="23058"/>
                  </a:cubicBezTo>
                  <a:cubicBezTo>
                    <a:pt x="38768" y="23058"/>
                    <a:pt x="43092" y="22492"/>
                    <a:pt x="43530" y="19011"/>
                  </a:cubicBezTo>
                  <a:cubicBezTo>
                    <a:pt x="44320" y="12935"/>
                    <a:pt x="36755" y="12176"/>
                    <a:pt x="32924" y="12176"/>
                  </a:cubicBezTo>
                  <a:cubicBezTo>
                    <a:pt x="31647" y="12176"/>
                    <a:pt x="30784" y="12260"/>
                    <a:pt x="30784" y="12260"/>
                  </a:cubicBezTo>
                  <a:cubicBezTo>
                    <a:pt x="30784" y="12260"/>
                    <a:pt x="32293" y="0"/>
                    <a:pt x="25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5" name="Google Shape;16565;p27"/>
            <p:cNvSpPr/>
            <p:nvPr/>
          </p:nvSpPr>
          <p:spPr>
            <a:xfrm rot="8706649" flipH="1">
              <a:off x="8030714" y="3273829"/>
              <a:ext cx="543366" cy="453406"/>
            </a:xfrm>
            <a:custGeom>
              <a:avLst/>
              <a:gdLst/>
              <a:ahLst/>
              <a:cxnLst/>
              <a:rect l="l" t="t" r="r" b="b"/>
              <a:pathLst>
                <a:path w="25465" h="21249" extrusionOk="0">
                  <a:moveTo>
                    <a:pt x="17288" y="1"/>
                  </a:moveTo>
                  <a:cubicBezTo>
                    <a:pt x="13647" y="1"/>
                    <a:pt x="12611" y="9419"/>
                    <a:pt x="12611" y="9419"/>
                  </a:cubicBezTo>
                  <a:cubicBezTo>
                    <a:pt x="9699" y="6811"/>
                    <a:pt x="6500" y="5906"/>
                    <a:pt x="4105" y="5906"/>
                  </a:cubicBezTo>
                  <a:cubicBezTo>
                    <a:pt x="2036" y="5906"/>
                    <a:pt x="568" y="6582"/>
                    <a:pt x="405" y="7420"/>
                  </a:cubicBezTo>
                  <a:cubicBezTo>
                    <a:pt x="0" y="9662"/>
                    <a:pt x="4861" y="11714"/>
                    <a:pt x="8614" y="12011"/>
                  </a:cubicBezTo>
                  <a:cubicBezTo>
                    <a:pt x="8614" y="12011"/>
                    <a:pt x="594" y="17142"/>
                    <a:pt x="4510" y="20490"/>
                  </a:cubicBezTo>
                  <a:cubicBezTo>
                    <a:pt x="5139" y="21024"/>
                    <a:pt x="5776" y="21248"/>
                    <a:pt x="6401" y="21248"/>
                  </a:cubicBezTo>
                  <a:cubicBezTo>
                    <a:pt x="9663" y="21248"/>
                    <a:pt x="12611" y="15143"/>
                    <a:pt x="12611" y="15143"/>
                  </a:cubicBezTo>
                  <a:cubicBezTo>
                    <a:pt x="12611" y="15143"/>
                    <a:pt x="15618" y="19038"/>
                    <a:pt x="19006" y="19038"/>
                  </a:cubicBezTo>
                  <a:cubicBezTo>
                    <a:pt x="19754" y="19038"/>
                    <a:pt x="20522" y="18848"/>
                    <a:pt x="21279" y="18384"/>
                  </a:cubicBezTo>
                  <a:cubicBezTo>
                    <a:pt x="25464" y="15818"/>
                    <a:pt x="18039" y="11903"/>
                    <a:pt x="18039" y="11903"/>
                  </a:cubicBezTo>
                  <a:lnTo>
                    <a:pt x="18039" y="11903"/>
                  </a:lnTo>
                  <a:cubicBezTo>
                    <a:pt x="18039" y="11903"/>
                    <a:pt x="18065" y="11903"/>
                    <a:pt x="18115" y="11903"/>
                  </a:cubicBezTo>
                  <a:cubicBezTo>
                    <a:pt x="18838" y="11903"/>
                    <a:pt x="24471" y="11809"/>
                    <a:pt x="23763" y="8852"/>
                  </a:cubicBezTo>
                  <a:cubicBezTo>
                    <a:pt x="23540" y="7925"/>
                    <a:pt x="22772" y="7598"/>
                    <a:pt x="21802" y="7598"/>
                  </a:cubicBezTo>
                  <a:cubicBezTo>
                    <a:pt x="19494" y="7598"/>
                    <a:pt x="16040" y="9446"/>
                    <a:pt x="16040" y="9446"/>
                  </a:cubicBezTo>
                  <a:cubicBezTo>
                    <a:pt x="16040" y="9446"/>
                    <a:pt x="22116" y="1345"/>
                    <a:pt x="17958" y="103"/>
                  </a:cubicBezTo>
                  <a:cubicBezTo>
                    <a:pt x="17725" y="33"/>
                    <a:pt x="17502" y="1"/>
                    <a:pt x="17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6" name="Google Shape;16566;p27"/>
            <p:cNvSpPr/>
            <p:nvPr/>
          </p:nvSpPr>
          <p:spPr>
            <a:xfrm rot="8706649" flipH="1">
              <a:off x="8213444" y="3423440"/>
              <a:ext cx="137735" cy="62264"/>
            </a:xfrm>
            <a:custGeom>
              <a:avLst/>
              <a:gdLst/>
              <a:ahLst/>
              <a:cxnLst/>
              <a:rect l="l" t="t" r="r" b="b"/>
              <a:pathLst>
                <a:path w="6455" h="2918" fill="none" extrusionOk="0">
                  <a:moveTo>
                    <a:pt x="1" y="2917"/>
                  </a:moveTo>
                  <a:lnTo>
                    <a:pt x="3241" y="1"/>
                  </a:lnTo>
                  <a:lnTo>
                    <a:pt x="6454" y="2917"/>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7" name="Google Shape;16567;p27"/>
            <p:cNvSpPr/>
            <p:nvPr/>
          </p:nvSpPr>
          <p:spPr>
            <a:xfrm rot="8706649" flipH="1">
              <a:off x="8268996" y="3481266"/>
              <a:ext cx="78971" cy="63971"/>
            </a:xfrm>
            <a:custGeom>
              <a:avLst/>
              <a:gdLst/>
              <a:ahLst/>
              <a:cxnLst/>
              <a:rect l="l" t="t" r="r" b="b"/>
              <a:pathLst>
                <a:path w="3701" h="2998" fill="none" extrusionOk="0">
                  <a:moveTo>
                    <a:pt x="1" y="2134"/>
                  </a:moveTo>
                  <a:lnTo>
                    <a:pt x="2431" y="2998"/>
                  </a:lnTo>
                  <a:lnTo>
                    <a:pt x="3700"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8" name="Google Shape;16568;p27"/>
            <p:cNvSpPr/>
            <p:nvPr/>
          </p:nvSpPr>
          <p:spPr>
            <a:xfrm rot="8706649" flipH="1">
              <a:off x="8298920" y="3458823"/>
              <a:ext cx="69177" cy="18457"/>
            </a:xfrm>
            <a:custGeom>
              <a:avLst/>
              <a:gdLst/>
              <a:ahLst/>
              <a:cxnLst/>
              <a:rect l="l" t="t" r="r" b="b"/>
              <a:pathLst>
                <a:path w="3242" h="865" fill="none" extrusionOk="0">
                  <a:moveTo>
                    <a:pt x="3241" y="1"/>
                  </a:moveTo>
                  <a:lnTo>
                    <a:pt x="1" y="865"/>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9" name="Google Shape;16569;p27"/>
            <p:cNvSpPr/>
            <p:nvPr/>
          </p:nvSpPr>
          <p:spPr>
            <a:xfrm rot="8706649" flipH="1">
              <a:off x="8497574" y="3034101"/>
              <a:ext cx="140594" cy="117592"/>
            </a:xfrm>
            <a:custGeom>
              <a:avLst/>
              <a:gdLst/>
              <a:ahLst/>
              <a:cxnLst/>
              <a:rect l="l" t="t" r="r" b="b"/>
              <a:pathLst>
                <a:path w="6589" h="5511" extrusionOk="0">
                  <a:moveTo>
                    <a:pt x="2119" y="0"/>
                  </a:moveTo>
                  <a:cubicBezTo>
                    <a:pt x="1590" y="0"/>
                    <a:pt x="1128" y="165"/>
                    <a:pt x="810" y="504"/>
                  </a:cubicBezTo>
                  <a:cubicBezTo>
                    <a:pt x="0" y="1395"/>
                    <a:pt x="486" y="3123"/>
                    <a:pt x="1863" y="4365"/>
                  </a:cubicBezTo>
                  <a:cubicBezTo>
                    <a:pt x="2694" y="5115"/>
                    <a:pt x="3663" y="5510"/>
                    <a:pt x="4479" y="5510"/>
                  </a:cubicBezTo>
                  <a:cubicBezTo>
                    <a:pt x="5015" y="5510"/>
                    <a:pt x="5485" y="5340"/>
                    <a:pt x="5806" y="4986"/>
                  </a:cubicBezTo>
                  <a:cubicBezTo>
                    <a:pt x="6589" y="4122"/>
                    <a:pt x="6130" y="2394"/>
                    <a:pt x="4753" y="1152"/>
                  </a:cubicBezTo>
                  <a:cubicBezTo>
                    <a:pt x="3915" y="396"/>
                    <a:pt x="2938" y="0"/>
                    <a:pt x="2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0" name="Google Shape;16570;p27"/>
            <p:cNvSpPr/>
            <p:nvPr/>
          </p:nvSpPr>
          <p:spPr>
            <a:xfrm rot="8706649" flipH="1">
              <a:off x="8662182" y="3085515"/>
              <a:ext cx="77819" cy="49290"/>
            </a:xfrm>
            <a:custGeom>
              <a:avLst/>
              <a:gdLst/>
              <a:ahLst/>
              <a:cxnLst/>
              <a:rect l="l" t="t" r="r" b="b"/>
              <a:pathLst>
                <a:path w="3647" h="2310" extrusionOk="0">
                  <a:moveTo>
                    <a:pt x="1736" y="1"/>
                  </a:moveTo>
                  <a:cubicBezTo>
                    <a:pt x="834" y="1"/>
                    <a:pt x="106" y="444"/>
                    <a:pt x="55" y="1031"/>
                  </a:cubicBezTo>
                  <a:cubicBezTo>
                    <a:pt x="1" y="1652"/>
                    <a:pt x="757" y="2220"/>
                    <a:pt x="1729" y="2301"/>
                  </a:cubicBezTo>
                  <a:cubicBezTo>
                    <a:pt x="1804" y="2307"/>
                    <a:pt x="1878" y="2310"/>
                    <a:pt x="1951" y="2310"/>
                  </a:cubicBezTo>
                  <a:cubicBezTo>
                    <a:pt x="2826" y="2310"/>
                    <a:pt x="3543" y="1875"/>
                    <a:pt x="3592" y="1301"/>
                  </a:cubicBezTo>
                  <a:cubicBezTo>
                    <a:pt x="3646" y="653"/>
                    <a:pt x="2890" y="86"/>
                    <a:pt x="1891" y="5"/>
                  </a:cubicBezTo>
                  <a:cubicBezTo>
                    <a:pt x="1839" y="2"/>
                    <a:pt x="178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571" name="Google Shape;16571;p27"/>
          <p:cNvSpPr/>
          <p:nvPr/>
        </p:nvSpPr>
        <p:spPr>
          <a:xfrm flipH="1">
            <a:off x="151148" y="3550612"/>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572" name="Google Shape;16572;p27"/>
          <p:cNvGrpSpPr/>
          <p:nvPr/>
        </p:nvGrpSpPr>
        <p:grpSpPr>
          <a:xfrm flipH="1">
            <a:off x="345877" y="4035794"/>
            <a:ext cx="140686" cy="172547"/>
            <a:chOff x="1034783" y="1329944"/>
            <a:chExt cx="140686" cy="172547"/>
          </a:xfrm>
        </p:grpSpPr>
        <p:sp>
          <p:nvSpPr>
            <p:cNvPr id="16573" name="Google Shape;16573;p2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4" name="Google Shape;16574;p2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5" name="Google Shape;16575;p2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6" name="Google Shape;16576;p2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577" name="Google Shape;16577;p27"/>
          <p:cNvGrpSpPr/>
          <p:nvPr/>
        </p:nvGrpSpPr>
        <p:grpSpPr>
          <a:xfrm flipH="1">
            <a:off x="562777" y="2863819"/>
            <a:ext cx="140686" cy="172547"/>
            <a:chOff x="1034783" y="1329944"/>
            <a:chExt cx="140686" cy="172547"/>
          </a:xfrm>
        </p:grpSpPr>
        <p:sp>
          <p:nvSpPr>
            <p:cNvPr id="16578" name="Google Shape;16578;p2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9" name="Google Shape;16579;p2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0" name="Google Shape;16580;p2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1" name="Google Shape;16581;p2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582" name="Google Shape;16582;p27"/>
          <p:cNvSpPr/>
          <p:nvPr/>
        </p:nvSpPr>
        <p:spPr>
          <a:xfrm flipH="1">
            <a:off x="348102" y="2616408"/>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583" name="Google Shape;16583;p27"/>
          <p:cNvGrpSpPr/>
          <p:nvPr/>
        </p:nvGrpSpPr>
        <p:grpSpPr>
          <a:xfrm flipH="1">
            <a:off x="193552" y="2108619"/>
            <a:ext cx="140686" cy="172547"/>
            <a:chOff x="1034783" y="1329944"/>
            <a:chExt cx="140686" cy="172547"/>
          </a:xfrm>
        </p:grpSpPr>
        <p:sp>
          <p:nvSpPr>
            <p:cNvPr id="16584" name="Google Shape;16584;p2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5" name="Google Shape;16585;p2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6" name="Google Shape;16586;p2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7" name="Google Shape;16587;p2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6588" name="Shape 16588"/>
        <p:cNvGrpSpPr/>
        <p:nvPr/>
      </p:nvGrpSpPr>
      <p:grpSpPr>
        <a:xfrm>
          <a:off x="0" y="0"/>
          <a:ext cx="0" cy="0"/>
          <a:chOff x="0" y="0"/>
          <a:chExt cx="0" cy="0"/>
        </a:xfrm>
      </p:grpSpPr>
      <p:grpSp>
        <p:nvGrpSpPr>
          <p:cNvPr id="16589" name="Google Shape;16589;p28"/>
          <p:cNvGrpSpPr/>
          <p:nvPr/>
        </p:nvGrpSpPr>
        <p:grpSpPr>
          <a:xfrm>
            <a:off x="-44372" y="-112096"/>
            <a:ext cx="9232744" cy="5367692"/>
            <a:chOff x="-36097" y="-112100"/>
            <a:chExt cx="9232744" cy="5367692"/>
          </a:xfrm>
        </p:grpSpPr>
        <p:sp>
          <p:nvSpPr>
            <p:cNvPr id="16590" name="Google Shape;16590;p28"/>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1" name="Google Shape;16591;p28"/>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2" name="Google Shape;16592;p28"/>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3" name="Google Shape;16593;p28"/>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4" name="Google Shape;16594;p28"/>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5" name="Google Shape;16595;p28"/>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6" name="Google Shape;16596;p28"/>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7" name="Google Shape;16597;p28"/>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8" name="Google Shape;16598;p28"/>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9" name="Google Shape;16599;p28"/>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0" name="Google Shape;16600;p28"/>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1" name="Google Shape;16601;p28"/>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2" name="Google Shape;16602;p28"/>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3" name="Google Shape;16603;p28"/>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4" name="Google Shape;16604;p28"/>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5" name="Google Shape;16605;p28"/>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6" name="Google Shape;16606;p28"/>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7" name="Google Shape;16607;p28"/>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8" name="Google Shape;16608;p28"/>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9" name="Google Shape;16609;p28"/>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0" name="Google Shape;16610;p28"/>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1" name="Google Shape;16611;p28"/>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2" name="Google Shape;16612;p28"/>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3" name="Google Shape;16613;p28"/>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4" name="Google Shape;16614;p28"/>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5" name="Google Shape;16615;p28"/>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6" name="Google Shape;16616;p28"/>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7" name="Google Shape;16617;p28"/>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8" name="Google Shape;16618;p28"/>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9" name="Google Shape;16619;p28"/>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0" name="Google Shape;16620;p28"/>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1" name="Google Shape;16621;p28"/>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2" name="Google Shape;16622;p28"/>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3" name="Google Shape;16623;p28"/>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4" name="Google Shape;16624;p28"/>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5" name="Google Shape;16625;p28"/>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6" name="Google Shape;16626;p28"/>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7" name="Google Shape;16627;p28"/>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8" name="Google Shape;16628;p28"/>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9" name="Google Shape;16629;p28"/>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0" name="Google Shape;16630;p28"/>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1" name="Google Shape;16631;p28"/>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2" name="Google Shape;16632;p28"/>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3" name="Google Shape;16633;p28"/>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4" name="Google Shape;16634;p28"/>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5" name="Google Shape;16635;p28"/>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6" name="Google Shape;16636;p28"/>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7" name="Google Shape;16637;p28"/>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8" name="Google Shape;16638;p28"/>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9" name="Google Shape;16639;p28"/>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0" name="Google Shape;16640;p28"/>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1" name="Google Shape;16641;p28"/>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2" name="Google Shape;16642;p28"/>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3" name="Google Shape;16643;p28"/>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4" name="Google Shape;16644;p28"/>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5" name="Google Shape;16645;p28"/>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6" name="Google Shape;16646;p28"/>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7" name="Google Shape;16647;p28"/>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8" name="Google Shape;16648;p28"/>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9" name="Google Shape;16649;p28"/>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0" name="Google Shape;16650;p28"/>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1" name="Google Shape;16651;p28"/>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2" name="Google Shape;16652;p28"/>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3" name="Google Shape;16653;p28"/>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4" name="Google Shape;16654;p28"/>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5" name="Google Shape;16655;p28"/>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6" name="Google Shape;16656;p28"/>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7" name="Google Shape;16657;p28"/>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8" name="Google Shape;16658;p28"/>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9" name="Google Shape;16659;p28"/>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0" name="Google Shape;16660;p28"/>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1" name="Google Shape;16661;p28"/>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2" name="Google Shape;16662;p28"/>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3" name="Google Shape;16663;p28"/>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4" name="Google Shape;16664;p28"/>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5" name="Google Shape;16665;p28"/>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6" name="Google Shape;16666;p28"/>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7" name="Google Shape;16667;p28"/>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8" name="Google Shape;16668;p28"/>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9" name="Google Shape;16669;p28"/>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0" name="Google Shape;16670;p28"/>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1" name="Google Shape;16671;p28"/>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2" name="Google Shape;16672;p28"/>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3" name="Google Shape;16673;p28"/>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4" name="Google Shape;16674;p28"/>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5" name="Google Shape;16675;p28"/>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6" name="Google Shape;16676;p28"/>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7" name="Google Shape;16677;p28"/>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8" name="Google Shape;16678;p28"/>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9" name="Google Shape;16679;p28"/>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0" name="Google Shape;16680;p28"/>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1" name="Google Shape;16681;p28"/>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2" name="Google Shape;16682;p28"/>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3" name="Google Shape;16683;p28"/>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4" name="Google Shape;16684;p28"/>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5" name="Google Shape;16685;p28"/>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6" name="Google Shape;16686;p28"/>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7" name="Google Shape;16687;p28"/>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8" name="Google Shape;16688;p28"/>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9" name="Google Shape;16689;p28"/>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0" name="Google Shape;16690;p28"/>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1" name="Google Shape;16691;p28"/>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2" name="Google Shape;16692;p28"/>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3" name="Google Shape;16693;p28"/>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4" name="Google Shape;16694;p28"/>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5" name="Google Shape;16695;p28"/>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6" name="Google Shape;16696;p28"/>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7" name="Google Shape;16697;p28"/>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8" name="Google Shape;16698;p28"/>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9" name="Google Shape;16699;p28"/>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0" name="Google Shape;16700;p28"/>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1" name="Google Shape;16701;p28"/>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2" name="Google Shape;16702;p28"/>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3" name="Google Shape;16703;p28"/>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4" name="Google Shape;16704;p28"/>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5" name="Google Shape;16705;p28"/>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6" name="Google Shape;16706;p28"/>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7" name="Google Shape;16707;p28"/>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8" name="Google Shape;16708;p28"/>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9" name="Google Shape;16709;p28"/>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0" name="Google Shape;16710;p28"/>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1" name="Google Shape;16711;p28"/>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2" name="Google Shape;16712;p28"/>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3" name="Google Shape;16713;p28"/>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4" name="Google Shape;16714;p28"/>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5" name="Google Shape;16715;p28"/>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6" name="Google Shape;16716;p28"/>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7" name="Google Shape;16717;p28"/>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8" name="Google Shape;16718;p28"/>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9" name="Google Shape;16719;p28"/>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0" name="Google Shape;16720;p28"/>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1" name="Google Shape;16721;p28"/>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2" name="Google Shape;16722;p28"/>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3" name="Google Shape;16723;p28"/>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4" name="Google Shape;16724;p28"/>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5" name="Google Shape;16725;p28"/>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6" name="Google Shape;16726;p28"/>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7" name="Google Shape;16727;p28"/>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8" name="Google Shape;16728;p28"/>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9" name="Google Shape;16729;p28"/>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0" name="Google Shape;16730;p28"/>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1" name="Google Shape;16731;p28"/>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2" name="Google Shape;16732;p28"/>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3" name="Google Shape;16733;p28"/>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4" name="Google Shape;16734;p28"/>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5" name="Google Shape;16735;p28"/>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6" name="Google Shape;16736;p28"/>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7" name="Google Shape;16737;p28"/>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8" name="Google Shape;16738;p28"/>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9" name="Google Shape;16739;p28"/>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0" name="Google Shape;16740;p28"/>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1" name="Google Shape;16741;p28"/>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2" name="Google Shape;16742;p28"/>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3" name="Google Shape;16743;p28"/>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4" name="Google Shape;16744;p28"/>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5" name="Google Shape;16745;p28"/>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6" name="Google Shape;16746;p28"/>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7" name="Google Shape;16747;p28"/>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8" name="Google Shape;16748;p28"/>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9" name="Google Shape;16749;p28"/>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0" name="Google Shape;16750;p28"/>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1" name="Google Shape;16751;p28"/>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2" name="Google Shape;16752;p28"/>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3" name="Google Shape;16753;p28"/>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4" name="Google Shape;16754;p28"/>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5" name="Google Shape;16755;p28"/>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6" name="Google Shape;16756;p28"/>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7" name="Google Shape;16757;p28"/>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8" name="Google Shape;16758;p28"/>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9" name="Google Shape;16759;p28"/>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0" name="Google Shape;16760;p28"/>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1" name="Google Shape;16761;p28"/>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2" name="Google Shape;16762;p28"/>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3" name="Google Shape;16763;p28"/>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4" name="Google Shape;16764;p28"/>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5" name="Google Shape;16765;p28"/>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6" name="Google Shape;16766;p28"/>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7" name="Google Shape;16767;p28"/>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8" name="Google Shape;16768;p28"/>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9" name="Google Shape;16769;p28"/>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0" name="Google Shape;16770;p28"/>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1" name="Google Shape;16771;p28"/>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2" name="Google Shape;16772;p28"/>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3" name="Google Shape;16773;p28"/>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4" name="Google Shape;16774;p28"/>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5" name="Google Shape;16775;p28"/>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6" name="Google Shape;16776;p28"/>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7" name="Google Shape;16777;p28"/>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8" name="Google Shape;16778;p28"/>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9" name="Google Shape;16779;p28"/>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0" name="Google Shape;16780;p28"/>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1" name="Google Shape;16781;p28"/>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2" name="Google Shape;16782;p28"/>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3" name="Google Shape;16783;p28"/>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4" name="Google Shape;16784;p28"/>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5" name="Google Shape;16785;p28"/>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6" name="Google Shape;16786;p28"/>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7" name="Google Shape;16787;p28"/>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8" name="Google Shape;16788;p28"/>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9" name="Google Shape;16789;p28"/>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0" name="Google Shape;16790;p28"/>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1" name="Google Shape;16791;p28"/>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2" name="Google Shape;16792;p28"/>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3" name="Google Shape;16793;p28"/>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4" name="Google Shape;16794;p28"/>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5" name="Google Shape;16795;p28"/>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6" name="Google Shape;16796;p28"/>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7" name="Google Shape;16797;p28"/>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8" name="Google Shape;16798;p28"/>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9" name="Google Shape;16799;p28"/>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0" name="Google Shape;16800;p28"/>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1" name="Google Shape;16801;p28"/>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2" name="Google Shape;16802;p28"/>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3" name="Google Shape;16803;p28"/>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4" name="Google Shape;16804;p28"/>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5" name="Google Shape;16805;p28"/>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6" name="Google Shape;16806;p28"/>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7" name="Google Shape;16807;p28"/>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8" name="Google Shape;16808;p28"/>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9" name="Google Shape;16809;p28"/>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0" name="Google Shape;16810;p28"/>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1" name="Google Shape;16811;p28"/>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2" name="Google Shape;16812;p28"/>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3" name="Google Shape;16813;p28"/>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4" name="Google Shape;16814;p28"/>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5" name="Google Shape;16815;p28"/>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6" name="Google Shape;16816;p28"/>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7" name="Google Shape;16817;p28"/>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8" name="Google Shape;16818;p28"/>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9" name="Google Shape;16819;p28"/>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0" name="Google Shape;16820;p28"/>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1" name="Google Shape;16821;p28"/>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2" name="Google Shape;16822;p28"/>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3" name="Google Shape;16823;p28"/>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4" name="Google Shape;16824;p28"/>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5" name="Google Shape;16825;p28"/>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6" name="Google Shape;16826;p28"/>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7" name="Google Shape;16827;p28"/>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8" name="Google Shape;16828;p28"/>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9" name="Google Shape;16829;p28"/>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0" name="Google Shape;16830;p28"/>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1" name="Google Shape;16831;p28"/>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2" name="Google Shape;16832;p28"/>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3" name="Google Shape;16833;p28"/>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4" name="Google Shape;16834;p28"/>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5" name="Google Shape;16835;p28"/>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6" name="Google Shape;16836;p28"/>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7" name="Google Shape;16837;p28"/>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8" name="Google Shape;16838;p28"/>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9" name="Google Shape;16839;p28"/>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0" name="Google Shape;16840;p28"/>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1" name="Google Shape;16841;p28"/>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2" name="Google Shape;16842;p28"/>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3" name="Google Shape;16843;p28"/>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4" name="Google Shape;16844;p28"/>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5" name="Google Shape;16845;p28"/>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6" name="Google Shape;16846;p28"/>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7" name="Google Shape;16847;p28"/>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8" name="Google Shape;16848;p28"/>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9" name="Google Shape;16849;p28"/>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0" name="Google Shape;16850;p28"/>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1" name="Google Shape;16851;p28"/>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2" name="Google Shape;16852;p28"/>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3" name="Google Shape;16853;p28"/>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4" name="Google Shape;16854;p28"/>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5" name="Google Shape;16855;p28"/>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6" name="Google Shape;16856;p28"/>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7" name="Google Shape;16857;p28"/>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8" name="Google Shape;16858;p28"/>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9" name="Google Shape;16859;p28"/>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0" name="Google Shape;16860;p28"/>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1" name="Google Shape;16861;p28"/>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2" name="Google Shape;16862;p28"/>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3" name="Google Shape;16863;p28"/>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4" name="Google Shape;16864;p28"/>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5" name="Google Shape;16865;p28"/>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6" name="Google Shape;16866;p28"/>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7" name="Google Shape;16867;p28"/>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8" name="Google Shape;16868;p28"/>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9" name="Google Shape;16869;p28"/>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0" name="Google Shape;16870;p28"/>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1" name="Google Shape;16871;p28"/>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2" name="Google Shape;16872;p28"/>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3" name="Google Shape;16873;p28"/>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4" name="Google Shape;16874;p28"/>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5" name="Google Shape;16875;p28"/>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6" name="Google Shape;16876;p28"/>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7" name="Google Shape;16877;p28"/>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8" name="Google Shape;16878;p28"/>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9" name="Google Shape;16879;p28"/>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0" name="Google Shape;16880;p28"/>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1" name="Google Shape;16881;p28"/>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2" name="Google Shape;16882;p28"/>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3" name="Google Shape;16883;p28"/>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4" name="Google Shape;16884;p28"/>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5" name="Google Shape;16885;p28"/>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6" name="Google Shape;16886;p28"/>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7" name="Google Shape;16887;p28"/>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8" name="Google Shape;16888;p28"/>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9" name="Google Shape;16889;p28"/>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0" name="Google Shape;16890;p28"/>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1" name="Google Shape;16891;p28"/>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2" name="Google Shape;16892;p28"/>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3" name="Google Shape;16893;p28"/>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4" name="Google Shape;16894;p28"/>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5" name="Google Shape;16895;p28"/>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6" name="Google Shape;16896;p28"/>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7" name="Google Shape;16897;p28"/>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8" name="Google Shape;16898;p28"/>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9" name="Google Shape;16899;p28"/>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0" name="Google Shape;16900;p28"/>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1" name="Google Shape;16901;p28"/>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2" name="Google Shape;16902;p28"/>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3" name="Google Shape;16903;p28"/>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4" name="Google Shape;16904;p28"/>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5" name="Google Shape;16905;p28"/>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6" name="Google Shape;16906;p28"/>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7" name="Google Shape;16907;p28"/>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8" name="Google Shape;16908;p28"/>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9" name="Google Shape;16909;p28"/>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0" name="Google Shape;16910;p28"/>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1" name="Google Shape;16911;p28"/>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2" name="Google Shape;16912;p28"/>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3" name="Google Shape;16913;p28"/>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4" name="Google Shape;16914;p28"/>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5" name="Google Shape;16915;p28"/>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6" name="Google Shape;16916;p28"/>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7" name="Google Shape;16917;p28"/>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8" name="Google Shape;16918;p28"/>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9" name="Google Shape;16919;p28"/>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0" name="Google Shape;16920;p28"/>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1" name="Google Shape;16921;p28"/>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2" name="Google Shape;16922;p28"/>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3" name="Google Shape;16923;p28"/>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4" name="Google Shape;16924;p28"/>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5" name="Google Shape;16925;p28"/>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6" name="Google Shape;16926;p28"/>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7" name="Google Shape;16927;p28"/>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8" name="Google Shape;16928;p28"/>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9" name="Google Shape;16929;p28"/>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0" name="Google Shape;16930;p28"/>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1" name="Google Shape;16931;p28"/>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2" name="Google Shape;16932;p28"/>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3" name="Google Shape;16933;p28"/>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4" name="Google Shape;16934;p28"/>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5" name="Google Shape;16935;p28"/>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6" name="Google Shape;16936;p28"/>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7" name="Google Shape;16937;p28"/>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8" name="Google Shape;16938;p28"/>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9" name="Google Shape;16939;p28"/>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0" name="Google Shape;16940;p28"/>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1" name="Google Shape;16941;p28"/>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2" name="Google Shape;16942;p28"/>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3" name="Google Shape;16943;p28"/>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4" name="Google Shape;16944;p28"/>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5" name="Google Shape;16945;p28"/>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6" name="Google Shape;16946;p28"/>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7" name="Google Shape;16947;p28"/>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8" name="Google Shape;16948;p28"/>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9" name="Google Shape;16949;p28"/>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0" name="Google Shape;16950;p28"/>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1" name="Google Shape;16951;p28"/>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2" name="Google Shape;16952;p28"/>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3" name="Google Shape;16953;p28"/>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4" name="Google Shape;16954;p28"/>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5" name="Google Shape;16955;p28"/>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6" name="Google Shape;16956;p28"/>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7" name="Google Shape;16957;p28"/>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8" name="Google Shape;16958;p28"/>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9" name="Google Shape;16959;p28"/>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0" name="Google Shape;16960;p28"/>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1" name="Google Shape;16961;p28"/>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2" name="Google Shape;16962;p28"/>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3" name="Google Shape;16963;p28"/>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4" name="Google Shape;16964;p28"/>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5" name="Google Shape;16965;p28"/>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6" name="Google Shape;16966;p28"/>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7" name="Google Shape;16967;p28"/>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8" name="Google Shape;16968;p28"/>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9" name="Google Shape;16969;p28"/>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0" name="Google Shape;16970;p28"/>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1" name="Google Shape;16971;p28"/>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2" name="Google Shape;16972;p28"/>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3" name="Google Shape;16973;p28"/>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4" name="Google Shape;16974;p28"/>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5" name="Google Shape;16975;p28"/>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6" name="Google Shape;16976;p28"/>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7" name="Google Shape;16977;p28"/>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8" name="Google Shape;16978;p28"/>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9" name="Google Shape;16979;p28"/>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0" name="Google Shape;16980;p28"/>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1" name="Google Shape;16981;p28"/>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2" name="Google Shape;16982;p28"/>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3" name="Google Shape;16983;p28"/>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4" name="Google Shape;16984;p28"/>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5" name="Google Shape;16985;p28"/>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6" name="Google Shape;16986;p28"/>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7" name="Google Shape;16987;p28"/>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8" name="Google Shape;16988;p28"/>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9" name="Google Shape;16989;p28"/>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0" name="Google Shape;16990;p28"/>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1" name="Google Shape;16991;p28"/>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2" name="Google Shape;16992;p28"/>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3" name="Google Shape;16993;p28"/>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4" name="Google Shape;16994;p28"/>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5" name="Google Shape;16995;p28"/>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6" name="Google Shape;16996;p28"/>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7" name="Google Shape;16997;p28"/>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8" name="Google Shape;16998;p28"/>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9" name="Google Shape;16999;p28"/>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0" name="Google Shape;17000;p28"/>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1" name="Google Shape;17001;p28"/>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2" name="Google Shape;17002;p28"/>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3" name="Google Shape;17003;p28"/>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4" name="Google Shape;17004;p28"/>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5" name="Google Shape;17005;p28"/>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6" name="Google Shape;17006;p28"/>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7" name="Google Shape;17007;p28"/>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8" name="Google Shape;17008;p28"/>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9" name="Google Shape;17009;p28"/>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0" name="Google Shape;17010;p28"/>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1" name="Google Shape;17011;p28"/>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2" name="Google Shape;17012;p28"/>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3" name="Google Shape;17013;p28"/>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4" name="Google Shape;17014;p28"/>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5" name="Google Shape;17015;p28"/>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6" name="Google Shape;17016;p28"/>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7" name="Google Shape;17017;p28"/>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8" name="Google Shape;17018;p28"/>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9" name="Google Shape;17019;p28"/>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0" name="Google Shape;17020;p28"/>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1" name="Google Shape;17021;p28"/>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2" name="Google Shape;17022;p28"/>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3" name="Google Shape;17023;p28"/>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4" name="Google Shape;17024;p28"/>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5" name="Google Shape;17025;p28"/>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6" name="Google Shape;17026;p28"/>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7" name="Google Shape;17027;p28"/>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8" name="Google Shape;17028;p28"/>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9" name="Google Shape;17029;p28"/>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0" name="Google Shape;17030;p28"/>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1" name="Google Shape;17031;p28"/>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2" name="Google Shape;17032;p28"/>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3" name="Google Shape;17033;p28"/>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4" name="Google Shape;17034;p28"/>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5" name="Google Shape;17035;p28"/>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6" name="Google Shape;17036;p28"/>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7" name="Google Shape;17037;p28"/>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8" name="Google Shape;17038;p28"/>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9" name="Google Shape;17039;p28"/>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0" name="Google Shape;17040;p28"/>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1" name="Google Shape;17041;p28"/>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2" name="Google Shape;17042;p28"/>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3" name="Google Shape;17043;p28"/>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4" name="Google Shape;17044;p28"/>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5" name="Google Shape;17045;p28"/>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6" name="Google Shape;17046;p28"/>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7" name="Google Shape;17047;p28"/>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8" name="Google Shape;17048;p28"/>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9" name="Google Shape;17049;p28"/>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0" name="Google Shape;17050;p28"/>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1" name="Google Shape;17051;p28"/>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2" name="Google Shape;17052;p28"/>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3" name="Google Shape;17053;p28"/>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4" name="Google Shape;17054;p28"/>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5" name="Google Shape;17055;p28"/>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6" name="Google Shape;17056;p28"/>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7" name="Google Shape;17057;p28"/>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8" name="Google Shape;17058;p28"/>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9" name="Google Shape;17059;p28"/>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0" name="Google Shape;17060;p28"/>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1" name="Google Shape;17061;p28"/>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2" name="Google Shape;17062;p28"/>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3" name="Google Shape;17063;p28"/>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4" name="Google Shape;17064;p28"/>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5" name="Google Shape;17065;p28"/>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6" name="Google Shape;17066;p28"/>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7" name="Google Shape;17067;p28"/>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8" name="Google Shape;17068;p28"/>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9" name="Google Shape;17069;p28"/>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0" name="Google Shape;17070;p28"/>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1" name="Google Shape;17071;p28"/>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2" name="Google Shape;17072;p28"/>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3" name="Google Shape;17073;p28"/>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4" name="Google Shape;17074;p28"/>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5" name="Google Shape;17075;p28"/>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6" name="Google Shape;17076;p28"/>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7" name="Google Shape;17077;p28"/>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8" name="Google Shape;17078;p28"/>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9" name="Google Shape;17079;p28"/>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0" name="Google Shape;17080;p28"/>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1" name="Google Shape;17081;p28"/>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2" name="Google Shape;17082;p28"/>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3" name="Google Shape;17083;p28"/>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4" name="Google Shape;17084;p28"/>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5" name="Google Shape;17085;p28"/>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6" name="Google Shape;17086;p28"/>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7" name="Google Shape;17087;p28"/>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8" name="Google Shape;17088;p28"/>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9" name="Google Shape;17089;p28"/>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0" name="Google Shape;17090;p28"/>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1" name="Google Shape;17091;p28"/>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2" name="Google Shape;17092;p28"/>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3" name="Google Shape;17093;p28"/>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4" name="Google Shape;17094;p28"/>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5" name="Google Shape;17095;p28"/>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6" name="Google Shape;17096;p28"/>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7" name="Google Shape;17097;p28"/>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8" name="Google Shape;17098;p28"/>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9" name="Google Shape;17099;p28"/>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0" name="Google Shape;17100;p28"/>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1" name="Google Shape;17101;p28"/>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2" name="Google Shape;17102;p28"/>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3" name="Google Shape;17103;p28"/>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4" name="Google Shape;17104;p28"/>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5" name="Google Shape;17105;p28"/>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6" name="Google Shape;17106;p28"/>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7" name="Google Shape;17107;p28"/>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8" name="Google Shape;17108;p28"/>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9" name="Google Shape;17109;p28"/>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0" name="Google Shape;17110;p28"/>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1" name="Google Shape;17111;p28"/>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2" name="Google Shape;17112;p28"/>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3" name="Google Shape;17113;p28"/>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4" name="Google Shape;17114;p28"/>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5" name="Google Shape;17115;p28"/>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6" name="Google Shape;17116;p28"/>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7" name="Google Shape;17117;p28"/>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8" name="Google Shape;17118;p28"/>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9" name="Google Shape;17119;p28"/>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0" name="Google Shape;17120;p28"/>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1" name="Google Shape;17121;p28"/>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2" name="Google Shape;17122;p28"/>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3" name="Google Shape;17123;p28"/>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4" name="Google Shape;17124;p28"/>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5" name="Google Shape;17125;p28"/>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6" name="Google Shape;17126;p28"/>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7" name="Google Shape;17127;p28"/>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8" name="Google Shape;17128;p28"/>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9" name="Google Shape;17129;p28"/>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0" name="Google Shape;17130;p28"/>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1" name="Google Shape;17131;p28"/>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2" name="Google Shape;17132;p28"/>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3" name="Google Shape;17133;p28"/>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4" name="Google Shape;17134;p28"/>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5" name="Google Shape;17135;p28"/>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6" name="Google Shape;17136;p28"/>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7" name="Google Shape;17137;p28"/>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8" name="Google Shape;17138;p28"/>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9" name="Google Shape;17139;p28"/>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0" name="Google Shape;17140;p28"/>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1" name="Google Shape;17141;p28"/>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2" name="Google Shape;17142;p28"/>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3" name="Google Shape;17143;p28"/>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4" name="Google Shape;17144;p28"/>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5" name="Google Shape;17145;p28"/>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6" name="Google Shape;17146;p28"/>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7" name="Google Shape;17147;p28"/>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8" name="Google Shape;17148;p28"/>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9" name="Google Shape;17149;p28"/>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0" name="Google Shape;17150;p28"/>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1" name="Google Shape;17151;p28"/>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2" name="Google Shape;17152;p28"/>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3" name="Google Shape;17153;p28"/>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4" name="Google Shape;17154;p28"/>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5" name="Google Shape;17155;p28"/>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6" name="Google Shape;17156;p28"/>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7" name="Google Shape;17157;p28"/>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8" name="Google Shape;17158;p28"/>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9" name="Google Shape;17159;p28"/>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0" name="Google Shape;17160;p28"/>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1" name="Google Shape;17161;p28"/>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2" name="Google Shape;17162;p28"/>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3" name="Google Shape;17163;p28"/>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4" name="Google Shape;17164;p28"/>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5" name="Google Shape;17165;p28"/>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6" name="Google Shape;17166;p28"/>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7" name="Google Shape;17167;p28"/>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8" name="Google Shape;17168;p28"/>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9" name="Google Shape;17169;p28"/>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0" name="Google Shape;17170;p28"/>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1" name="Google Shape;17171;p28"/>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2" name="Google Shape;17172;p28"/>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3" name="Google Shape;17173;p28"/>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4" name="Google Shape;17174;p28"/>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5" name="Google Shape;17175;p28"/>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6" name="Google Shape;17176;p28"/>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7" name="Google Shape;17177;p28"/>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8" name="Google Shape;17178;p28"/>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9" name="Google Shape;17179;p28"/>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0" name="Google Shape;17180;p28"/>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1" name="Google Shape;17181;p28"/>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2" name="Google Shape;17182;p28"/>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3" name="Google Shape;17183;p28"/>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4" name="Google Shape;17184;p28"/>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5" name="Google Shape;17185;p28"/>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6" name="Google Shape;17186;p28"/>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7" name="Google Shape;17187;p28"/>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8" name="Google Shape;17188;p28"/>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9" name="Google Shape;17189;p28"/>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0" name="Google Shape;17190;p28"/>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1" name="Google Shape;17191;p28"/>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2" name="Google Shape;17192;p28"/>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3" name="Google Shape;17193;p28"/>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4" name="Google Shape;17194;p28"/>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5" name="Google Shape;17195;p28"/>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6" name="Google Shape;17196;p28"/>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7" name="Google Shape;17197;p28"/>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8" name="Google Shape;17198;p28"/>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9" name="Google Shape;17199;p28"/>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0" name="Google Shape;17200;p28"/>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1" name="Google Shape;17201;p28"/>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2" name="Google Shape;17202;p28"/>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3" name="Google Shape;17203;p28"/>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4" name="Google Shape;17204;p28"/>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5" name="Google Shape;17205;p28"/>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6" name="Google Shape;17206;p28"/>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7" name="Google Shape;17207;p28"/>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8" name="Google Shape;17208;p28"/>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9" name="Google Shape;17209;p28"/>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0" name="Google Shape;17210;p28"/>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1" name="Google Shape;17211;p28"/>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2" name="Google Shape;17212;p28"/>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3" name="Google Shape;17213;p28"/>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4" name="Google Shape;17214;p28"/>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5" name="Google Shape;17215;p28"/>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6" name="Google Shape;17216;p28"/>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7" name="Google Shape;17217;p28"/>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8" name="Google Shape;17218;p28"/>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9" name="Google Shape;17219;p28"/>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0" name="Google Shape;17220;p28"/>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1" name="Google Shape;17221;p28"/>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2" name="Google Shape;17222;p28"/>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3" name="Google Shape;17223;p28"/>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4" name="Google Shape;17224;p28"/>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225" name="Google Shape;17225;p28"/>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226" name="Google Shape;17226;p28"/>
          <p:cNvSpPr txBox="1"/>
          <p:nvPr>
            <p:ph type="subTitle" idx="1"/>
          </p:nvPr>
        </p:nvSpPr>
        <p:spPr>
          <a:xfrm>
            <a:off x="717550" y="2248861"/>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7227" name="Google Shape;17227;p28"/>
          <p:cNvSpPr txBox="1"/>
          <p:nvPr>
            <p:ph type="subTitle" idx="2"/>
          </p:nvPr>
        </p:nvSpPr>
        <p:spPr>
          <a:xfrm>
            <a:off x="3403800" y="2248861"/>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7228" name="Google Shape;17228;p28"/>
          <p:cNvSpPr txBox="1"/>
          <p:nvPr>
            <p:ph type="subTitle" idx="3"/>
          </p:nvPr>
        </p:nvSpPr>
        <p:spPr>
          <a:xfrm>
            <a:off x="6090050" y="2248861"/>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7229" name="Google Shape;17229;p28"/>
          <p:cNvSpPr txBox="1"/>
          <p:nvPr>
            <p:ph type="subTitle" idx="4"/>
          </p:nvPr>
        </p:nvSpPr>
        <p:spPr>
          <a:xfrm>
            <a:off x="717550" y="3746528"/>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7230" name="Google Shape;17230;p28"/>
          <p:cNvSpPr txBox="1"/>
          <p:nvPr>
            <p:ph type="subTitle" idx="5"/>
          </p:nvPr>
        </p:nvSpPr>
        <p:spPr>
          <a:xfrm>
            <a:off x="3403800" y="3746528"/>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7231" name="Google Shape;17231;p28"/>
          <p:cNvSpPr txBox="1"/>
          <p:nvPr>
            <p:ph type="subTitle" idx="6"/>
          </p:nvPr>
        </p:nvSpPr>
        <p:spPr>
          <a:xfrm>
            <a:off x="6090050" y="3746528"/>
            <a:ext cx="23364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7232" name="Google Shape;17232;p28"/>
          <p:cNvSpPr txBox="1"/>
          <p:nvPr>
            <p:ph type="subTitle" idx="7"/>
          </p:nvPr>
        </p:nvSpPr>
        <p:spPr>
          <a:xfrm>
            <a:off x="717550" y="1942725"/>
            <a:ext cx="2336400" cy="35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24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7233" name="Google Shape;17233;p28"/>
          <p:cNvSpPr txBox="1"/>
          <p:nvPr>
            <p:ph type="subTitle" idx="8"/>
          </p:nvPr>
        </p:nvSpPr>
        <p:spPr>
          <a:xfrm>
            <a:off x="3403800" y="1942725"/>
            <a:ext cx="23364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24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7234" name="Google Shape;17234;p28"/>
          <p:cNvSpPr txBox="1"/>
          <p:nvPr>
            <p:ph type="subTitle" idx="9"/>
          </p:nvPr>
        </p:nvSpPr>
        <p:spPr>
          <a:xfrm>
            <a:off x="6090050" y="1942725"/>
            <a:ext cx="23364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24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7235" name="Google Shape;17235;p28"/>
          <p:cNvSpPr txBox="1"/>
          <p:nvPr>
            <p:ph type="subTitle" idx="13"/>
          </p:nvPr>
        </p:nvSpPr>
        <p:spPr>
          <a:xfrm>
            <a:off x="717550" y="3440400"/>
            <a:ext cx="2336400" cy="35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24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7236" name="Google Shape;17236;p28"/>
          <p:cNvSpPr txBox="1"/>
          <p:nvPr>
            <p:ph type="subTitle" idx="14"/>
          </p:nvPr>
        </p:nvSpPr>
        <p:spPr>
          <a:xfrm>
            <a:off x="3403800" y="3440400"/>
            <a:ext cx="2336400" cy="35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24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7237" name="Google Shape;17237;p28"/>
          <p:cNvSpPr txBox="1"/>
          <p:nvPr>
            <p:ph type="subTitle" idx="15"/>
          </p:nvPr>
        </p:nvSpPr>
        <p:spPr>
          <a:xfrm>
            <a:off x="6090050" y="3440400"/>
            <a:ext cx="2336400" cy="35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24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17238" name="Google Shape;17238;p28"/>
          <p:cNvSpPr/>
          <p:nvPr/>
        </p:nvSpPr>
        <p:spPr>
          <a:xfrm>
            <a:off x="235500" y="379320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239" name="Google Shape;17239;p28"/>
          <p:cNvGrpSpPr/>
          <p:nvPr/>
        </p:nvGrpSpPr>
        <p:grpSpPr>
          <a:xfrm>
            <a:off x="521376" y="4288657"/>
            <a:ext cx="170431" cy="208992"/>
            <a:chOff x="7314226" y="2364570"/>
            <a:chExt cx="170431" cy="208992"/>
          </a:xfrm>
        </p:grpSpPr>
        <p:sp>
          <p:nvSpPr>
            <p:cNvPr id="17240" name="Google Shape;17240;p2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1" name="Google Shape;17241;p2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2" name="Google Shape;17242;p2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3" name="Google Shape;17243;p2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244" name="Google Shape;17244;p28"/>
          <p:cNvSpPr/>
          <p:nvPr/>
        </p:nvSpPr>
        <p:spPr>
          <a:xfrm>
            <a:off x="198546" y="469156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5" name="Google Shape;17245;p28"/>
          <p:cNvSpPr/>
          <p:nvPr/>
        </p:nvSpPr>
        <p:spPr>
          <a:xfrm>
            <a:off x="873946" y="485214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246" name="Google Shape;17246;p28"/>
          <p:cNvGrpSpPr/>
          <p:nvPr/>
        </p:nvGrpSpPr>
        <p:grpSpPr>
          <a:xfrm>
            <a:off x="-910807" y="509267"/>
            <a:ext cx="1977668" cy="2134635"/>
            <a:chOff x="-216222" y="2687678"/>
            <a:chExt cx="2844337" cy="3070093"/>
          </a:xfrm>
        </p:grpSpPr>
        <p:sp>
          <p:nvSpPr>
            <p:cNvPr id="17247" name="Google Shape;17247;p28"/>
            <p:cNvSpPr/>
            <p:nvPr/>
          </p:nvSpPr>
          <p:spPr>
            <a:xfrm rot="-1330268" flipH="1">
              <a:off x="-150595" y="4574350"/>
              <a:ext cx="2248349" cy="788329"/>
            </a:xfrm>
            <a:custGeom>
              <a:avLst/>
              <a:gdLst/>
              <a:ahLst/>
              <a:cxnLst/>
              <a:rect l="l" t="t" r="r" b="b"/>
              <a:pathLst>
                <a:path w="36509" h="12801" fill="none" extrusionOk="0">
                  <a:moveTo>
                    <a:pt x="36508" y="12801"/>
                  </a:moveTo>
                  <a:lnTo>
                    <a:pt x="22465" y="1470"/>
                  </a:lnTo>
                  <a:lnTo>
                    <a:pt x="1" y="1"/>
                  </a:lnTo>
                </a:path>
              </a:pathLst>
            </a:custGeom>
            <a:noFill/>
            <a:ln w="91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8" name="Google Shape;17248;p28"/>
            <p:cNvSpPr/>
            <p:nvPr/>
          </p:nvSpPr>
          <p:spPr>
            <a:xfrm rot="-1330268" flipH="1">
              <a:off x="879631" y="3994571"/>
              <a:ext cx="786605" cy="475116"/>
            </a:xfrm>
            <a:custGeom>
              <a:avLst/>
              <a:gdLst/>
              <a:ahLst/>
              <a:cxnLst/>
              <a:rect l="l" t="t" r="r" b="b"/>
              <a:pathLst>
                <a:path w="12773" h="7715" fill="none" extrusionOk="0">
                  <a:moveTo>
                    <a:pt x="1" y="0"/>
                  </a:moveTo>
                  <a:lnTo>
                    <a:pt x="12773" y="7714"/>
                  </a:lnTo>
                </a:path>
              </a:pathLst>
            </a:custGeom>
            <a:noFill/>
            <a:ln w="91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9" name="Google Shape;17249;p28"/>
            <p:cNvSpPr/>
            <p:nvPr/>
          </p:nvSpPr>
          <p:spPr>
            <a:xfrm rot="-1330268" flipH="1">
              <a:off x="394279" y="3638840"/>
              <a:ext cx="1092859" cy="976282"/>
            </a:xfrm>
            <a:custGeom>
              <a:avLst/>
              <a:gdLst/>
              <a:ahLst/>
              <a:cxnLst/>
              <a:rect l="l" t="t" r="r" b="b"/>
              <a:pathLst>
                <a:path w="17746" h="15853" fill="none" extrusionOk="0">
                  <a:moveTo>
                    <a:pt x="1" y="0"/>
                  </a:moveTo>
                  <a:lnTo>
                    <a:pt x="17746" y="15852"/>
                  </a:lnTo>
                </a:path>
              </a:pathLst>
            </a:custGeom>
            <a:noFill/>
            <a:ln w="91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0" name="Google Shape;17250;p28"/>
            <p:cNvSpPr/>
            <p:nvPr/>
          </p:nvSpPr>
          <p:spPr>
            <a:xfrm rot="-1330268" flipH="1">
              <a:off x="1882898" y="4081835"/>
              <a:ext cx="480289" cy="184566"/>
            </a:xfrm>
            <a:custGeom>
              <a:avLst/>
              <a:gdLst/>
              <a:ahLst/>
              <a:cxnLst/>
              <a:rect l="l" t="t" r="r" b="b"/>
              <a:pathLst>
                <a:path w="7799" h="2997" extrusionOk="0">
                  <a:moveTo>
                    <a:pt x="7799" y="1"/>
                  </a:moveTo>
                  <a:lnTo>
                    <a:pt x="0" y="2911"/>
                  </a:lnTo>
                  <a:cubicBezTo>
                    <a:pt x="498" y="2970"/>
                    <a:pt x="968" y="2997"/>
                    <a:pt x="1411" y="2997"/>
                  </a:cubicBezTo>
                  <a:cubicBezTo>
                    <a:pt x="6100" y="2997"/>
                    <a:pt x="7799" y="1"/>
                    <a:pt x="77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1" name="Google Shape;17251;p28"/>
            <p:cNvSpPr/>
            <p:nvPr/>
          </p:nvSpPr>
          <p:spPr>
            <a:xfrm rot="-1330268" flipH="1">
              <a:off x="690643" y="4723373"/>
              <a:ext cx="243686" cy="428128"/>
            </a:xfrm>
            <a:custGeom>
              <a:avLst/>
              <a:gdLst/>
              <a:ahLst/>
              <a:cxnLst/>
              <a:rect l="l" t="t" r="r" b="b"/>
              <a:pathLst>
                <a:path w="3957" h="6952" extrusionOk="0">
                  <a:moveTo>
                    <a:pt x="3787" y="0"/>
                  </a:moveTo>
                  <a:cubicBezTo>
                    <a:pt x="1357" y="1809"/>
                    <a:pt x="1" y="4069"/>
                    <a:pt x="199" y="6951"/>
                  </a:cubicBezTo>
                  <a:cubicBezTo>
                    <a:pt x="3053" y="6104"/>
                    <a:pt x="3957" y="1554"/>
                    <a:pt x="3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2" name="Google Shape;17252;p28"/>
            <p:cNvSpPr/>
            <p:nvPr/>
          </p:nvSpPr>
          <p:spPr>
            <a:xfrm rot="-1330268" flipH="1">
              <a:off x="1534189" y="3706450"/>
              <a:ext cx="656048" cy="120950"/>
            </a:xfrm>
            <a:custGeom>
              <a:avLst/>
              <a:gdLst/>
              <a:ahLst/>
              <a:cxnLst/>
              <a:rect l="l" t="t" r="r" b="b"/>
              <a:pathLst>
                <a:path w="10653" h="1964" extrusionOk="0">
                  <a:moveTo>
                    <a:pt x="0" y="0"/>
                  </a:moveTo>
                  <a:lnTo>
                    <a:pt x="0" y="0"/>
                  </a:lnTo>
                  <a:cubicBezTo>
                    <a:pt x="2567" y="1489"/>
                    <a:pt x="4676" y="1963"/>
                    <a:pt x="6319" y="1963"/>
                  </a:cubicBezTo>
                  <a:cubicBezTo>
                    <a:pt x="9199" y="1963"/>
                    <a:pt x="10653" y="509"/>
                    <a:pt x="10653" y="509"/>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3" name="Google Shape;17253;p28"/>
            <p:cNvSpPr/>
            <p:nvPr/>
          </p:nvSpPr>
          <p:spPr>
            <a:xfrm rot="-1330268" flipH="1">
              <a:off x="1111614" y="2757596"/>
              <a:ext cx="499442" cy="657834"/>
            </a:xfrm>
            <a:custGeom>
              <a:avLst/>
              <a:gdLst/>
              <a:ahLst/>
              <a:cxnLst/>
              <a:rect l="l" t="t" r="r" b="b"/>
              <a:pathLst>
                <a:path w="8110" h="10682" extrusionOk="0">
                  <a:moveTo>
                    <a:pt x="0" y="0"/>
                  </a:moveTo>
                  <a:cubicBezTo>
                    <a:pt x="707" y="4945"/>
                    <a:pt x="6019" y="10172"/>
                    <a:pt x="8110" y="10681"/>
                  </a:cubicBezTo>
                  <a:cubicBezTo>
                    <a:pt x="7827" y="6499"/>
                    <a:pt x="6838" y="401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4" name="Google Shape;17254;p28"/>
            <p:cNvSpPr/>
            <p:nvPr/>
          </p:nvSpPr>
          <p:spPr>
            <a:xfrm rot="-1330268" flipH="1">
              <a:off x="717292" y="3682874"/>
              <a:ext cx="219299" cy="588183"/>
            </a:xfrm>
            <a:custGeom>
              <a:avLst/>
              <a:gdLst/>
              <a:ahLst/>
              <a:cxnLst/>
              <a:rect l="l" t="t" r="r" b="b"/>
              <a:pathLst>
                <a:path w="3561" h="9551" extrusionOk="0">
                  <a:moveTo>
                    <a:pt x="1413" y="0"/>
                  </a:moveTo>
                  <a:lnTo>
                    <a:pt x="1413" y="0"/>
                  </a:lnTo>
                  <a:cubicBezTo>
                    <a:pt x="0" y="3758"/>
                    <a:pt x="3052" y="9551"/>
                    <a:pt x="3052" y="9551"/>
                  </a:cubicBezTo>
                  <a:cubicBezTo>
                    <a:pt x="3561" y="5764"/>
                    <a:pt x="3391" y="2374"/>
                    <a:pt x="14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5" name="Google Shape;17255;p28"/>
            <p:cNvSpPr/>
            <p:nvPr/>
          </p:nvSpPr>
          <p:spPr>
            <a:xfrm rot="-1330268" flipH="1">
              <a:off x="1780738" y="3744930"/>
              <a:ext cx="823124" cy="289812"/>
            </a:xfrm>
            <a:custGeom>
              <a:avLst/>
              <a:gdLst/>
              <a:ahLst/>
              <a:cxnLst/>
              <a:rect l="l" t="t" r="r" b="b"/>
              <a:pathLst>
                <a:path w="13366" h="4706" extrusionOk="0">
                  <a:moveTo>
                    <a:pt x="1217" y="1"/>
                  </a:moveTo>
                  <a:cubicBezTo>
                    <a:pt x="815" y="1"/>
                    <a:pt x="409" y="15"/>
                    <a:pt x="1" y="43"/>
                  </a:cubicBezTo>
                  <a:cubicBezTo>
                    <a:pt x="5511" y="4084"/>
                    <a:pt x="13366" y="4706"/>
                    <a:pt x="13366" y="4706"/>
                  </a:cubicBezTo>
                  <a:cubicBezTo>
                    <a:pt x="9613" y="1678"/>
                    <a:pt x="5600" y="1"/>
                    <a:pt x="121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6" name="Google Shape;17256;p28"/>
            <p:cNvSpPr/>
            <p:nvPr/>
          </p:nvSpPr>
          <p:spPr>
            <a:xfrm rot="-1330268" flipH="1">
              <a:off x="1063117" y="4504938"/>
              <a:ext cx="407251" cy="346345"/>
            </a:xfrm>
            <a:custGeom>
              <a:avLst/>
              <a:gdLst/>
              <a:ahLst/>
              <a:cxnLst/>
              <a:rect l="l" t="t" r="r" b="b"/>
              <a:pathLst>
                <a:path w="6613" h="5624" extrusionOk="0">
                  <a:moveTo>
                    <a:pt x="6612" y="0"/>
                  </a:moveTo>
                  <a:cubicBezTo>
                    <a:pt x="3702" y="763"/>
                    <a:pt x="1498" y="2628"/>
                    <a:pt x="0" y="5623"/>
                  </a:cubicBezTo>
                  <a:cubicBezTo>
                    <a:pt x="4776" y="5312"/>
                    <a:pt x="6612" y="0"/>
                    <a:pt x="6612"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7" name="Google Shape;17257;p28"/>
            <p:cNvSpPr/>
            <p:nvPr/>
          </p:nvSpPr>
          <p:spPr>
            <a:xfrm rot="-1330268" flipH="1">
              <a:off x="1464374" y="3448845"/>
              <a:ext cx="443832" cy="344559"/>
            </a:xfrm>
            <a:custGeom>
              <a:avLst/>
              <a:gdLst/>
              <a:ahLst/>
              <a:cxnLst/>
              <a:rect l="l" t="t" r="r" b="b"/>
              <a:pathLst>
                <a:path w="7207" h="5595" extrusionOk="0">
                  <a:moveTo>
                    <a:pt x="1" y="0"/>
                  </a:moveTo>
                  <a:lnTo>
                    <a:pt x="1" y="0"/>
                  </a:lnTo>
                  <a:cubicBezTo>
                    <a:pt x="2346" y="3984"/>
                    <a:pt x="7206" y="5595"/>
                    <a:pt x="7206" y="5595"/>
                  </a:cubicBezTo>
                  <a:cubicBezTo>
                    <a:pt x="5878" y="2402"/>
                    <a:pt x="3533" y="481"/>
                    <a:pt x="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8" name="Google Shape;17258;p28"/>
            <p:cNvSpPr/>
            <p:nvPr/>
          </p:nvSpPr>
          <p:spPr>
            <a:xfrm rot="-1330268" flipH="1">
              <a:off x="1187540" y="3145114"/>
              <a:ext cx="758708" cy="204642"/>
            </a:xfrm>
            <a:custGeom>
              <a:avLst/>
              <a:gdLst/>
              <a:ahLst/>
              <a:cxnLst/>
              <a:rect l="l" t="t" r="r" b="b"/>
              <a:pathLst>
                <a:path w="12320" h="3323" extrusionOk="0">
                  <a:moveTo>
                    <a:pt x="4891" y="0"/>
                  </a:moveTo>
                  <a:cubicBezTo>
                    <a:pt x="2166" y="0"/>
                    <a:pt x="0" y="892"/>
                    <a:pt x="0" y="892"/>
                  </a:cubicBezTo>
                  <a:lnTo>
                    <a:pt x="12320" y="3322"/>
                  </a:lnTo>
                  <a:cubicBezTo>
                    <a:pt x="10146" y="697"/>
                    <a:pt x="7299" y="0"/>
                    <a:pt x="489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59" name="Google Shape;17259;p28"/>
          <p:cNvGrpSpPr/>
          <p:nvPr/>
        </p:nvGrpSpPr>
        <p:grpSpPr>
          <a:xfrm>
            <a:off x="8699838" y="1765920"/>
            <a:ext cx="170431" cy="208992"/>
            <a:chOff x="7314226" y="2364570"/>
            <a:chExt cx="170431" cy="208992"/>
          </a:xfrm>
        </p:grpSpPr>
        <p:sp>
          <p:nvSpPr>
            <p:cNvPr id="17260" name="Google Shape;17260;p2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1" name="Google Shape;17261;p2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2" name="Google Shape;17262;p2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3" name="Google Shape;17263;p2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264" name="Google Shape;17264;p28"/>
          <p:cNvSpPr/>
          <p:nvPr/>
        </p:nvSpPr>
        <p:spPr>
          <a:xfrm>
            <a:off x="8884396" y="229694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265" name="Google Shape;17265;p28"/>
          <p:cNvGrpSpPr/>
          <p:nvPr/>
        </p:nvGrpSpPr>
        <p:grpSpPr>
          <a:xfrm>
            <a:off x="8498776" y="1029682"/>
            <a:ext cx="170431" cy="208992"/>
            <a:chOff x="7314226" y="2364570"/>
            <a:chExt cx="170431" cy="208992"/>
          </a:xfrm>
        </p:grpSpPr>
        <p:sp>
          <p:nvSpPr>
            <p:cNvPr id="17266" name="Google Shape;17266;p2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7" name="Google Shape;17267;p2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8" name="Google Shape;17268;p2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9" name="Google Shape;17269;p2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270" name="Google Shape;17270;p28"/>
          <p:cNvSpPr/>
          <p:nvPr/>
        </p:nvSpPr>
        <p:spPr>
          <a:xfrm>
            <a:off x="8944918" y="7171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1" name="Google Shape;17271;p28"/>
          <p:cNvSpPr/>
          <p:nvPr/>
        </p:nvSpPr>
        <p:spPr>
          <a:xfrm>
            <a:off x="8508300" y="2158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2" name="Google Shape;17272;p28"/>
          <p:cNvSpPr/>
          <p:nvPr/>
        </p:nvSpPr>
        <p:spPr>
          <a:xfrm>
            <a:off x="8550800" y="28120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273" name="Google Shape;17273;p28"/>
          <p:cNvGrpSpPr/>
          <p:nvPr/>
        </p:nvGrpSpPr>
        <p:grpSpPr>
          <a:xfrm>
            <a:off x="8669188" y="3414295"/>
            <a:ext cx="170431" cy="208992"/>
            <a:chOff x="7314226" y="2364570"/>
            <a:chExt cx="170431" cy="208992"/>
          </a:xfrm>
        </p:grpSpPr>
        <p:sp>
          <p:nvSpPr>
            <p:cNvPr id="17274" name="Google Shape;17274;p2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5" name="Google Shape;17275;p2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6" name="Google Shape;17276;p2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7" name="Google Shape;17277;p2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278" name="Google Shape;17278;p28"/>
          <p:cNvSpPr/>
          <p:nvPr/>
        </p:nvSpPr>
        <p:spPr>
          <a:xfrm>
            <a:off x="8853746" y="409771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9" name="Google Shape;17279;p28"/>
          <p:cNvSpPr/>
          <p:nvPr/>
        </p:nvSpPr>
        <p:spPr>
          <a:xfrm>
            <a:off x="8551221" y="446959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0" name="Google Shape;17280;p28"/>
          <p:cNvSpPr/>
          <p:nvPr/>
        </p:nvSpPr>
        <p:spPr>
          <a:xfrm>
            <a:off x="8798550" y="47343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9">
  <p:cSld name="TITLE_ONLY_1">
    <p:spTree>
      <p:nvGrpSpPr>
        <p:cNvPr id="17281" name="Shape 17281"/>
        <p:cNvGrpSpPr/>
        <p:nvPr/>
      </p:nvGrpSpPr>
      <p:grpSpPr>
        <a:xfrm>
          <a:off x="0" y="0"/>
          <a:ext cx="0" cy="0"/>
          <a:chOff x="0" y="0"/>
          <a:chExt cx="0" cy="0"/>
        </a:xfrm>
      </p:grpSpPr>
      <p:grpSp>
        <p:nvGrpSpPr>
          <p:cNvPr id="17282" name="Google Shape;17282;p29"/>
          <p:cNvGrpSpPr/>
          <p:nvPr/>
        </p:nvGrpSpPr>
        <p:grpSpPr>
          <a:xfrm>
            <a:off x="-44372" y="-112096"/>
            <a:ext cx="9232744" cy="5367692"/>
            <a:chOff x="-36097" y="-112100"/>
            <a:chExt cx="9232744" cy="5367692"/>
          </a:xfrm>
        </p:grpSpPr>
        <p:sp>
          <p:nvSpPr>
            <p:cNvPr id="17283" name="Google Shape;17283;p29"/>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4" name="Google Shape;17284;p29"/>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5" name="Google Shape;17285;p29"/>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6" name="Google Shape;17286;p29"/>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7" name="Google Shape;17287;p29"/>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8" name="Google Shape;17288;p29"/>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9" name="Google Shape;17289;p29"/>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0" name="Google Shape;17290;p29"/>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1" name="Google Shape;17291;p29"/>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2" name="Google Shape;17292;p29"/>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3" name="Google Shape;17293;p29"/>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4" name="Google Shape;17294;p29"/>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5" name="Google Shape;17295;p29"/>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6" name="Google Shape;17296;p29"/>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7" name="Google Shape;17297;p29"/>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8" name="Google Shape;17298;p29"/>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9" name="Google Shape;17299;p29"/>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0" name="Google Shape;17300;p29"/>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1" name="Google Shape;17301;p29"/>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2" name="Google Shape;17302;p29"/>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3" name="Google Shape;17303;p29"/>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4" name="Google Shape;17304;p29"/>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5" name="Google Shape;17305;p29"/>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6" name="Google Shape;17306;p29"/>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7" name="Google Shape;17307;p29"/>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8" name="Google Shape;17308;p29"/>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9" name="Google Shape;17309;p29"/>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0" name="Google Shape;17310;p29"/>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1" name="Google Shape;17311;p29"/>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2" name="Google Shape;17312;p29"/>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3" name="Google Shape;17313;p29"/>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4" name="Google Shape;17314;p29"/>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5" name="Google Shape;17315;p29"/>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6" name="Google Shape;17316;p29"/>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7" name="Google Shape;17317;p29"/>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8" name="Google Shape;17318;p29"/>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9" name="Google Shape;17319;p29"/>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0" name="Google Shape;17320;p29"/>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1" name="Google Shape;17321;p29"/>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2" name="Google Shape;17322;p29"/>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3" name="Google Shape;17323;p29"/>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4" name="Google Shape;17324;p29"/>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5" name="Google Shape;17325;p29"/>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6" name="Google Shape;17326;p29"/>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7" name="Google Shape;17327;p29"/>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8" name="Google Shape;17328;p29"/>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9" name="Google Shape;17329;p29"/>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0" name="Google Shape;17330;p29"/>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1" name="Google Shape;17331;p29"/>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2" name="Google Shape;17332;p29"/>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3" name="Google Shape;17333;p29"/>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4" name="Google Shape;17334;p29"/>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5" name="Google Shape;17335;p29"/>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6" name="Google Shape;17336;p29"/>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7" name="Google Shape;17337;p29"/>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8" name="Google Shape;17338;p29"/>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9" name="Google Shape;17339;p29"/>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0" name="Google Shape;17340;p29"/>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1" name="Google Shape;17341;p29"/>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2" name="Google Shape;17342;p29"/>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3" name="Google Shape;17343;p29"/>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4" name="Google Shape;17344;p29"/>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5" name="Google Shape;17345;p29"/>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6" name="Google Shape;17346;p29"/>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7" name="Google Shape;17347;p29"/>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8" name="Google Shape;17348;p29"/>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9" name="Google Shape;17349;p29"/>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0" name="Google Shape;17350;p29"/>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1" name="Google Shape;17351;p29"/>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2" name="Google Shape;17352;p29"/>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3" name="Google Shape;17353;p29"/>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4" name="Google Shape;17354;p29"/>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5" name="Google Shape;17355;p29"/>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6" name="Google Shape;17356;p29"/>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7" name="Google Shape;17357;p29"/>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8" name="Google Shape;17358;p29"/>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9" name="Google Shape;17359;p29"/>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0" name="Google Shape;17360;p29"/>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1" name="Google Shape;17361;p29"/>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2" name="Google Shape;17362;p29"/>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3" name="Google Shape;17363;p29"/>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4" name="Google Shape;17364;p29"/>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5" name="Google Shape;17365;p29"/>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6" name="Google Shape;17366;p29"/>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7" name="Google Shape;17367;p29"/>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8" name="Google Shape;17368;p29"/>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9" name="Google Shape;17369;p29"/>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0" name="Google Shape;17370;p29"/>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1" name="Google Shape;17371;p29"/>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2" name="Google Shape;17372;p29"/>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3" name="Google Shape;17373;p29"/>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4" name="Google Shape;17374;p29"/>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5" name="Google Shape;17375;p29"/>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6" name="Google Shape;17376;p29"/>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7" name="Google Shape;17377;p29"/>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8" name="Google Shape;17378;p29"/>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9" name="Google Shape;17379;p29"/>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0" name="Google Shape;17380;p29"/>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1" name="Google Shape;17381;p29"/>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2" name="Google Shape;17382;p29"/>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3" name="Google Shape;17383;p29"/>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4" name="Google Shape;17384;p29"/>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5" name="Google Shape;17385;p29"/>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6" name="Google Shape;17386;p29"/>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7" name="Google Shape;17387;p29"/>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8" name="Google Shape;17388;p29"/>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9" name="Google Shape;17389;p29"/>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0" name="Google Shape;17390;p29"/>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1" name="Google Shape;17391;p29"/>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2" name="Google Shape;17392;p29"/>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3" name="Google Shape;17393;p29"/>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4" name="Google Shape;17394;p29"/>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5" name="Google Shape;17395;p29"/>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6" name="Google Shape;17396;p29"/>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7" name="Google Shape;17397;p29"/>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8" name="Google Shape;17398;p29"/>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9" name="Google Shape;17399;p29"/>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0" name="Google Shape;17400;p29"/>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1" name="Google Shape;17401;p29"/>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2" name="Google Shape;17402;p29"/>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3" name="Google Shape;17403;p29"/>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4" name="Google Shape;17404;p29"/>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5" name="Google Shape;17405;p29"/>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6" name="Google Shape;17406;p29"/>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7" name="Google Shape;17407;p29"/>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8" name="Google Shape;17408;p29"/>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9" name="Google Shape;17409;p29"/>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0" name="Google Shape;17410;p29"/>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1" name="Google Shape;17411;p29"/>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2" name="Google Shape;17412;p29"/>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3" name="Google Shape;17413;p29"/>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4" name="Google Shape;17414;p29"/>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5" name="Google Shape;17415;p29"/>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6" name="Google Shape;17416;p29"/>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7" name="Google Shape;17417;p29"/>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8" name="Google Shape;17418;p29"/>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9" name="Google Shape;17419;p29"/>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0" name="Google Shape;17420;p29"/>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1" name="Google Shape;17421;p29"/>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2" name="Google Shape;17422;p29"/>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3" name="Google Shape;17423;p29"/>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4" name="Google Shape;17424;p29"/>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5" name="Google Shape;17425;p29"/>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6" name="Google Shape;17426;p29"/>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7" name="Google Shape;17427;p29"/>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8" name="Google Shape;17428;p29"/>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9" name="Google Shape;17429;p29"/>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0" name="Google Shape;17430;p29"/>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1" name="Google Shape;17431;p29"/>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2" name="Google Shape;17432;p29"/>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3" name="Google Shape;17433;p29"/>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4" name="Google Shape;17434;p29"/>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5" name="Google Shape;17435;p29"/>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6" name="Google Shape;17436;p29"/>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7" name="Google Shape;17437;p29"/>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8" name="Google Shape;17438;p29"/>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9" name="Google Shape;17439;p29"/>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0" name="Google Shape;17440;p29"/>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1" name="Google Shape;17441;p29"/>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2" name="Google Shape;17442;p29"/>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3" name="Google Shape;17443;p29"/>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4" name="Google Shape;17444;p29"/>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5" name="Google Shape;17445;p29"/>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6" name="Google Shape;17446;p29"/>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7" name="Google Shape;17447;p29"/>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8" name="Google Shape;17448;p29"/>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9" name="Google Shape;17449;p29"/>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0" name="Google Shape;17450;p29"/>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1" name="Google Shape;17451;p29"/>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2" name="Google Shape;17452;p29"/>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3" name="Google Shape;17453;p29"/>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4" name="Google Shape;17454;p29"/>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5" name="Google Shape;17455;p29"/>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6" name="Google Shape;17456;p29"/>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7" name="Google Shape;17457;p29"/>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8" name="Google Shape;17458;p29"/>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9" name="Google Shape;17459;p29"/>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0" name="Google Shape;17460;p29"/>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1" name="Google Shape;17461;p29"/>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2" name="Google Shape;17462;p29"/>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3" name="Google Shape;17463;p29"/>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4" name="Google Shape;17464;p29"/>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5" name="Google Shape;17465;p29"/>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6" name="Google Shape;17466;p29"/>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7" name="Google Shape;17467;p29"/>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8" name="Google Shape;17468;p29"/>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9" name="Google Shape;17469;p29"/>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0" name="Google Shape;17470;p29"/>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1" name="Google Shape;17471;p29"/>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2" name="Google Shape;17472;p29"/>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3" name="Google Shape;17473;p29"/>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4" name="Google Shape;17474;p29"/>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5" name="Google Shape;17475;p29"/>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6" name="Google Shape;17476;p29"/>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7" name="Google Shape;17477;p29"/>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8" name="Google Shape;17478;p29"/>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9" name="Google Shape;17479;p29"/>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0" name="Google Shape;17480;p29"/>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1" name="Google Shape;17481;p29"/>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2" name="Google Shape;17482;p29"/>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3" name="Google Shape;17483;p29"/>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4" name="Google Shape;17484;p29"/>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5" name="Google Shape;17485;p29"/>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6" name="Google Shape;17486;p29"/>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7" name="Google Shape;17487;p29"/>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8" name="Google Shape;17488;p29"/>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9" name="Google Shape;17489;p29"/>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0" name="Google Shape;17490;p29"/>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1" name="Google Shape;17491;p29"/>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2" name="Google Shape;17492;p29"/>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3" name="Google Shape;17493;p29"/>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4" name="Google Shape;17494;p29"/>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5" name="Google Shape;17495;p29"/>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6" name="Google Shape;17496;p29"/>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7" name="Google Shape;17497;p29"/>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8" name="Google Shape;17498;p29"/>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9" name="Google Shape;17499;p29"/>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0" name="Google Shape;17500;p29"/>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1" name="Google Shape;17501;p29"/>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2" name="Google Shape;17502;p29"/>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3" name="Google Shape;17503;p29"/>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4" name="Google Shape;17504;p29"/>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5" name="Google Shape;17505;p29"/>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6" name="Google Shape;17506;p29"/>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7" name="Google Shape;17507;p29"/>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8" name="Google Shape;17508;p29"/>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9" name="Google Shape;17509;p29"/>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0" name="Google Shape;17510;p29"/>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1" name="Google Shape;17511;p29"/>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2" name="Google Shape;17512;p29"/>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3" name="Google Shape;17513;p29"/>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4" name="Google Shape;17514;p29"/>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5" name="Google Shape;17515;p29"/>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6" name="Google Shape;17516;p29"/>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7" name="Google Shape;17517;p29"/>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8" name="Google Shape;17518;p29"/>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9" name="Google Shape;17519;p29"/>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0" name="Google Shape;17520;p29"/>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1" name="Google Shape;17521;p29"/>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2" name="Google Shape;17522;p29"/>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3" name="Google Shape;17523;p29"/>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4" name="Google Shape;17524;p29"/>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5" name="Google Shape;17525;p29"/>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6" name="Google Shape;17526;p29"/>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7" name="Google Shape;17527;p29"/>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8" name="Google Shape;17528;p29"/>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9" name="Google Shape;17529;p29"/>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0" name="Google Shape;17530;p29"/>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1" name="Google Shape;17531;p29"/>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2" name="Google Shape;17532;p29"/>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3" name="Google Shape;17533;p29"/>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4" name="Google Shape;17534;p29"/>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5" name="Google Shape;17535;p29"/>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6" name="Google Shape;17536;p29"/>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7" name="Google Shape;17537;p29"/>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8" name="Google Shape;17538;p29"/>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9" name="Google Shape;17539;p29"/>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0" name="Google Shape;17540;p29"/>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1" name="Google Shape;17541;p29"/>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2" name="Google Shape;17542;p29"/>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3" name="Google Shape;17543;p29"/>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4" name="Google Shape;17544;p29"/>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5" name="Google Shape;17545;p29"/>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6" name="Google Shape;17546;p29"/>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7" name="Google Shape;17547;p29"/>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8" name="Google Shape;17548;p29"/>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9" name="Google Shape;17549;p29"/>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0" name="Google Shape;17550;p29"/>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1" name="Google Shape;17551;p29"/>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2" name="Google Shape;17552;p29"/>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3" name="Google Shape;17553;p29"/>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4" name="Google Shape;17554;p29"/>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5" name="Google Shape;17555;p29"/>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6" name="Google Shape;17556;p29"/>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7" name="Google Shape;17557;p29"/>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8" name="Google Shape;17558;p29"/>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9" name="Google Shape;17559;p29"/>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0" name="Google Shape;17560;p29"/>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1" name="Google Shape;17561;p29"/>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2" name="Google Shape;17562;p29"/>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3" name="Google Shape;17563;p29"/>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4" name="Google Shape;17564;p29"/>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5" name="Google Shape;17565;p29"/>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6" name="Google Shape;17566;p29"/>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7" name="Google Shape;17567;p29"/>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8" name="Google Shape;17568;p29"/>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9" name="Google Shape;17569;p29"/>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0" name="Google Shape;17570;p29"/>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1" name="Google Shape;17571;p29"/>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2" name="Google Shape;17572;p29"/>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3" name="Google Shape;17573;p29"/>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4" name="Google Shape;17574;p29"/>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5" name="Google Shape;17575;p29"/>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6" name="Google Shape;17576;p29"/>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7" name="Google Shape;17577;p29"/>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8" name="Google Shape;17578;p29"/>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9" name="Google Shape;17579;p29"/>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0" name="Google Shape;17580;p29"/>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1" name="Google Shape;17581;p29"/>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2" name="Google Shape;17582;p29"/>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3" name="Google Shape;17583;p29"/>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4" name="Google Shape;17584;p29"/>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5" name="Google Shape;17585;p29"/>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6" name="Google Shape;17586;p29"/>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7" name="Google Shape;17587;p29"/>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8" name="Google Shape;17588;p29"/>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9" name="Google Shape;17589;p29"/>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0" name="Google Shape;17590;p29"/>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1" name="Google Shape;17591;p29"/>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2" name="Google Shape;17592;p29"/>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3" name="Google Shape;17593;p29"/>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4" name="Google Shape;17594;p29"/>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5" name="Google Shape;17595;p29"/>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6" name="Google Shape;17596;p29"/>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7" name="Google Shape;17597;p29"/>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8" name="Google Shape;17598;p29"/>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9" name="Google Shape;17599;p29"/>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0" name="Google Shape;17600;p29"/>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1" name="Google Shape;17601;p29"/>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2" name="Google Shape;17602;p29"/>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3" name="Google Shape;17603;p29"/>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4" name="Google Shape;17604;p29"/>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5" name="Google Shape;17605;p29"/>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6" name="Google Shape;17606;p29"/>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7" name="Google Shape;17607;p29"/>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8" name="Google Shape;17608;p29"/>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9" name="Google Shape;17609;p29"/>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0" name="Google Shape;17610;p29"/>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1" name="Google Shape;17611;p29"/>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2" name="Google Shape;17612;p29"/>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3" name="Google Shape;17613;p29"/>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4" name="Google Shape;17614;p29"/>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5" name="Google Shape;17615;p29"/>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6" name="Google Shape;17616;p29"/>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7" name="Google Shape;17617;p29"/>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8" name="Google Shape;17618;p29"/>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9" name="Google Shape;17619;p29"/>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0" name="Google Shape;17620;p29"/>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1" name="Google Shape;17621;p29"/>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2" name="Google Shape;17622;p29"/>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3" name="Google Shape;17623;p29"/>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4" name="Google Shape;17624;p29"/>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5" name="Google Shape;17625;p29"/>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6" name="Google Shape;17626;p29"/>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7" name="Google Shape;17627;p29"/>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8" name="Google Shape;17628;p29"/>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9" name="Google Shape;17629;p29"/>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0" name="Google Shape;17630;p29"/>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1" name="Google Shape;17631;p29"/>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2" name="Google Shape;17632;p29"/>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3" name="Google Shape;17633;p29"/>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4" name="Google Shape;17634;p29"/>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5" name="Google Shape;17635;p29"/>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6" name="Google Shape;17636;p29"/>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7" name="Google Shape;17637;p29"/>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8" name="Google Shape;17638;p29"/>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9" name="Google Shape;17639;p29"/>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0" name="Google Shape;17640;p29"/>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1" name="Google Shape;17641;p29"/>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2" name="Google Shape;17642;p29"/>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3" name="Google Shape;17643;p29"/>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4" name="Google Shape;17644;p29"/>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5" name="Google Shape;17645;p29"/>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6" name="Google Shape;17646;p29"/>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7" name="Google Shape;17647;p29"/>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8" name="Google Shape;17648;p29"/>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9" name="Google Shape;17649;p29"/>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0" name="Google Shape;17650;p29"/>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1" name="Google Shape;17651;p29"/>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2" name="Google Shape;17652;p29"/>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3" name="Google Shape;17653;p29"/>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4" name="Google Shape;17654;p29"/>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5" name="Google Shape;17655;p29"/>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6" name="Google Shape;17656;p29"/>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7" name="Google Shape;17657;p29"/>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8" name="Google Shape;17658;p29"/>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9" name="Google Shape;17659;p29"/>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0" name="Google Shape;17660;p29"/>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1" name="Google Shape;17661;p29"/>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2" name="Google Shape;17662;p29"/>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3" name="Google Shape;17663;p29"/>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4" name="Google Shape;17664;p29"/>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5" name="Google Shape;17665;p29"/>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6" name="Google Shape;17666;p29"/>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7" name="Google Shape;17667;p29"/>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8" name="Google Shape;17668;p29"/>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9" name="Google Shape;17669;p29"/>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0" name="Google Shape;17670;p29"/>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1" name="Google Shape;17671;p29"/>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2" name="Google Shape;17672;p29"/>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3" name="Google Shape;17673;p29"/>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4" name="Google Shape;17674;p29"/>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5" name="Google Shape;17675;p29"/>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6" name="Google Shape;17676;p29"/>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7" name="Google Shape;17677;p29"/>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8" name="Google Shape;17678;p29"/>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9" name="Google Shape;17679;p29"/>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0" name="Google Shape;17680;p29"/>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1" name="Google Shape;17681;p29"/>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2" name="Google Shape;17682;p29"/>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3" name="Google Shape;17683;p29"/>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4" name="Google Shape;17684;p29"/>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5" name="Google Shape;17685;p29"/>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6" name="Google Shape;17686;p29"/>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7" name="Google Shape;17687;p29"/>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8" name="Google Shape;17688;p29"/>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9" name="Google Shape;17689;p29"/>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0" name="Google Shape;17690;p29"/>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1" name="Google Shape;17691;p29"/>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2" name="Google Shape;17692;p29"/>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3" name="Google Shape;17693;p29"/>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4" name="Google Shape;17694;p29"/>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5" name="Google Shape;17695;p29"/>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6" name="Google Shape;17696;p29"/>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7" name="Google Shape;17697;p29"/>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8" name="Google Shape;17698;p29"/>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9" name="Google Shape;17699;p29"/>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0" name="Google Shape;17700;p29"/>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1" name="Google Shape;17701;p29"/>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2" name="Google Shape;17702;p29"/>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3" name="Google Shape;17703;p29"/>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4" name="Google Shape;17704;p29"/>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5" name="Google Shape;17705;p29"/>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6" name="Google Shape;17706;p29"/>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7" name="Google Shape;17707;p29"/>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8" name="Google Shape;17708;p29"/>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9" name="Google Shape;17709;p29"/>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0" name="Google Shape;17710;p29"/>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1" name="Google Shape;17711;p29"/>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2" name="Google Shape;17712;p29"/>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3" name="Google Shape;17713;p29"/>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4" name="Google Shape;17714;p29"/>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5" name="Google Shape;17715;p29"/>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6" name="Google Shape;17716;p29"/>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7" name="Google Shape;17717;p29"/>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8" name="Google Shape;17718;p29"/>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9" name="Google Shape;17719;p29"/>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0" name="Google Shape;17720;p29"/>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1" name="Google Shape;17721;p29"/>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2" name="Google Shape;17722;p29"/>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3" name="Google Shape;17723;p29"/>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4" name="Google Shape;17724;p29"/>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5" name="Google Shape;17725;p29"/>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6" name="Google Shape;17726;p29"/>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7" name="Google Shape;17727;p29"/>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8" name="Google Shape;17728;p29"/>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9" name="Google Shape;17729;p29"/>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0" name="Google Shape;17730;p29"/>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1" name="Google Shape;17731;p29"/>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2" name="Google Shape;17732;p29"/>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3" name="Google Shape;17733;p29"/>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4" name="Google Shape;17734;p29"/>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5" name="Google Shape;17735;p29"/>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6" name="Google Shape;17736;p29"/>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7" name="Google Shape;17737;p29"/>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8" name="Google Shape;17738;p29"/>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9" name="Google Shape;17739;p29"/>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0" name="Google Shape;17740;p29"/>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1" name="Google Shape;17741;p29"/>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2" name="Google Shape;17742;p29"/>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3" name="Google Shape;17743;p29"/>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4" name="Google Shape;17744;p29"/>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5" name="Google Shape;17745;p29"/>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6" name="Google Shape;17746;p29"/>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7" name="Google Shape;17747;p29"/>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8" name="Google Shape;17748;p29"/>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9" name="Google Shape;17749;p29"/>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0" name="Google Shape;17750;p29"/>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1" name="Google Shape;17751;p29"/>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2" name="Google Shape;17752;p29"/>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3" name="Google Shape;17753;p29"/>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4" name="Google Shape;17754;p29"/>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5" name="Google Shape;17755;p29"/>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6" name="Google Shape;17756;p29"/>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7" name="Google Shape;17757;p29"/>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8" name="Google Shape;17758;p29"/>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9" name="Google Shape;17759;p29"/>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0" name="Google Shape;17760;p29"/>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1" name="Google Shape;17761;p29"/>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2" name="Google Shape;17762;p29"/>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3" name="Google Shape;17763;p29"/>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4" name="Google Shape;17764;p29"/>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5" name="Google Shape;17765;p29"/>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6" name="Google Shape;17766;p29"/>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7" name="Google Shape;17767;p29"/>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8" name="Google Shape;17768;p29"/>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9" name="Google Shape;17769;p29"/>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0" name="Google Shape;17770;p29"/>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1" name="Google Shape;17771;p29"/>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2" name="Google Shape;17772;p29"/>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3" name="Google Shape;17773;p29"/>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4" name="Google Shape;17774;p29"/>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5" name="Google Shape;17775;p29"/>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6" name="Google Shape;17776;p29"/>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7" name="Google Shape;17777;p29"/>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8" name="Google Shape;17778;p29"/>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9" name="Google Shape;17779;p29"/>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0" name="Google Shape;17780;p29"/>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1" name="Google Shape;17781;p29"/>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2" name="Google Shape;17782;p29"/>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3" name="Google Shape;17783;p29"/>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4" name="Google Shape;17784;p29"/>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5" name="Google Shape;17785;p29"/>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6" name="Google Shape;17786;p29"/>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7" name="Google Shape;17787;p29"/>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8" name="Google Shape;17788;p29"/>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9" name="Google Shape;17789;p29"/>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0" name="Google Shape;17790;p29"/>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1" name="Google Shape;17791;p29"/>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2" name="Google Shape;17792;p29"/>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3" name="Google Shape;17793;p29"/>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4" name="Google Shape;17794;p29"/>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5" name="Google Shape;17795;p29"/>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6" name="Google Shape;17796;p29"/>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7" name="Google Shape;17797;p29"/>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8" name="Google Shape;17798;p29"/>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9" name="Google Shape;17799;p29"/>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0" name="Google Shape;17800;p29"/>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1" name="Google Shape;17801;p29"/>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2" name="Google Shape;17802;p29"/>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3" name="Google Shape;17803;p29"/>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4" name="Google Shape;17804;p29"/>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5" name="Google Shape;17805;p29"/>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6" name="Google Shape;17806;p29"/>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7" name="Google Shape;17807;p29"/>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8" name="Google Shape;17808;p29"/>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9" name="Google Shape;17809;p29"/>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0" name="Google Shape;17810;p29"/>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1" name="Google Shape;17811;p29"/>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2" name="Google Shape;17812;p29"/>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3" name="Google Shape;17813;p29"/>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4" name="Google Shape;17814;p29"/>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5" name="Google Shape;17815;p29"/>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6" name="Google Shape;17816;p29"/>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7" name="Google Shape;17817;p29"/>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8" name="Google Shape;17818;p29"/>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9" name="Google Shape;17819;p29"/>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0" name="Google Shape;17820;p29"/>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1" name="Google Shape;17821;p29"/>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2" name="Google Shape;17822;p29"/>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3" name="Google Shape;17823;p29"/>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4" name="Google Shape;17824;p29"/>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5" name="Google Shape;17825;p29"/>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6" name="Google Shape;17826;p29"/>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7" name="Google Shape;17827;p29"/>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8" name="Google Shape;17828;p29"/>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9" name="Google Shape;17829;p29"/>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0" name="Google Shape;17830;p29"/>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1" name="Google Shape;17831;p29"/>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2" name="Google Shape;17832;p29"/>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3" name="Google Shape;17833;p29"/>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4" name="Google Shape;17834;p29"/>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5" name="Google Shape;17835;p29"/>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6" name="Google Shape;17836;p29"/>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7" name="Google Shape;17837;p29"/>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8" name="Google Shape;17838;p29"/>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9" name="Google Shape;17839;p29"/>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0" name="Google Shape;17840;p29"/>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1" name="Google Shape;17841;p29"/>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2" name="Google Shape;17842;p29"/>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3" name="Google Shape;17843;p29"/>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4" name="Google Shape;17844;p29"/>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5" name="Google Shape;17845;p29"/>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6" name="Google Shape;17846;p29"/>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7" name="Google Shape;17847;p29"/>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8" name="Google Shape;17848;p29"/>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9" name="Google Shape;17849;p29"/>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0" name="Google Shape;17850;p29"/>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1" name="Google Shape;17851;p29"/>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2" name="Google Shape;17852;p29"/>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3" name="Google Shape;17853;p29"/>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4" name="Google Shape;17854;p29"/>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5" name="Google Shape;17855;p29"/>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6" name="Google Shape;17856;p29"/>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7" name="Google Shape;17857;p29"/>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8" name="Google Shape;17858;p29"/>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9" name="Google Shape;17859;p29"/>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0" name="Google Shape;17860;p29"/>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1" name="Google Shape;17861;p29"/>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2" name="Google Shape;17862;p29"/>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3" name="Google Shape;17863;p29"/>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4" name="Google Shape;17864;p29"/>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5" name="Google Shape;17865;p29"/>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6" name="Google Shape;17866;p29"/>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7" name="Google Shape;17867;p29"/>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8" name="Google Shape;17868;p29"/>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9" name="Google Shape;17869;p29"/>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0" name="Google Shape;17870;p29"/>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1" name="Google Shape;17871;p29"/>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2" name="Google Shape;17872;p29"/>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3" name="Google Shape;17873;p29"/>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4" name="Google Shape;17874;p29"/>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5" name="Google Shape;17875;p29"/>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6" name="Google Shape;17876;p29"/>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7" name="Google Shape;17877;p29"/>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8" name="Google Shape;17878;p29"/>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9" name="Google Shape;17879;p29"/>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0" name="Google Shape;17880;p29"/>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1" name="Google Shape;17881;p29"/>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2" name="Google Shape;17882;p29"/>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3" name="Google Shape;17883;p29"/>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4" name="Google Shape;17884;p29"/>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5" name="Google Shape;17885;p29"/>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6" name="Google Shape;17886;p29"/>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7" name="Google Shape;17887;p29"/>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8" name="Google Shape;17888;p29"/>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9" name="Google Shape;17889;p29"/>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0" name="Google Shape;17890;p29"/>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1" name="Google Shape;17891;p29"/>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2" name="Google Shape;17892;p29"/>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3" name="Google Shape;17893;p29"/>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4" name="Google Shape;17894;p29"/>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5" name="Google Shape;17895;p29"/>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6" name="Google Shape;17896;p29"/>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7" name="Google Shape;17897;p29"/>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8" name="Google Shape;17898;p29"/>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9" name="Google Shape;17899;p29"/>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0" name="Google Shape;17900;p29"/>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1" name="Google Shape;17901;p29"/>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2" name="Google Shape;17902;p29"/>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3" name="Google Shape;17903;p29"/>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4" name="Google Shape;17904;p29"/>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5" name="Google Shape;17905;p29"/>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6" name="Google Shape;17906;p29"/>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7" name="Google Shape;17907;p29"/>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8" name="Google Shape;17908;p29"/>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9" name="Google Shape;17909;p29"/>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0" name="Google Shape;17910;p29"/>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1" name="Google Shape;17911;p29"/>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2" name="Google Shape;17912;p29"/>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3" name="Google Shape;17913;p29"/>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4" name="Google Shape;17914;p29"/>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5" name="Google Shape;17915;p29"/>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6" name="Google Shape;17916;p29"/>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7" name="Google Shape;17917;p29"/>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918" name="Google Shape;17918;p29"/>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7919" name="Google Shape;17919;p29"/>
          <p:cNvGrpSpPr/>
          <p:nvPr/>
        </p:nvGrpSpPr>
        <p:grpSpPr>
          <a:xfrm>
            <a:off x="169112" y="3861112"/>
            <a:ext cx="1272936" cy="1440236"/>
            <a:chOff x="169112" y="3861112"/>
            <a:chExt cx="1272936" cy="1440236"/>
          </a:xfrm>
        </p:grpSpPr>
        <p:sp>
          <p:nvSpPr>
            <p:cNvPr id="17920" name="Google Shape;17920;p29"/>
            <p:cNvSpPr/>
            <p:nvPr/>
          </p:nvSpPr>
          <p:spPr>
            <a:xfrm rot="1031927" flipH="1">
              <a:off x="608888" y="4813418"/>
              <a:ext cx="339330" cy="287607"/>
            </a:xfrm>
            <a:custGeom>
              <a:avLst/>
              <a:gdLst/>
              <a:ahLst/>
              <a:cxnLst/>
              <a:rect l="l" t="t" r="r" b="b"/>
              <a:pathLst>
                <a:path w="8253" h="6995" fill="none" extrusionOk="0">
                  <a:moveTo>
                    <a:pt x="1" y="1"/>
                  </a:moveTo>
                  <a:lnTo>
                    <a:pt x="8253" y="6994"/>
                  </a:lnTo>
                </a:path>
              </a:pathLst>
            </a:custGeom>
            <a:noFill/>
            <a:ln w="11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1" name="Google Shape;17921;p29"/>
            <p:cNvSpPr/>
            <p:nvPr/>
          </p:nvSpPr>
          <p:spPr>
            <a:xfrm rot="1031927" flipH="1">
              <a:off x="343202" y="4274676"/>
              <a:ext cx="365192" cy="994925"/>
            </a:xfrm>
            <a:custGeom>
              <a:avLst/>
              <a:gdLst/>
              <a:ahLst/>
              <a:cxnLst/>
              <a:rect l="l" t="t" r="r" b="b"/>
              <a:pathLst>
                <a:path w="8882" h="24198" fill="none" extrusionOk="0">
                  <a:moveTo>
                    <a:pt x="8882" y="0"/>
                  </a:moveTo>
                  <a:lnTo>
                    <a:pt x="2727" y="24197"/>
                  </a:lnTo>
                  <a:lnTo>
                    <a:pt x="0" y="11959"/>
                  </a:lnTo>
                </a:path>
              </a:pathLst>
            </a:custGeom>
            <a:noFill/>
            <a:ln w="11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2" name="Google Shape;17922;p29"/>
            <p:cNvSpPr/>
            <p:nvPr/>
          </p:nvSpPr>
          <p:spPr>
            <a:xfrm rot="1031927" flipH="1">
              <a:off x="623087" y="4438798"/>
              <a:ext cx="162490" cy="373827"/>
            </a:xfrm>
            <a:custGeom>
              <a:avLst/>
              <a:gdLst/>
              <a:ahLst/>
              <a:cxnLst/>
              <a:rect l="l" t="t" r="r" b="b"/>
              <a:pathLst>
                <a:path w="3952" h="9092" extrusionOk="0">
                  <a:moveTo>
                    <a:pt x="3917" y="1"/>
                  </a:moveTo>
                  <a:cubicBezTo>
                    <a:pt x="1" y="2868"/>
                    <a:pt x="630" y="9092"/>
                    <a:pt x="630" y="9092"/>
                  </a:cubicBezTo>
                  <a:cubicBezTo>
                    <a:pt x="2448" y="5980"/>
                    <a:pt x="3952" y="2903"/>
                    <a:pt x="3917"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3" name="Google Shape;17923;p29"/>
            <p:cNvSpPr/>
            <p:nvPr/>
          </p:nvSpPr>
          <p:spPr>
            <a:xfrm rot="1031927" flipH="1">
              <a:off x="552402" y="3886192"/>
              <a:ext cx="230085" cy="399730"/>
            </a:xfrm>
            <a:custGeom>
              <a:avLst/>
              <a:gdLst/>
              <a:ahLst/>
              <a:cxnLst/>
              <a:rect l="l" t="t" r="r" b="b"/>
              <a:pathLst>
                <a:path w="5596" h="9722" extrusionOk="0">
                  <a:moveTo>
                    <a:pt x="1" y="0"/>
                  </a:moveTo>
                  <a:cubicBezTo>
                    <a:pt x="2169" y="8567"/>
                    <a:pt x="5596" y="9721"/>
                    <a:pt x="5596" y="9721"/>
                  </a:cubicBezTo>
                  <a:cubicBezTo>
                    <a:pt x="5211" y="5805"/>
                    <a:pt x="3603" y="2483"/>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4" name="Google Shape;17924;p29"/>
            <p:cNvSpPr/>
            <p:nvPr/>
          </p:nvSpPr>
          <p:spPr>
            <a:xfrm rot="1031927" flipH="1">
              <a:off x="765882" y="4397476"/>
              <a:ext cx="189833" cy="461527"/>
            </a:xfrm>
            <a:custGeom>
              <a:avLst/>
              <a:gdLst/>
              <a:ahLst/>
              <a:cxnLst/>
              <a:rect l="l" t="t" r="r" b="b"/>
              <a:pathLst>
                <a:path w="4617" h="11225" extrusionOk="0">
                  <a:moveTo>
                    <a:pt x="665" y="1"/>
                  </a:moveTo>
                  <a:lnTo>
                    <a:pt x="665" y="1"/>
                  </a:lnTo>
                  <a:cubicBezTo>
                    <a:pt x="0" y="6679"/>
                    <a:pt x="4616" y="11225"/>
                    <a:pt x="4616" y="11225"/>
                  </a:cubicBezTo>
                  <a:cubicBezTo>
                    <a:pt x="4616" y="7798"/>
                    <a:pt x="3812" y="4162"/>
                    <a:pt x="665"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5" name="Google Shape;17925;p29"/>
            <p:cNvSpPr/>
            <p:nvPr/>
          </p:nvSpPr>
          <p:spPr>
            <a:xfrm rot="1031927" flipH="1">
              <a:off x="1033555" y="4536405"/>
              <a:ext cx="358038" cy="395413"/>
            </a:xfrm>
            <a:custGeom>
              <a:avLst/>
              <a:gdLst/>
              <a:ahLst/>
              <a:cxnLst/>
              <a:rect l="l" t="t" r="r" b="b"/>
              <a:pathLst>
                <a:path w="8708" h="9617" extrusionOk="0">
                  <a:moveTo>
                    <a:pt x="1" y="1"/>
                  </a:moveTo>
                  <a:lnTo>
                    <a:pt x="1" y="1"/>
                  </a:lnTo>
                  <a:cubicBezTo>
                    <a:pt x="2099" y="6680"/>
                    <a:pt x="8708" y="9617"/>
                    <a:pt x="8708" y="9617"/>
                  </a:cubicBezTo>
                  <a:cubicBezTo>
                    <a:pt x="6540" y="4756"/>
                    <a:pt x="3882" y="98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6" name="Google Shape;17926;p29"/>
            <p:cNvSpPr/>
            <p:nvPr/>
          </p:nvSpPr>
          <p:spPr>
            <a:xfrm rot="1031927" flipH="1">
              <a:off x="523055" y="4080252"/>
              <a:ext cx="478796" cy="238843"/>
            </a:xfrm>
            <a:custGeom>
              <a:avLst/>
              <a:gdLst/>
              <a:ahLst/>
              <a:cxnLst/>
              <a:rect l="l" t="t" r="r" b="b"/>
              <a:pathLst>
                <a:path w="11645" h="5809" extrusionOk="0">
                  <a:moveTo>
                    <a:pt x="645" y="0"/>
                  </a:moveTo>
                  <a:cubicBezTo>
                    <a:pt x="426" y="0"/>
                    <a:pt x="211" y="13"/>
                    <a:pt x="1" y="39"/>
                  </a:cubicBezTo>
                  <a:cubicBezTo>
                    <a:pt x="3917" y="5284"/>
                    <a:pt x="11645" y="5808"/>
                    <a:pt x="11645" y="5808"/>
                  </a:cubicBezTo>
                  <a:cubicBezTo>
                    <a:pt x="7534" y="2448"/>
                    <a:pt x="3697" y="0"/>
                    <a:pt x="6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7" name="Google Shape;17927;p29"/>
            <p:cNvSpPr/>
            <p:nvPr/>
          </p:nvSpPr>
          <p:spPr>
            <a:xfrm rot="1031927" flipH="1">
              <a:off x="197894" y="4387311"/>
              <a:ext cx="320623" cy="243160"/>
            </a:xfrm>
            <a:custGeom>
              <a:avLst/>
              <a:gdLst/>
              <a:ahLst/>
              <a:cxnLst/>
              <a:rect l="l" t="t" r="r" b="b"/>
              <a:pathLst>
                <a:path w="7798" h="5914" extrusionOk="0">
                  <a:moveTo>
                    <a:pt x="7798" y="0"/>
                  </a:moveTo>
                  <a:lnTo>
                    <a:pt x="0" y="5805"/>
                  </a:lnTo>
                  <a:cubicBezTo>
                    <a:pt x="336" y="5879"/>
                    <a:pt x="663" y="5914"/>
                    <a:pt x="981" y="5914"/>
                  </a:cubicBezTo>
                  <a:cubicBezTo>
                    <a:pt x="5143" y="5914"/>
                    <a:pt x="7798" y="0"/>
                    <a:pt x="77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928" name="Google Shape;17928;p29"/>
          <p:cNvGrpSpPr/>
          <p:nvPr/>
        </p:nvGrpSpPr>
        <p:grpSpPr>
          <a:xfrm>
            <a:off x="425126" y="3196707"/>
            <a:ext cx="170431" cy="208992"/>
            <a:chOff x="7314226" y="2364570"/>
            <a:chExt cx="170431" cy="208992"/>
          </a:xfrm>
        </p:grpSpPr>
        <p:sp>
          <p:nvSpPr>
            <p:cNvPr id="17929" name="Google Shape;17929;p2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0" name="Google Shape;17930;p2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1" name="Google Shape;17931;p2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2" name="Google Shape;17932;p2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933" name="Google Shape;17933;p29"/>
          <p:cNvSpPr/>
          <p:nvPr/>
        </p:nvSpPr>
        <p:spPr>
          <a:xfrm>
            <a:off x="1714043" y="46613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4" name="Google Shape;17934;p29"/>
          <p:cNvSpPr/>
          <p:nvPr/>
        </p:nvSpPr>
        <p:spPr>
          <a:xfrm>
            <a:off x="169100" y="35817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935" name="Google Shape;17935;p29"/>
          <p:cNvGrpSpPr/>
          <p:nvPr/>
        </p:nvGrpSpPr>
        <p:grpSpPr>
          <a:xfrm>
            <a:off x="1999126" y="4804107"/>
            <a:ext cx="170431" cy="208992"/>
            <a:chOff x="7314226" y="2364570"/>
            <a:chExt cx="170431" cy="208992"/>
          </a:xfrm>
        </p:grpSpPr>
        <p:sp>
          <p:nvSpPr>
            <p:cNvPr id="17936" name="Google Shape;17936;p2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7" name="Google Shape;17937;p2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8" name="Google Shape;17938;p2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9" name="Google Shape;17939;p2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940" name="Google Shape;17940;p29"/>
          <p:cNvSpPr/>
          <p:nvPr/>
        </p:nvSpPr>
        <p:spPr>
          <a:xfrm>
            <a:off x="254943" y="2927583"/>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941" name="Google Shape;17941;p29"/>
          <p:cNvGrpSpPr/>
          <p:nvPr/>
        </p:nvGrpSpPr>
        <p:grpSpPr>
          <a:xfrm>
            <a:off x="124051" y="1738782"/>
            <a:ext cx="170431" cy="208992"/>
            <a:chOff x="7314226" y="2364570"/>
            <a:chExt cx="170431" cy="208992"/>
          </a:xfrm>
        </p:grpSpPr>
        <p:sp>
          <p:nvSpPr>
            <p:cNvPr id="17942" name="Google Shape;17942;p2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3" name="Google Shape;17943;p2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4" name="Google Shape;17944;p2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5" name="Google Shape;17945;p2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946" name="Google Shape;17946;p29"/>
          <p:cNvSpPr/>
          <p:nvPr/>
        </p:nvSpPr>
        <p:spPr>
          <a:xfrm>
            <a:off x="425118" y="1534258"/>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7" name="Google Shape;17947;p29"/>
          <p:cNvSpPr/>
          <p:nvPr/>
        </p:nvSpPr>
        <p:spPr>
          <a:xfrm>
            <a:off x="197738" y="3841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948" name="Google Shape;17948;p29"/>
          <p:cNvGrpSpPr/>
          <p:nvPr/>
        </p:nvGrpSpPr>
        <p:grpSpPr>
          <a:xfrm>
            <a:off x="643001" y="726507"/>
            <a:ext cx="170431" cy="208992"/>
            <a:chOff x="7314226" y="2364570"/>
            <a:chExt cx="170431" cy="208992"/>
          </a:xfrm>
        </p:grpSpPr>
        <p:sp>
          <p:nvSpPr>
            <p:cNvPr id="17949" name="Google Shape;17949;p2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0" name="Google Shape;17950;p2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1" name="Google Shape;17951;p2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2" name="Google Shape;17952;p2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1">
  <p:cSld name="TITLE_ONLY_1_1">
    <p:spTree>
      <p:nvGrpSpPr>
        <p:cNvPr id="17953" name="Shape 17953"/>
        <p:cNvGrpSpPr/>
        <p:nvPr/>
      </p:nvGrpSpPr>
      <p:grpSpPr>
        <a:xfrm>
          <a:off x="0" y="0"/>
          <a:ext cx="0" cy="0"/>
          <a:chOff x="0" y="0"/>
          <a:chExt cx="0" cy="0"/>
        </a:xfrm>
      </p:grpSpPr>
      <p:grpSp>
        <p:nvGrpSpPr>
          <p:cNvPr id="17954" name="Google Shape;17954;p30"/>
          <p:cNvGrpSpPr/>
          <p:nvPr/>
        </p:nvGrpSpPr>
        <p:grpSpPr>
          <a:xfrm>
            <a:off x="-44372" y="-112096"/>
            <a:ext cx="9232744" cy="5367692"/>
            <a:chOff x="-36097" y="-112100"/>
            <a:chExt cx="9232744" cy="5367692"/>
          </a:xfrm>
        </p:grpSpPr>
        <p:sp>
          <p:nvSpPr>
            <p:cNvPr id="17955" name="Google Shape;17955;p30"/>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6" name="Google Shape;17956;p30"/>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7" name="Google Shape;17957;p30"/>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8" name="Google Shape;17958;p30"/>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9" name="Google Shape;17959;p30"/>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0" name="Google Shape;17960;p30"/>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1" name="Google Shape;17961;p30"/>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2" name="Google Shape;17962;p30"/>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3" name="Google Shape;17963;p30"/>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4" name="Google Shape;17964;p30"/>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5" name="Google Shape;17965;p30"/>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6" name="Google Shape;17966;p30"/>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7" name="Google Shape;17967;p30"/>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8" name="Google Shape;17968;p30"/>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9" name="Google Shape;17969;p30"/>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0" name="Google Shape;17970;p30"/>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1" name="Google Shape;17971;p30"/>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2" name="Google Shape;17972;p30"/>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3" name="Google Shape;17973;p30"/>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4" name="Google Shape;17974;p30"/>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5" name="Google Shape;17975;p30"/>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6" name="Google Shape;17976;p30"/>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7" name="Google Shape;17977;p30"/>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8" name="Google Shape;17978;p30"/>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9" name="Google Shape;17979;p30"/>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0" name="Google Shape;17980;p30"/>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1" name="Google Shape;17981;p30"/>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2" name="Google Shape;17982;p30"/>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3" name="Google Shape;17983;p30"/>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4" name="Google Shape;17984;p30"/>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5" name="Google Shape;17985;p30"/>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6" name="Google Shape;17986;p30"/>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7" name="Google Shape;17987;p30"/>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8" name="Google Shape;17988;p30"/>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9" name="Google Shape;17989;p30"/>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0" name="Google Shape;17990;p30"/>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1" name="Google Shape;17991;p30"/>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2" name="Google Shape;17992;p30"/>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3" name="Google Shape;17993;p30"/>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4" name="Google Shape;17994;p30"/>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5" name="Google Shape;17995;p30"/>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6" name="Google Shape;17996;p30"/>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7" name="Google Shape;17997;p30"/>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8" name="Google Shape;17998;p30"/>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9" name="Google Shape;17999;p30"/>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0" name="Google Shape;18000;p30"/>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1" name="Google Shape;18001;p30"/>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2" name="Google Shape;18002;p30"/>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3" name="Google Shape;18003;p30"/>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4" name="Google Shape;18004;p30"/>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5" name="Google Shape;18005;p30"/>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6" name="Google Shape;18006;p30"/>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7" name="Google Shape;18007;p30"/>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8" name="Google Shape;18008;p30"/>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9" name="Google Shape;18009;p30"/>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0" name="Google Shape;18010;p30"/>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1" name="Google Shape;18011;p30"/>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2" name="Google Shape;18012;p30"/>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3" name="Google Shape;18013;p30"/>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4" name="Google Shape;18014;p30"/>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5" name="Google Shape;18015;p30"/>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6" name="Google Shape;18016;p30"/>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7" name="Google Shape;18017;p30"/>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8" name="Google Shape;18018;p30"/>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9" name="Google Shape;18019;p30"/>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0" name="Google Shape;18020;p30"/>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1" name="Google Shape;18021;p30"/>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2" name="Google Shape;18022;p30"/>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3" name="Google Shape;18023;p30"/>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4" name="Google Shape;18024;p30"/>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5" name="Google Shape;18025;p30"/>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6" name="Google Shape;18026;p30"/>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7" name="Google Shape;18027;p30"/>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8" name="Google Shape;18028;p30"/>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9" name="Google Shape;18029;p30"/>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0" name="Google Shape;18030;p30"/>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1" name="Google Shape;18031;p30"/>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2" name="Google Shape;18032;p30"/>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3" name="Google Shape;18033;p30"/>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4" name="Google Shape;18034;p30"/>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5" name="Google Shape;18035;p30"/>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6" name="Google Shape;18036;p30"/>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7" name="Google Shape;18037;p30"/>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8" name="Google Shape;18038;p30"/>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9" name="Google Shape;18039;p30"/>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0" name="Google Shape;18040;p30"/>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1" name="Google Shape;18041;p30"/>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2" name="Google Shape;18042;p30"/>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3" name="Google Shape;18043;p30"/>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4" name="Google Shape;18044;p30"/>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5" name="Google Shape;18045;p30"/>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6" name="Google Shape;18046;p30"/>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7" name="Google Shape;18047;p30"/>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8" name="Google Shape;18048;p30"/>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9" name="Google Shape;18049;p30"/>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0" name="Google Shape;18050;p30"/>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1" name="Google Shape;18051;p30"/>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2" name="Google Shape;18052;p30"/>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3" name="Google Shape;18053;p30"/>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4" name="Google Shape;18054;p30"/>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5" name="Google Shape;18055;p30"/>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6" name="Google Shape;18056;p30"/>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7" name="Google Shape;18057;p30"/>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8" name="Google Shape;18058;p30"/>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9" name="Google Shape;18059;p30"/>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0" name="Google Shape;18060;p30"/>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1" name="Google Shape;18061;p30"/>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2" name="Google Shape;18062;p30"/>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3" name="Google Shape;18063;p30"/>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4" name="Google Shape;18064;p30"/>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5" name="Google Shape;18065;p30"/>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6" name="Google Shape;18066;p30"/>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7" name="Google Shape;18067;p30"/>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8" name="Google Shape;18068;p30"/>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9" name="Google Shape;18069;p30"/>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0" name="Google Shape;18070;p30"/>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1" name="Google Shape;18071;p30"/>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2" name="Google Shape;18072;p30"/>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3" name="Google Shape;18073;p30"/>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4" name="Google Shape;18074;p30"/>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5" name="Google Shape;18075;p30"/>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6" name="Google Shape;18076;p30"/>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7" name="Google Shape;18077;p30"/>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8" name="Google Shape;18078;p30"/>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9" name="Google Shape;18079;p30"/>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0" name="Google Shape;18080;p30"/>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1" name="Google Shape;18081;p30"/>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2" name="Google Shape;18082;p30"/>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3" name="Google Shape;18083;p30"/>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4" name="Google Shape;18084;p30"/>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5" name="Google Shape;18085;p30"/>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6" name="Google Shape;18086;p30"/>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7" name="Google Shape;18087;p30"/>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8" name="Google Shape;18088;p30"/>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9" name="Google Shape;18089;p30"/>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0" name="Google Shape;18090;p30"/>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1" name="Google Shape;18091;p30"/>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2" name="Google Shape;18092;p30"/>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3" name="Google Shape;18093;p30"/>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4" name="Google Shape;18094;p30"/>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5" name="Google Shape;18095;p30"/>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6" name="Google Shape;18096;p30"/>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7" name="Google Shape;18097;p30"/>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8" name="Google Shape;18098;p30"/>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9" name="Google Shape;18099;p30"/>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0" name="Google Shape;18100;p30"/>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1" name="Google Shape;18101;p30"/>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2" name="Google Shape;18102;p30"/>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3" name="Google Shape;18103;p30"/>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4" name="Google Shape;18104;p30"/>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5" name="Google Shape;18105;p30"/>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6" name="Google Shape;18106;p30"/>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7" name="Google Shape;18107;p30"/>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8" name="Google Shape;18108;p30"/>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9" name="Google Shape;18109;p30"/>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0" name="Google Shape;18110;p30"/>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1" name="Google Shape;18111;p30"/>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2" name="Google Shape;18112;p30"/>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3" name="Google Shape;18113;p30"/>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4" name="Google Shape;18114;p30"/>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5" name="Google Shape;18115;p30"/>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6" name="Google Shape;18116;p30"/>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7" name="Google Shape;18117;p30"/>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8" name="Google Shape;18118;p30"/>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9" name="Google Shape;18119;p30"/>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0" name="Google Shape;18120;p30"/>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1" name="Google Shape;18121;p30"/>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2" name="Google Shape;18122;p30"/>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3" name="Google Shape;18123;p30"/>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4" name="Google Shape;18124;p30"/>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5" name="Google Shape;18125;p30"/>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6" name="Google Shape;18126;p30"/>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7" name="Google Shape;18127;p30"/>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8" name="Google Shape;18128;p30"/>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9" name="Google Shape;18129;p30"/>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0" name="Google Shape;18130;p30"/>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1" name="Google Shape;18131;p30"/>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2" name="Google Shape;18132;p30"/>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3" name="Google Shape;18133;p30"/>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4" name="Google Shape;18134;p30"/>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5" name="Google Shape;18135;p30"/>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6" name="Google Shape;18136;p30"/>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7" name="Google Shape;18137;p30"/>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8" name="Google Shape;18138;p30"/>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9" name="Google Shape;18139;p30"/>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0" name="Google Shape;18140;p30"/>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1" name="Google Shape;18141;p30"/>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2" name="Google Shape;18142;p30"/>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3" name="Google Shape;18143;p30"/>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4" name="Google Shape;18144;p30"/>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5" name="Google Shape;18145;p30"/>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6" name="Google Shape;18146;p30"/>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7" name="Google Shape;18147;p30"/>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8" name="Google Shape;18148;p30"/>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9" name="Google Shape;18149;p30"/>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0" name="Google Shape;18150;p30"/>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1" name="Google Shape;18151;p30"/>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2" name="Google Shape;18152;p30"/>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3" name="Google Shape;18153;p30"/>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4" name="Google Shape;18154;p30"/>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5" name="Google Shape;18155;p30"/>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6" name="Google Shape;18156;p30"/>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7" name="Google Shape;18157;p30"/>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8" name="Google Shape;18158;p30"/>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9" name="Google Shape;18159;p30"/>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0" name="Google Shape;18160;p30"/>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1" name="Google Shape;18161;p30"/>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2" name="Google Shape;18162;p30"/>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3" name="Google Shape;18163;p30"/>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4" name="Google Shape;18164;p30"/>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5" name="Google Shape;18165;p30"/>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6" name="Google Shape;18166;p30"/>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7" name="Google Shape;18167;p30"/>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8" name="Google Shape;18168;p30"/>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9" name="Google Shape;18169;p30"/>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0" name="Google Shape;18170;p30"/>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1" name="Google Shape;18171;p30"/>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2" name="Google Shape;18172;p30"/>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3" name="Google Shape;18173;p30"/>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4" name="Google Shape;18174;p30"/>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5" name="Google Shape;18175;p30"/>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6" name="Google Shape;18176;p30"/>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7" name="Google Shape;18177;p30"/>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8" name="Google Shape;18178;p30"/>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9" name="Google Shape;18179;p30"/>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0" name="Google Shape;18180;p30"/>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1" name="Google Shape;18181;p30"/>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2" name="Google Shape;18182;p30"/>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3" name="Google Shape;18183;p30"/>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4" name="Google Shape;18184;p30"/>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5" name="Google Shape;18185;p30"/>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6" name="Google Shape;18186;p30"/>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7" name="Google Shape;18187;p30"/>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8" name="Google Shape;18188;p30"/>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9" name="Google Shape;18189;p30"/>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0" name="Google Shape;18190;p30"/>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1" name="Google Shape;18191;p30"/>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2" name="Google Shape;18192;p30"/>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3" name="Google Shape;18193;p30"/>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4" name="Google Shape;18194;p30"/>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5" name="Google Shape;18195;p30"/>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6" name="Google Shape;18196;p30"/>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7" name="Google Shape;18197;p30"/>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8" name="Google Shape;18198;p30"/>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9" name="Google Shape;18199;p30"/>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0" name="Google Shape;18200;p30"/>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1" name="Google Shape;18201;p30"/>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2" name="Google Shape;18202;p30"/>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3" name="Google Shape;18203;p30"/>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4" name="Google Shape;18204;p30"/>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5" name="Google Shape;18205;p30"/>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6" name="Google Shape;18206;p30"/>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7" name="Google Shape;18207;p30"/>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8" name="Google Shape;18208;p30"/>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9" name="Google Shape;18209;p30"/>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0" name="Google Shape;18210;p30"/>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1" name="Google Shape;18211;p30"/>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2" name="Google Shape;18212;p30"/>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3" name="Google Shape;18213;p30"/>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4" name="Google Shape;18214;p30"/>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5" name="Google Shape;18215;p30"/>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6" name="Google Shape;18216;p30"/>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7" name="Google Shape;18217;p30"/>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8" name="Google Shape;18218;p30"/>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9" name="Google Shape;18219;p30"/>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0" name="Google Shape;18220;p30"/>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1" name="Google Shape;18221;p30"/>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2" name="Google Shape;18222;p30"/>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3" name="Google Shape;18223;p30"/>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4" name="Google Shape;18224;p30"/>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5" name="Google Shape;18225;p30"/>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6" name="Google Shape;18226;p30"/>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7" name="Google Shape;18227;p30"/>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8" name="Google Shape;18228;p30"/>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9" name="Google Shape;18229;p30"/>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0" name="Google Shape;18230;p30"/>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1" name="Google Shape;18231;p30"/>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2" name="Google Shape;18232;p30"/>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3" name="Google Shape;18233;p30"/>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4" name="Google Shape;18234;p30"/>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5" name="Google Shape;18235;p30"/>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6" name="Google Shape;18236;p30"/>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7" name="Google Shape;18237;p30"/>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8" name="Google Shape;18238;p30"/>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9" name="Google Shape;18239;p30"/>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0" name="Google Shape;18240;p30"/>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1" name="Google Shape;18241;p30"/>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2" name="Google Shape;18242;p30"/>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3" name="Google Shape;18243;p30"/>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4" name="Google Shape;18244;p30"/>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5" name="Google Shape;18245;p30"/>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6" name="Google Shape;18246;p30"/>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7" name="Google Shape;18247;p30"/>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8" name="Google Shape;18248;p30"/>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9" name="Google Shape;18249;p30"/>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0" name="Google Shape;18250;p30"/>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1" name="Google Shape;18251;p30"/>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2" name="Google Shape;18252;p30"/>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3" name="Google Shape;18253;p30"/>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4" name="Google Shape;18254;p30"/>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5" name="Google Shape;18255;p30"/>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6" name="Google Shape;18256;p30"/>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7" name="Google Shape;18257;p30"/>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8" name="Google Shape;18258;p30"/>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9" name="Google Shape;18259;p30"/>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0" name="Google Shape;18260;p30"/>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1" name="Google Shape;18261;p30"/>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2" name="Google Shape;18262;p30"/>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3" name="Google Shape;18263;p30"/>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4" name="Google Shape;18264;p30"/>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5" name="Google Shape;18265;p30"/>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6" name="Google Shape;18266;p30"/>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7" name="Google Shape;18267;p30"/>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8" name="Google Shape;18268;p30"/>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9" name="Google Shape;18269;p30"/>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0" name="Google Shape;18270;p30"/>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1" name="Google Shape;18271;p30"/>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2" name="Google Shape;18272;p30"/>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3" name="Google Shape;18273;p30"/>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4" name="Google Shape;18274;p30"/>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5" name="Google Shape;18275;p30"/>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6" name="Google Shape;18276;p30"/>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7" name="Google Shape;18277;p30"/>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8" name="Google Shape;18278;p30"/>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9" name="Google Shape;18279;p30"/>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0" name="Google Shape;18280;p30"/>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1" name="Google Shape;18281;p30"/>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2" name="Google Shape;18282;p30"/>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3" name="Google Shape;18283;p30"/>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4" name="Google Shape;18284;p30"/>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5" name="Google Shape;18285;p30"/>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6" name="Google Shape;18286;p30"/>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7" name="Google Shape;18287;p30"/>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8" name="Google Shape;18288;p30"/>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9" name="Google Shape;18289;p30"/>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0" name="Google Shape;18290;p30"/>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1" name="Google Shape;18291;p30"/>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2" name="Google Shape;18292;p30"/>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3" name="Google Shape;18293;p30"/>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4" name="Google Shape;18294;p30"/>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5" name="Google Shape;18295;p30"/>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6" name="Google Shape;18296;p30"/>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7" name="Google Shape;18297;p30"/>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8" name="Google Shape;18298;p30"/>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9" name="Google Shape;18299;p30"/>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0" name="Google Shape;18300;p30"/>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1" name="Google Shape;18301;p30"/>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2" name="Google Shape;18302;p30"/>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3" name="Google Shape;18303;p30"/>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4" name="Google Shape;18304;p30"/>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5" name="Google Shape;18305;p30"/>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6" name="Google Shape;18306;p30"/>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7" name="Google Shape;18307;p30"/>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8" name="Google Shape;18308;p30"/>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9" name="Google Shape;18309;p30"/>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0" name="Google Shape;18310;p30"/>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1" name="Google Shape;18311;p30"/>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2" name="Google Shape;18312;p30"/>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3" name="Google Shape;18313;p30"/>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4" name="Google Shape;18314;p30"/>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5" name="Google Shape;18315;p30"/>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6" name="Google Shape;18316;p30"/>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7" name="Google Shape;18317;p30"/>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8" name="Google Shape;18318;p30"/>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9" name="Google Shape;18319;p30"/>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0" name="Google Shape;18320;p30"/>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1" name="Google Shape;18321;p30"/>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2" name="Google Shape;18322;p30"/>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3" name="Google Shape;18323;p30"/>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4" name="Google Shape;18324;p30"/>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5" name="Google Shape;18325;p30"/>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6" name="Google Shape;18326;p30"/>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7" name="Google Shape;18327;p30"/>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8" name="Google Shape;18328;p30"/>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9" name="Google Shape;18329;p30"/>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0" name="Google Shape;18330;p30"/>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1" name="Google Shape;18331;p30"/>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2" name="Google Shape;18332;p30"/>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3" name="Google Shape;18333;p30"/>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4" name="Google Shape;18334;p30"/>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5" name="Google Shape;18335;p30"/>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6" name="Google Shape;18336;p30"/>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7" name="Google Shape;18337;p30"/>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8" name="Google Shape;18338;p30"/>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9" name="Google Shape;18339;p30"/>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0" name="Google Shape;18340;p30"/>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1" name="Google Shape;18341;p30"/>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2" name="Google Shape;18342;p30"/>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3" name="Google Shape;18343;p30"/>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4" name="Google Shape;18344;p30"/>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5" name="Google Shape;18345;p30"/>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6" name="Google Shape;18346;p30"/>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7" name="Google Shape;18347;p30"/>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8" name="Google Shape;18348;p30"/>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9" name="Google Shape;18349;p30"/>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0" name="Google Shape;18350;p30"/>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1" name="Google Shape;18351;p30"/>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2" name="Google Shape;18352;p30"/>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3" name="Google Shape;18353;p30"/>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4" name="Google Shape;18354;p30"/>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5" name="Google Shape;18355;p30"/>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6" name="Google Shape;18356;p30"/>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7" name="Google Shape;18357;p30"/>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8" name="Google Shape;18358;p30"/>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9" name="Google Shape;18359;p30"/>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0" name="Google Shape;18360;p30"/>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1" name="Google Shape;18361;p30"/>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2" name="Google Shape;18362;p30"/>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3" name="Google Shape;18363;p30"/>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4" name="Google Shape;18364;p30"/>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5" name="Google Shape;18365;p30"/>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6" name="Google Shape;18366;p30"/>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7" name="Google Shape;18367;p30"/>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8" name="Google Shape;18368;p30"/>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9" name="Google Shape;18369;p30"/>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0" name="Google Shape;18370;p30"/>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1" name="Google Shape;18371;p30"/>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2" name="Google Shape;18372;p30"/>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3" name="Google Shape;18373;p30"/>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4" name="Google Shape;18374;p30"/>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5" name="Google Shape;18375;p30"/>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6" name="Google Shape;18376;p30"/>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7" name="Google Shape;18377;p30"/>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8" name="Google Shape;18378;p30"/>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9" name="Google Shape;18379;p30"/>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0" name="Google Shape;18380;p30"/>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1" name="Google Shape;18381;p30"/>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2" name="Google Shape;18382;p30"/>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3" name="Google Shape;18383;p30"/>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4" name="Google Shape;18384;p30"/>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5" name="Google Shape;18385;p30"/>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6" name="Google Shape;18386;p30"/>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7" name="Google Shape;18387;p30"/>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8" name="Google Shape;18388;p30"/>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9" name="Google Shape;18389;p30"/>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0" name="Google Shape;18390;p30"/>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1" name="Google Shape;18391;p30"/>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2" name="Google Shape;18392;p30"/>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3" name="Google Shape;18393;p30"/>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4" name="Google Shape;18394;p30"/>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5" name="Google Shape;18395;p30"/>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6" name="Google Shape;18396;p30"/>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7" name="Google Shape;18397;p30"/>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8" name="Google Shape;18398;p30"/>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9" name="Google Shape;18399;p30"/>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0" name="Google Shape;18400;p30"/>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1" name="Google Shape;18401;p30"/>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2" name="Google Shape;18402;p30"/>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3" name="Google Shape;18403;p30"/>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4" name="Google Shape;18404;p30"/>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5" name="Google Shape;18405;p30"/>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6" name="Google Shape;18406;p30"/>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7" name="Google Shape;18407;p30"/>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8" name="Google Shape;18408;p30"/>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9" name="Google Shape;18409;p30"/>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0" name="Google Shape;18410;p30"/>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1" name="Google Shape;18411;p30"/>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2" name="Google Shape;18412;p30"/>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3" name="Google Shape;18413;p30"/>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4" name="Google Shape;18414;p30"/>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5" name="Google Shape;18415;p30"/>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6" name="Google Shape;18416;p30"/>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7" name="Google Shape;18417;p30"/>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8" name="Google Shape;18418;p30"/>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9" name="Google Shape;18419;p30"/>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0" name="Google Shape;18420;p30"/>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1" name="Google Shape;18421;p30"/>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2" name="Google Shape;18422;p30"/>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3" name="Google Shape;18423;p30"/>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4" name="Google Shape;18424;p30"/>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5" name="Google Shape;18425;p30"/>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6" name="Google Shape;18426;p30"/>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7" name="Google Shape;18427;p30"/>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8" name="Google Shape;18428;p30"/>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9" name="Google Shape;18429;p30"/>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0" name="Google Shape;18430;p30"/>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1" name="Google Shape;18431;p30"/>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2" name="Google Shape;18432;p30"/>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3" name="Google Shape;18433;p30"/>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4" name="Google Shape;18434;p30"/>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5" name="Google Shape;18435;p30"/>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6" name="Google Shape;18436;p30"/>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7" name="Google Shape;18437;p30"/>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8" name="Google Shape;18438;p30"/>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9" name="Google Shape;18439;p30"/>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0" name="Google Shape;18440;p30"/>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1" name="Google Shape;18441;p30"/>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2" name="Google Shape;18442;p30"/>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3" name="Google Shape;18443;p30"/>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4" name="Google Shape;18444;p30"/>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5" name="Google Shape;18445;p30"/>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6" name="Google Shape;18446;p30"/>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7" name="Google Shape;18447;p30"/>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8" name="Google Shape;18448;p30"/>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9" name="Google Shape;18449;p30"/>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0" name="Google Shape;18450;p30"/>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1" name="Google Shape;18451;p30"/>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2" name="Google Shape;18452;p30"/>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3" name="Google Shape;18453;p30"/>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4" name="Google Shape;18454;p30"/>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5" name="Google Shape;18455;p30"/>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6" name="Google Shape;18456;p30"/>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7" name="Google Shape;18457;p30"/>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8" name="Google Shape;18458;p30"/>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9" name="Google Shape;18459;p30"/>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0" name="Google Shape;18460;p30"/>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1" name="Google Shape;18461;p30"/>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2" name="Google Shape;18462;p30"/>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3" name="Google Shape;18463;p30"/>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4" name="Google Shape;18464;p30"/>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5" name="Google Shape;18465;p30"/>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6" name="Google Shape;18466;p30"/>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7" name="Google Shape;18467;p30"/>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8" name="Google Shape;18468;p30"/>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9" name="Google Shape;18469;p30"/>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0" name="Google Shape;18470;p30"/>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1" name="Google Shape;18471;p30"/>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2" name="Google Shape;18472;p30"/>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3" name="Google Shape;18473;p30"/>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4" name="Google Shape;18474;p30"/>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5" name="Google Shape;18475;p30"/>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6" name="Google Shape;18476;p30"/>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7" name="Google Shape;18477;p30"/>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8" name="Google Shape;18478;p30"/>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9" name="Google Shape;18479;p30"/>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0" name="Google Shape;18480;p30"/>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1" name="Google Shape;18481;p30"/>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2" name="Google Shape;18482;p30"/>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3" name="Google Shape;18483;p30"/>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4" name="Google Shape;18484;p30"/>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5" name="Google Shape;18485;p30"/>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6" name="Google Shape;18486;p30"/>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7" name="Google Shape;18487;p30"/>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8" name="Google Shape;18488;p30"/>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9" name="Google Shape;18489;p30"/>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0" name="Google Shape;18490;p30"/>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1" name="Google Shape;18491;p30"/>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2" name="Google Shape;18492;p30"/>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3" name="Google Shape;18493;p30"/>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4" name="Google Shape;18494;p30"/>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5" name="Google Shape;18495;p30"/>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6" name="Google Shape;18496;p30"/>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7" name="Google Shape;18497;p30"/>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8" name="Google Shape;18498;p30"/>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9" name="Google Shape;18499;p30"/>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0" name="Google Shape;18500;p30"/>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1" name="Google Shape;18501;p30"/>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2" name="Google Shape;18502;p30"/>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3" name="Google Shape;18503;p30"/>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4" name="Google Shape;18504;p30"/>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5" name="Google Shape;18505;p30"/>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6" name="Google Shape;18506;p30"/>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7" name="Google Shape;18507;p30"/>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8" name="Google Shape;18508;p30"/>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9" name="Google Shape;18509;p30"/>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0" name="Google Shape;18510;p30"/>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1" name="Google Shape;18511;p30"/>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2" name="Google Shape;18512;p30"/>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3" name="Google Shape;18513;p30"/>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4" name="Google Shape;18514;p30"/>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5" name="Google Shape;18515;p30"/>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6" name="Google Shape;18516;p30"/>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7" name="Google Shape;18517;p30"/>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8" name="Google Shape;18518;p30"/>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9" name="Google Shape;18519;p30"/>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0" name="Google Shape;18520;p30"/>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1" name="Google Shape;18521;p30"/>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2" name="Google Shape;18522;p30"/>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3" name="Google Shape;18523;p30"/>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4" name="Google Shape;18524;p30"/>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5" name="Google Shape;18525;p30"/>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6" name="Google Shape;18526;p30"/>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7" name="Google Shape;18527;p30"/>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8" name="Google Shape;18528;p30"/>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9" name="Google Shape;18529;p30"/>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0" name="Google Shape;18530;p30"/>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1" name="Google Shape;18531;p30"/>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2" name="Google Shape;18532;p30"/>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3" name="Google Shape;18533;p30"/>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4" name="Google Shape;18534;p30"/>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5" name="Google Shape;18535;p30"/>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6" name="Google Shape;18536;p30"/>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7" name="Google Shape;18537;p30"/>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8" name="Google Shape;18538;p30"/>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9" name="Google Shape;18539;p30"/>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0" name="Google Shape;18540;p30"/>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1" name="Google Shape;18541;p30"/>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2" name="Google Shape;18542;p30"/>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3" name="Google Shape;18543;p30"/>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4" name="Google Shape;18544;p30"/>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5" name="Google Shape;18545;p30"/>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6" name="Google Shape;18546;p30"/>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7" name="Google Shape;18547;p30"/>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8" name="Google Shape;18548;p30"/>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9" name="Google Shape;18549;p30"/>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0" name="Google Shape;18550;p30"/>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1" name="Google Shape;18551;p30"/>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2" name="Google Shape;18552;p30"/>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3" name="Google Shape;18553;p30"/>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4" name="Google Shape;18554;p30"/>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5" name="Google Shape;18555;p30"/>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6" name="Google Shape;18556;p30"/>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7" name="Google Shape;18557;p30"/>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8" name="Google Shape;18558;p30"/>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9" name="Google Shape;18559;p30"/>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0" name="Google Shape;18560;p30"/>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1" name="Google Shape;18561;p30"/>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2" name="Google Shape;18562;p30"/>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3" name="Google Shape;18563;p30"/>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4" name="Google Shape;18564;p30"/>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5" name="Google Shape;18565;p30"/>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6" name="Google Shape;18566;p30"/>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7" name="Google Shape;18567;p30"/>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8" name="Google Shape;18568;p30"/>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9" name="Google Shape;18569;p30"/>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0" name="Google Shape;18570;p30"/>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1" name="Google Shape;18571;p30"/>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2" name="Google Shape;18572;p30"/>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3" name="Google Shape;18573;p30"/>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4" name="Google Shape;18574;p30"/>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5" name="Google Shape;18575;p30"/>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6" name="Google Shape;18576;p30"/>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7" name="Google Shape;18577;p30"/>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8" name="Google Shape;18578;p30"/>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9" name="Google Shape;18579;p30"/>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0" name="Google Shape;18580;p30"/>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1" name="Google Shape;18581;p30"/>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2" name="Google Shape;18582;p30"/>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3" name="Google Shape;18583;p30"/>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4" name="Google Shape;18584;p30"/>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5" name="Google Shape;18585;p30"/>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6" name="Google Shape;18586;p30"/>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7" name="Google Shape;18587;p30"/>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8" name="Google Shape;18588;p30"/>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9" name="Google Shape;18589;p30"/>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590" name="Google Shape;18590;p30"/>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591" name="Google Shape;18591;p30"/>
          <p:cNvSpPr/>
          <p:nvPr/>
        </p:nvSpPr>
        <p:spPr>
          <a:xfrm>
            <a:off x="8833793" y="4901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592" name="Google Shape;18592;p30"/>
          <p:cNvGrpSpPr/>
          <p:nvPr/>
        </p:nvGrpSpPr>
        <p:grpSpPr>
          <a:xfrm>
            <a:off x="8566276" y="762207"/>
            <a:ext cx="170431" cy="208992"/>
            <a:chOff x="7314226" y="2364570"/>
            <a:chExt cx="170431" cy="208992"/>
          </a:xfrm>
        </p:grpSpPr>
        <p:sp>
          <p:nvSpPr>
            <p:cNvPr id="18593" name="Google Shape;18593;p3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4" name="Google Shape;18594;p3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5" name="Google Shape;18595;p3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6" name="Google Shape;18596;p3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597" name="Google Shape;18597;p30"/>
          <p:cNvSpPr/>
          <p:nvPr/>
        </p:nvSpPr>
        <p:spPr>
          <a:xfrm>
            <a:off x="8390825" y="1383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8" name="Google Shape;18598;p30"/>
          <p:cNvSpPr/>
          <p:nvPr/>
        </p:nvSpPr>
        <p:spPr>
          <a:xfrm>
            <a:off x="8714675" y="12866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599" name="Google Shape;18599;p30"/>
          <p:cNvGrpSpPr/>
          <p:nvPr/>
        </p:nvGrpSpPr>
        <p:grpSpPr>
          <a:xfrm>
            <a:off x="8514501" y="1890657"/>
            <a:ext cx="170431" cy="208992"/>
            <a:chOff x="7314226" y="2364570"/>
            <a:chExt cx="170431" cy="208992"/>
          </a:xfrm>
        </p:grpSpPr>
        <p:sp>
          <p:nvSpPr>
            <p:cNvPr id="18600" name="Google Shape;18600;p3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1" name="Google Shape;18601;p3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2" name="Google Shape;18602;p3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3" name="Google Shape;18603;p3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604" name="Google Shape;18604;p30"/>
          <p:cNvSpPr/>
          <p:nvPr/>
        </p:nvSpPr>
        <p:spPr>
          <a:xfrm>
            <a:off x="8890118" y="25784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605" name="Google Shape;18605;p30"/>
          <p:cNvGrpSpPr/>
          <p:nvPr/>
        </p:nvGrpSpPr>
        <p:grpSpPr>
          <a:xfrm>
            <a:off x="8198032" y="3862421"/>
            <a:ext cx="1028626" cy="1285029"/>
            <a:chOff x="8274232" y="3862421"/>
            <a:chExt cx="1028626" cy="1285029"/>
          </a:xfrm>
        </p:grpSpPr>
        <p:sp>
          <p:nvSpPr>
            <p:cNvPr id="18606" name="Google Shape;18606;p30"/>
            <p:cNvSpPr/>
            <p:nvPr/>
          </p:nvSpPr>
          <p:spPr>
            <a:xfrm rot="6044525" flipH="1">
              <a:off x="8662025" y="4633600"/>
              <a:ext cx="431867" cy="508602"/>
            </a:xfrm>
            <a:custGeom>
              <a:avLst/>
              <a:gdLst/>
              <a:ahLst/>
              <a:cxnLst/>
              <a:rect l="l" t="t" r="r" b="b"/>
              <a:pathLst>
                <a:path w="14948" h="17604" fill="none" extrusionOk="0">
                  <a:moveTo>
                    <a:pt x="2148" y="14722"/>
                  </a:moveTo>
                  <a:lnTo>
                    <a:pt x="0" y="0"/>
                  </a:lnTo>
                  <a:lnTo>
                    <a:pt x="9551" y="8844"/>
                  </a:lnTo>
                  <a:lnTo>
                    <a:pt x="14948" y="17604"/>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7" name="Google Shape;18607;p30"/>
            <p:cNvSpPr/>
            <p:nvPr/>
          </p:nvSpPr>
          <p:spPr>
            <a:xfrm rot="6044525" flipH="1">
              <a:off x="8716131" y="4621282"/>
              <a:ext cx="264558" cy="130646"/>
            </a:xfrm>
            <a:custGeom>
              <a:avLst/>
              <a:gdLst/>
              <a:ahLst/>
              <a:cxnLst/>
              <a:rect l="l" t="t" r="r" b="b"/>
              <a:pathLst>
                <a:path w="9157" h="4522" fill="none" extrusionOk="0">
                  <a:moveTo>
                    <a:pt x="9156" y="4521"/>
                  </a:moveTo>
                  <a:lnTo>
                    <a:pt x="1"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8" name="Google Shape;18608;p30"/>
            <p:cNvSpPr/>
            <p:nvPr/>
          </p:nvSpPr>
          <p:spPr>
            <a:xfrm rot="6044525" flipH="1">
              <a:off x="8661962" y="4633523"/>
              <a:ext cx="725778" cy="265338"/>
            </a:xfrm>
            <a:custGeom>
              <a:avLst/>
              <a:gdLst/>
              <a:ahLst/>
              <a:cxnLst/>
              <a:rect l="l" t="t" r="r" b="b"/>
              <a:pathLst>
                <a:path w="25121" h="9184" fill="none" extrusionOk="0">
                  <a:moveTo>
                    <a:pt x="25120" y="9184"/>
                  </a:moveTo>
                  <a:lnTo>
                    <a:pt x="18480" y="2798"/>
                  </a:lnTo>
                  <a:lnTo>
                    <a:pt x="0"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9" name="Google Shape;18609;p30"/>
            <p:cNvSpPr/>
            <p:nvPr/>
          </p:nvSpPr>
          <p:spPr>
            <a:xfrm rot="6044525" flipH="1">
              <a:off x="8957630" y="4389949"/>
              <a:ext cx="413117" cy="36750"/>
            </a:xfrm>
            <a:custGeom>
              <a:avLst/>
              <a:gdLst/>
              <a:ahLst/>
              <a:cxnLst/>
              <a:rect l="l" t="t" r="r" b="b"/>
              <a:pathLst>
                <a:path w="14299" h="1272" fill="none" extrusionOk="0">
                  <a:moveTo>
                    <a:pt x="14299" y="0"/>
                  </a:moveTo>
                  <a:lnTo>
                    <a:pt x="1" y="127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0" name="Google Shape;18610;p30"/>
            <p:cNvSpPr/>
            <p:nvPr/>
          </p:nvSpPr>
          <p:spPr>
            <a:xfrm rot="6044525" flipH="1">
              <a:off x="8463982" y="4824705"/>
              <a:ext cx="104500" cy="330661"/>
            </a:xfrm>
            <a:custGeom>
              <a:avLst/>
              <a:gdLst/>
              <a:ahLst/>
              <a:cxnLst/>
              <a:rect l="l" t="t" r="r" b="b"/>
              <a:pathLst>
                <a:path w="3617" h="11445" extrusionOk="0">
                  <a:moveTo>
                    <a:pt x="2289" y="1"/>
                  </a:moveTo>
                  <a:lnTo>
                    <a:pt x="2289" y="1"/>
                  </a:lnTo>
                  <a:cubicBezTo>
                    <a:pt x="2289" y="1"/>
                    <a:pt x="0" y="6133"/>
                    <a:pt x="2402" y="11445"/>
                  </a:cubicBezTo>
                  <a:cubicBezTo>
                    <a:pt x="3617" y="7715"/>
                    <a:pt x="3589" y="3702"/>
                    <a:pt x="2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1" name="Google Shape;18611;p30"/>
            <p:cNvSpPr/>
            <p:nvPr/>
          </p:nvSpPr>
          <p:spPr>
            <a:xfrm rot="6044525" flipH="1">
              <a:off x="8379872" y="4302658"/>
              <a:ext cx="220441" cy="397602"/>
            </a:xfrm>
            <a:custGeom>
              <a:avLst/>
              <a:gdLst/>
              <a:ahLst/>
              <a:cxnLst/>
              <a:rect l="l" t="t" r="r" b="b"/>
              <a:pathLst>
                <a:path w="7630" h="13762" extrusionOk="0">
                  <a:moveTo>
                    <a:pt x="650" y="1"/>
                  </a:moveTo>
                  <a:lnTo>
                    <a:pt x="650" y="1"/>
                  </a:lnTo>
                  <a:cubicBezTo>
                    <a:pt x="0" y="5087"/>
                    <a:pt x="2797" y="9608"/>
                    <a:pt x="7629" y="13762"/>
                  </a:cubicBezTo>
                  <a:cubicBezTo>
                    <a:pt x="7177" y="5568"/>
                    <a:pt x="650" y="1"/>
                    <a:pt x="6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2" name="Google Shape;18612;p30"/>
            <p:cNvSpPr/>
            <p:nvPr/>
          </p:nvSpPr>
          <p:spPr>
            <a:xfrm rot="6044525" flipH="1">
              <a:off x="8655383" y="4351340"/>
              <a:ext cx="224543" cy="157111"/>
            </a:xfrm>
            <a:custGeom>
              <a:avLst/>
              <a:gdLst/>
              <a:ahLst/>
              <a:cxnLst/>
              <a:rect l="l" t="t" r="r" b="b"/>
              <a:pathLst>
                <a:path w="7772" h="5438" extrusionOk="0">
                  <a:moveTo>
                    <a:pt x="1744" y="1"/>
                  </a:moveTo>
                  <a:cubicBezTo>
                    <a:pt x="1185" y="1"/>
                    <a:pt x="602" y="141"/>
                    <a:pt x="1" y="464"/>
                  </a:cubicBezTo>
                  <a:lnTo>
                    <a:pt x="7771" y="5438"/>
                  </a:lnTo>
                  <a:cubicBezTo>
                    <a:pt x="7771" y="5438"/>
                    <a:pt x="5231" y="1"/>
                    <a:pt x="17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3" name="Google Shape;18613;p30"/>
            <p:cNvSpPr/>
            <p:nvPr/>
          </p:nvSpPr>
          <p:spPr>
            <a:xfrm rot="6044525" flipH="1">
              <a:off x="8818531" y="4186213"/>
              <a:ext cx="309426" cy="98375"/>
            </a:xfrm>
            <a:custGeom>
              <a:avLst/>
              <a:gdLst/>
              <a:ahLst/>
              <a:cxnLst/>
              <a:rect l="l" t="t" r="r" b="b"/>
              <a:pathLst>
                <a:path w="10710" h="3405" extrusionOk="0">
                  <a:moveTo>
                    <a:pt x="2206" y="0"/>
                  </a:moveTo>
                  <a:cubicBezTo>
                    <a:pt x="1285" y="0"/>
                    <a:pt x="501" y="259"/>
                    <a:pt x="0" y="918"/>
                  </a:cubicBezTo>
                  <a:lnTo>
                    <a:pt x="10710" y="3404"/>
                  </a:lnTo>
                  <a:cubicBezTo>
                    <a:pt x="10710" y="3404"/>
                    <a:pt x="5551" y="0"/>
                    <a:pt x="22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4" name="Google Shape;18614;p30"/>
            <p:cNvSpPr/>
            <p:nvPr/>
          </p:nvSpPr>
          <p:spPr>
            <a:xfrm rot="6044525" flipH="1">
              <a:off x="9111559" y="4442973"/>
              <a:ext cx="188602" cy="161676"/>
            </a:xfrm>
            <a:custGeom>
              <a:avLst/>
              <a:gdLst/>
              <a:ahLst/>
              <a:cxnLst/>
              <a:rect l="l" t="t" r="r" b="b"/>
              <a:pathLst>
                <a:path w="6528" h="5596" extrusionOk="0">
                  <a:moveTo>
                    <a:pt x="6527" y="1"/>
                  </a:moveTo>
                  <a:cubicBezTo>
                    <a:pt x="6527" y="1"/>
                    <a:pt x="0" y="1527"/>
                    <a:pt x="57" y="5596"/>
                  </a:cubicBezTo>
                  <a:lnTo>
                    <a:pt x="65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5" name="Google Shape;18615;p30"/>
            <p:cNvSpPr/>
            <p:nvPr/>
          </p:nvSpPr>
          <p:spPr>
            <a:xfrm rot="6044525" flipH="1">
              <a:off x="8471042" y="4753406"/>
              <a:ext cx="222896" cy="243322"/>
            </a:xfrm>
            <a:custGeom>
              <a:avLst/>
              <a:gdLst/>
              <a:ahLst/>
              <a:cxnLst/>
              <a:rect l="l" t="t" r="r" b="b"/>
              <a:pathLst>
                <a:path w="7715" h="8422" extrusionOk="0">
                  <a:moveTo>
                    <a:pt x="1" y="1"/>
                  </a:moveTo>
                  <a:lnTo>
                    <a:pt x="1" y="1"/>
                  </a:lnTo>
                  <a:cubicBezTo>
                    <a:pt x="1611" y="3222"/>
                    <a:pt x="4183" y="6019"/>
                    <a:pt x="7715" y="8421"/>
                  </a:cubicBezTo>
                  <a:cubicBezTo>
                    <a:pt x="7715" y="8421"/>
                    <a:pt x="4352" y="169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6" name="Google Shape;18616;p30"/>
            <p:cNvSpPr/>
            <p:nvPr/>
          </p:nvSpPr>
          <p:spPr>
            <a:xfrm rot="6044525" flipH="1">
              <a:off x="8447269" y="4358973"/>
              <a:ext cx="331470" cy="180426"/>
            </a:xfrm>
            <a:custGeom>
              <a:avLst/>
              <a:gdLst/>
              <a:ahLst/>
              <a:cxnLst/>
              <a:rect l="l" t="t" r="r" b="b"/>
              <a:pathLst>
                <a:path w="11473" h="6245" extrusionOk="0">
                  <a:moveTo>
                    <a:pt x="941" y="0"/>
                  </a:moveTo>
                  <a:cubicBezTo>
                    <a:pt x="624" y="0"/>
                    <a:pt x="309" y="27"/>
                    <a:pt x="1" y="85"/>
                  </a:cubicBezTo>
                  <a:cubicBezTo>
                    <a:pt x="2798" y="2741"/>
                    <a:pt x="6585" y="4832"/>
                    <a:pt x="11473" y="6245"/>
                  </a:cubicBezTo>
                  <a:cubicBezTo>
                    <a:pt x="11473" y="6245"/>
                    <a:pt x="5776" y="0"/>
                    <a:pt x="9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7" name="Google Shape;18617;p30"/>
            <p:cNvSpPr/>
            <p:nvPr/>
          </p:nvSpPr>
          <p:spPr>
            <a:xfrm rot="6044525" flipH="1">
              <a:off x="8909307" y="4608071"/>
              <a:ext cx="194323" cy="225352"/>
            </a:xfrm>
            <a:custGeom>
              <a:avLst/>
              <a:gdLst/>
              <a:ahLst/>
              <a:cxnLst/>
              <a:rect l="l" t="t" r="r" b="b"/>
              <a:pathLst>
                <a:path w="6726" h="7800" extrusionOk="0">
                  <a:moveTo>
                    <a:pt x="1" y="1"/>
                  </a:moveTo>
                  <a:cubicBezTo>
                    <a:pt x="481" y="2770"/>
                    <a:pt x="3222" y="5313"/>
                    <a:pt x="6726" y="7800"/>
                  </a:cubicBezTo>
                  <a:cubicBezTo>
                    <a:pt x="6726" y="7800"/>
                    <a:pt x="3787" y="1414"/>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8" name="Google Shape;18618;p30"/>
            <p:cNvSpPr/>
            <p:nvPr/>
          </p:nvSpPr>
          <p:spPr>
            <a:xfrm rot="6044525" flipH="1">
              <a:off x="8732663" y="4109019"/>
              <a:ext cx="258808" cy="262102"/>
            </a:xfrm>
            <a:custGeom>
              <a:avLst/>
              <a:gdLst/>
              <a:ahLst/>
              <a:cxnLst/>
              <a:rect l="l" t="t" r="r" b="b"/>
              <a:pathLst>
                <a:path w="8958" h="9072" extrusionOk="0">
                  <a:moveTo>
                    <a:pt x="0" y="1"/>
                  </a:moveTo>
                  <a:lnTo>
                    <a:pt x="0" y="1"/>
                  </a:lnTo>
                  <a:cubicBezTo>
                    <a:pt x="1" y="1"/>
                    <a:pt x="2487" y="7376"/>
                    <a:pt x="8958" y="9071"/>
                  </a:cubicBezTo>
                  <a:cubicBezTo>
                    <a:pt x="7291" y="4380"/>
                    <a:pt x="4126" y="1583"/>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9" name="Google Shape;18619;p30"/>
            <p:cNvSpPr/>
            <p:nvPr/>
          </p:nvSpPr>
          <p:spPr>
            <a:xfrm rot="6044525" flipH="1">
              <a:off x="9006310" y="3949902"/>
              <a:ext cx="320058" cy="171441"/>
            </a:xfrm>
            <a:custGeom>
              <a:avLst/>
              <a:gdLst/>
              <a:ahLst/>
              <a:cxnLst/>
              <a:rect l="l" t="t" r="r" b="b"/>
              <a:pathLst>
                <a:path w="11078" h="5934" extrusionOk="0">
                  <a:moveTo>
                    <a:pt x="1" y="0"/>
                  </a:moveTo>
                  <a:cubicBezTo>
                    <a:pt x="1" y="0"/>
                    <a:pt x="6189" y="5849"/>
                    <a:pt x="11077" y="5934"/>
                  </a:cubicBezTo>
                  <a:cubicBezTo>
                    <a:pt x="7658" y="2034"/>
                    <a:pt x="3872" y="735"/>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620" name="Google Shape;18620;p30"/>
          <p:cNvSpPr/>
          <p:nvPr/>
        </p:nvSpPr>
        <p:spPr>
          <a:xfrm>
            <a:off x="195443" y="20683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621" name="Google Shape;18621;p30"/>
          <p:cNvGrpSpPr/>
          <p:nvPr/>
        </p:nvGrpSpPr>
        <p:grpSpPr>
          <a:xfrm>
            <a:off x="409401" y="2296232"/>
            <a:ext cx="170431" cy="208992"/>
            <a:chOff x="7314226" y="2364570"/>
            <a:chExt cx="170431" cy="208992"/>
          </a:xfrm>
        </p:grpSpPr>
        <p:sp>
          <p:nvSpPr>
            <p:cNvPr id="18622" name="Google Shape;18622;p3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3" name="Google Shape;18623;p3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4" name="Google Shape;18624;p3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5" name="Google Shape;18625;p3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626" name="Google Shape;18626;p30"/>
          <p:cNvGrpSpPr/>
          <p:nvPr/>
        </p:nvGrpSpPr>
        <p:grpSpPr>
          <a:xfrm>
            <a:off x="162725" y="-9425"/>
            <a:ext cx="418750" cy="1673913"/>
            <a:chOff x="162725" y="-9425"/>
            <a:chExt cx="418750" cy="1673913"/>
          </a:xfrm>
        </p:grpSpPr>
        <p:sp>
          <p:nvSpPr>
            <p:cNvPr id="18627" name="Google Shape;18627;p30"/>
            <p:cNvSpPr/>
            <p:nvPr/>
          </p:nvSpPr>
          <p:spPr>
            <a:xfrm>
              <a:off x="308725" y="1580763"/>
              <a:ext cx="126775" cy="83725"/>
            </a:xfrm>
            <a:custGeom>
              <a:avLst/>
              <a:gdLst/>
              <a:ahLst/>
              <a:cxnLst/>
              <a:rect l="l" t="t" r="r" b="b"/>
              <a:pathLst>
                <a:path w="5071" h="3349" extrusionOk="0">
                  <a:moveTo>
                    <a:pt x="0" y="0"/>
                  </a:moveTo>
                  <a:lnTo>
                    <a:pt x="0" y="3112"/>
                  </a:lnTo>
                  <a:cubicBezTo>
                    <a:pt x="839" y="3270"/>
                    <a:pt x="1687" y="3348"/>
                    <a:pt x="2535" y="3348"/>
                  </a:cubicBezTo>
                  <a:cubicBezTo>
                    <a:pt x="3383" y="3348"/>
                    <a:pt x="4231" y="3270"/>
                    <a:pt x="5070" y="3112"/>
                  </a:cubicBezTo>
                  <a:lnTo>
                    <a:pt x="5070" y="0"/>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8" name="Google Shape;18628;p30"/>
            <p:cNvSpPr/>
            <p:nvPr/>
          </p:nvSpPr>
          <p:spPr>
            <a:xfrm>
              <a:off x="162725" y="1255563"/>
              <a:ext cx="418750" cy="342700"/>
            </a:xfrm>
            <a:custGeom>
              <a:avLst/>
              <a:gdLst/>
              <a:ahLst/>
              <a:cxnLst/>
              <a:rect l="l" t="t" r="r" b="b"/>
              <a:pathLst>
                <a:path w="16750" h="13708" extrusionOk="0">
                  <a:moveTo>
                    <a:pt x="8393" y="0"/>
                  </a:moveTo>
                  <a:cubicBezTo>
                    <a:pt x="3742" y="0"/>
                    <a:pt x="1" y="3078"/>
                    <a:pt x="1" y="6854"/>
                  </a:cubicBezTo>
                  <a:cubicBezTo>
                    <a:pt x="1" y="10630"/>
                    <a:pt x="3742" y="13707"/>
                    <a:pt x="8393" y="13707"/>
                  </a:cubicBezTo>
                  <a:cubicBezTo>
                    <a:pt x="13008" y="13707"/>
                    <a:pt x="16750" y="10630"/>
                    <a:pt x="16750" y="6854"/>
                  </a:cubicBezTo>
                  <a:cubicBezTo>
                    <a:pt x="16750" y="3078"/>
                    <a:pt x="13008" y="0"/>
                    <a:pt x="8393" y="0"/>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9" name="Google Shape;18629;p30"/>
            <p:cNvSpPr/>
            <p:nvPr/>
          </p:nvSpPr>
          <p:spPr>
            <a:xfrm>
              <a:off x="216050" y="1255563"/>
              <a:ext cx="312100" cy="342700"/>
            </a:xfrm>
            <a:custGeom>
              <a:avLst/>
              <a:gdLst/>
              <a:ahLst/>
              <a:cxnLst/>
              <a:rect l="l" t="t" r="r" b="b"/>
              <a:pathLst>
                <a:path w="12484" h="13708" fill="none" extrusionOk="0">
                  <a:moveTo>
                    <a:pt x="12484" y="6854"/>
                  </a:moveTo>
                  <a:cubicBezTo>
                    <a:pt x="12484" y="10630"/>
                    <a:pt x="9686" y="13707"/>
                    <a:pt x="6260" y="13707"/>
                  </a:cubicBezTo>
                  <a:cubicBezTo>
                    <a:pt x="2798" y="13707"/>
                    <a:pt x="1" y="10630"/>
                    <a:pt x="1" y="6854"/>
                  </a:cubicBezTo>
                  <a:cubicBezTo>
                    <a:pt x="1" y="3078"/>
                    <a:pt x="2798" y="0"/>
                    <a:pt x="6260" y="0"/>
                  </a:cubicBezTo>
                  <a:cubicBezTo>
                    <a:pt x="9686" y="0"/>
                    <a:pt x="12484" y="3078"/>
                    <a:pt x="1248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0" name="Google Shape;18630;p30"/>
            <p:cNvSpPr/>
            <p:nvPr/>
          </p:nvSpPr>
          <p:spPr>
            <a:xfrm>
              <a:off x="288600" y="1255563"/>
              <a:ext cx="167000" cy="342700"/>
            </a:xfrm>
            <a:custGeom>
              <a:avLst/>
              <a:gdLst/>
              <a:ahLst/>
              <a:cxnLst/>
              <a:rect l="l" t="t" r="r" b="b"/>
              <a:pathLst>
                <a:path w="6680" h="13708" fill="none" extrusionOk="0">
                  <a:moveTo>
                    <a:pt x="6680" y="6854"/>
                  </a:moveTo>
                  <a:cubicBezTo>
                    <a:pt x="6680" y="10630"/>
                    <a:pt x="5176" y="13707"/>
                    <a:pt x="3358" y="13707"/>
                  </a:cubicBezTo>
                  <a:cubicBezTo>
                    <a:pt x="1504" y="13707"/>
                    <a:pt x="1" y="10630"/>
                    <a:pt x="1" y="6854"/>
                  </a:cubicBezTo>
                  <a:cubicBezTo>
                    <a:pt x="1" y="3078"/>
                    <a:pt x="1504" y="0"/>
                    <a:pt x="3358" y="0"/>
                  </a:cubicBezTo>
                  <a:cubicBezTo>
                    <a:pt x="5176" y="0"/>
                    <a:pt x="6680" y="3078"/>
                    <a:pt x="6680"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8631" name="Google Shape;18631;p30"/>
            <p:cNvCxnSpPr/>
            <p:nvPr/>
          </p:nvCxnSpPr>
          <p:spPr>
            <a:xfrm rot="10800000">
              <a:off x="372100" y="-9425"/>
              <a:ext cx="0" cy="127050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346" name="Shape 1346"/>
        <p:cNvGrpSpPr/>
        <p:nvPr/>
      </p:nvGrpSpPr>
      <p:grpSpPr>
        <a:xfrm>
          <a:off x="0" y="0"/>
          <a:ext cx="0" cy="0"/>
          <a:chOff x="0" y="0"/>
          <a:chExt cx="0" cy="0"/>
        </a:xfrm>
      </p:grpSpPr>
      <p:grpSp>
        <p:nvGrpSpPr>
          <p:cNvPr id="1347" name="Google Shape;1347;p4"/>
          <p:cNvGrpSpPr/>
          <p:nvPr/>
        </p:nvGrpSpPr>
        <p:grpSpPr>
          <a:xfrm>
            <a:off x="-44372" y="-112096"/>
            <a:ext cx="9232744" cy="5367692"/>
            <a:chOff x="-36097" y="-112100"/>
            <a:chExt cx="9232744" cy="5367692"/>
          </a:xfrm>
        </p:grpSpPr>
        <p:sp>
          <p:nvSpPr>
            <p:cNvPr id="1348" name="Google Shape;1348;p4"/>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4"/>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4"/>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4"/>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4"/>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4"/>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4"/>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4"/>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4"/>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4"/>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4"/>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4"/>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4"/>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4"/>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4"/>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4"/>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4"/>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4"/>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4"/>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4"/>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4"/>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4"/>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4"/>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4"/>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4"/>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4"/>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4"/>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4"/>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4"/>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4"/>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4"/>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4"/>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4"/>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4"/>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4"/>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4"/>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4"/>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4"/>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4"/>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4"/>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4"/>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4"/>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4"/>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4"/>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4"/>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4"/>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4"/>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4"/>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4"/>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4"/>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4"/>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4"/>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4"/>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4"/>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4"/>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4"/>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4"/>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4"/>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4"/>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4"/>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4"/>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4"/>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4"/>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4"/>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4"/>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4"/>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4"/>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4"/>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4"/>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4"/>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4"/>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4"/>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4"/>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4"/>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4"/>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4"/>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4"/>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4"/>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4"/>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4"/>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4"/>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4"/>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4"/>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4"/>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4"/>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4"/>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4"/>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4"/>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4"/>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4"/>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4"/>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4"/>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4"/>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4"/>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4"/>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4"/>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4"/>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4"/>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4"/>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4"/>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4"/>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4"/>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4"/>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4"/>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4"/>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4"/>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4"/>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4"/>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4"/>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4"/>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4"/>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4"/>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4"/>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4"/>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4"/>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4"/>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4"/>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4"/>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4"/>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4"/>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4"/>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4"/>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4"/>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4"/>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4"/>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4"/>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4"/>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4"/>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4"/>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4"/>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4"/>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4"/>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4"/>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4"/>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4"/>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4"/>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4"/>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4"/>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4"/>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4"/>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4"/>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4"/>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4"/>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4"/>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4"/>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4"/>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4"/>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4"/>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4"/>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4"/>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4"/>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4"/>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4"/>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4"/>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4"/>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4"/>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4"/>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4"/>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4"/>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4"/>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4"/>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4"/>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4"/>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4"/>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4"/>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4"/>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4"/>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4"/>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4"/>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4"/>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4"/>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4"/>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4"/>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4"/>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4"/>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4"/>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4"/>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4"/>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4"/>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4"/>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4"/>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4"/>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4"/>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4"/>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4"/>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4"/>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4"/>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4"/>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4"/>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4"/>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4"/>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4"/>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4"/>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4"/>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4"/>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4"/>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4"/>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4"/>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4"/>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4"/>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4"/>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4"/>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4"/>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4"/>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4"/>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4"/>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4"/>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4"/>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4"/>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4"/>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4"/>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4"/>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4"/>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4"/>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4"/>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4"/>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4"/>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4"/>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4"/>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4"/>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4"/>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4"/>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4"/>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4"/>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4"/>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4"/>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4"/>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4"/>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4"/>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4"/>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4"/>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4"/>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4"/>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4"/>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4"/>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4"/>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4"/>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4"/>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4"/>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4"/>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4"/>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4"/>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4"/>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4"/>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4"/>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4"/>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4"/>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4"/>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4"/>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4"/>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4"/>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4"/>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4"/>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4"/>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4"/>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4"/>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4"/>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4"/>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4"/>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4"/>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4"/>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4"/>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4"/>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4"/>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4"/>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4"/>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4"/>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4"/>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4"/>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4"/>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4"/>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4"/>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4"/>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4"/>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4"/>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4"/>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4"/>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4"/>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4"/>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4"/>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4"/>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4"/>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4"/>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4"/>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4"/>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4"/>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4"/>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4"/>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4"/>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4"/>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4"/>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4"/>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4"/>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4"/>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4"/>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4"/>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4"/>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4"/>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4"/>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4"/>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4"/>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4"/>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4"/>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4"/>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4"/>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4"/>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4"/>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4"/>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4"/>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4"/>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4"/>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4"/>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4"/>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4"/>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4"/>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4"/>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4"/>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4"/>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4"/>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4"/>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4"/>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4"/>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4"/>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4"/>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4"/>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4"/>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4"/>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4"/>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4"/>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4"/>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4"/>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4"/>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4"/>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4"/>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4"/>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4"/>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4"/>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4"/>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4"/>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4"/>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4"/>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4"/>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4"/>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4"/>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4"/>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4"/>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4"/>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4"/>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4"/>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4"/>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4"/>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4"/>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4"/>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4"/>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4"/>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4"/>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4"/>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4"/>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4"/>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4"/>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4"/>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4"/>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4"/>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4"/>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4"/>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4"/>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4"/>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4"/>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4"/>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4"/>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4"/>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4"/>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4"/>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4"/>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4"/>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4"/>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4"/>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4"/>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4"/>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4"/>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4"/>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4"/>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4"/>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4"/>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4"/>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4"/>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4"/>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4"/>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4"/>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4"/>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4"/>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4"/>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4"/>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4"/>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4"/>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4"/>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4"/>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4"/>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4"/>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4"/>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4"/>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4"/>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4"/>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4"/>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4"/>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4"/>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4"/>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4"/>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4"/>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4"/>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4"/>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4"/>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4"/>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4"/>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4"/>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4"/>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4"/>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4"/>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4"/>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4"/>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4"/>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4"/>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4"/>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4"/>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4"/>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4"/>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4"/>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4"/>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4"/>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4"/>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4"/>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4"/>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4"/>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4"/>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4"/>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4"/>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4"/>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4"/>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4"/>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4"/>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4"/>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4"/>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4"/>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4"/>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4"/>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4"/>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4"/>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4"/>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4"/>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4"/>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4"/>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4"/>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4"/>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4"/>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4"/>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4"/>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4"/>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4"/>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4"/>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4"/>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4"/>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4"/>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4"/>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4"/>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4"/>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4"/>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4"/>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4"/>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4"/>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4"/>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4"/>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4"/>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4"/>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4"/>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4"/>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4"/>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4"/>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4"/>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4"/>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4"/>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4"/>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4"/>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4"/>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4"/>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4"/>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4"/>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4"/>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4"/>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4"/>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4"/>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4"/>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4"/>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4"/>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4"/>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4"/>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4"/>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4"/>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4"/>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4"/>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4"/>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4"/>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4"/>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4"/>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4"/>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4"/>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4"/>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4"/>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4"/>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4"/>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4"/>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4"/>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4"/>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4"/>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4"/>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4"/>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4"/>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4"/>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4"/>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4"/>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4"/>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4"/>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4"/>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4"/>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4"/>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4"/>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4"/>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4"/>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4"/>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4"/>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4"/>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4"/>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4"/>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4"/>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4"/>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4"/>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4"/>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4"/>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4"/>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4"/>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4"/>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4"/>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4"/>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4"/>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4"/>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4"/>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4"/>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4"/>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4"/>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4"/>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4"/>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4"/>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4"/>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4"/>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4"/>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4"/>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4"/>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4"/>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4"/>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4"/>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4"/>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4"/>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4"/>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4"/>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4"/>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4"/>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4"/>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4"/>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4"/>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4"/>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4"/>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4"/>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4"/>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4"/>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4"/>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4"/>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4"/>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4"/>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4"/>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4"/>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4"/>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4"/>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4"/>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4"/>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4"/>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4"/>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4"/>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4"/>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4"/>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4"/>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4"/>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4"/>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4"/>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4"/>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4"/>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4"/>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4"/>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4"/>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4"/>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4"/>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4"/>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4"/>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4"/>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4"/>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4"/>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4"/>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4"/>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4"/>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4"/>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4"/>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4"/>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4"/>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4"/>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4"/>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4"/>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4"/>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4"/>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4"/>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4"/>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4"/>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4"/>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4"/>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4"/>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4"/>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4"/>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4"/>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4"/>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4"/>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4"/>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4"/>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4"/>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4"/>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4"/>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4"/>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4"/>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4"/>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83" name="Google Shape;1983;p4"/>
          <p:cNvSpPr txBox="1"/>
          <p:nvPr>
            <p:ph type="body" idx="1"/>
          </p:nvPr>
        </p:nvSpPr>
        <p:spPr>
          <a:xfrm>
            <a:off x="715100" y="2818600"/>
            <a:ext cx="3110400" cy="954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p:txBody>
      </p:sp>
      <p:sp>
        <p:nvSpPr>
          <p:cNvPr id="1984" name="Google Shape;1984;p4"/>
          <p:cNvSpPr txBox="1"/>
          <p:nvPr>
            <p:ph type="title"/>
          </p:nvPr>
        </p:nvSpPr>
        <p:spPr>
          <a:xfrm>
            <a:off x="715100" y="1370900"/>
            <a:ext cx="3110400" cy="1383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985" name="Google Shape;1985;p4"/>
          <p:cNvGrpSpPr/>
          <p:nvPr/>
        </p:nvGrpSpPr>
        <p:grpSpPr>
          <a:xfrm rot="10800000" flipH="1">
            <a:off x="850983" y="4010962"/>
            <a:ext cx="1299542" cy="1242440"/>
            <a:chOff x="5960783" y="635087"/>
            <a:chExt cx="1299542" cy="1242440"/>
          </a:xfrm>
        </p:grpSpPr>
        <p:sp>
          <p:nvSpPr>
            <p:cNvPr id="1986" name="Google Shape;1986;p4"/>
            <p:cNvSpPr/>
            <p:nvPr/>
          </p:nvSpPr>
          <p:spPr>
            <a:xfrm rot="8706649" flipH="1">
              <a:off x="6096602" y="857355"/>
              <a:ext cx="1027903" cy="797904"/>
            </a:xfrm>
            <a:custGeom>
              <a:avLst/>
              <a:gdLst/>
              <a:ahLst/>
              <a:cxnLst/>
              <a:rect l="l" t="t" r="r" b="b"/>
              <a:pathLst>
                <a:path w="48173" h="37394" extrusionOk="0">
                  <a:moveTo>
                    <a:pt x="25803" y="0"/>
                  </a:moveTo>
                  <a:cubicBezTo>
                    <a:pt x="22254" y="0"/>
                    <a:pt x="18868" y="2755"/>
                    <a:pt x="17904" y="9162"/>
                  </a:cubicBezTo>
                  <a:cubicBezTo>
                    <a:pt x="17904" y="9162"/>
                    <a:pt x="13815" y="5550"/>
                    <a:pt x="9764" y="5550"/>
                  </a:cubicBezTo>
                  <a:cubicBezTo>
                    <a:pt x="8356" y="5550"/>
                    <a:pt x="6951" y="5987"/>
                    <a:pt x="5725" y="7164"/>
                  </a:cubicBezTo>
                  <a:cubicBezTo>
                    <a:pt x="0" y="12673"/>
                    <a:pt x="8938" y="19559"/>
                    <a:pt x="8938" y="19559"/>
                  </a:cubicBezTo>
                  <a:cubicBezTo>
                    <a:pt x="8938" y="19559"/>
                    <a:pt x="1026" y="22799"/>
                    <a:pt x="3025" y="28794"/>
                  </a:cubicBezTo>
                  <a:cubicBezTo>
                    <a:pt x="3738" y="30915"/>
                    <a:pt x="5997" y="31602"/>
                    <a:pt x="8623" y="31602"/>
                  </a:cubicBezTo>
                  <a:cubicBezTo>
                    <a:pt x="13452" y="31602"/>
                    <a:pt x="19524" y="29280"/>
                    <a:pt x="19524" y="29280"/>
                  </a:cubicBezTo>
                  <a:cubicBezTo>
                    <a:pt x="19524" y="29280"/>
                    <a:pt x="20960" y="37394"/>
                    <a:pt x="28375" y="37394"/>
                  </a:cubicBezTo>
                  <a:cubicBezTo>
                    <a:pt x="29031" y="37394"/>
                    <a:pt x="29734" y="37330"/>
                    <a:pt x="30487" y="37192"/>
                  </a:cubicBezTo>
                  <a:cubicBezTo>
                    <a:pt x="39749" y="35464"/>
                    <a:pt x="35240" y="24122"/>
                    <a:pt x="35240" y="24122"/>
                  </a:cubicBezTo>
                  <a:lnTo>
                    <a:pt x="35240" y="24122"/>
                  </a:lnTo>
                  <a:cubicBezTo>
                    <a:pt x="35240" y="24122"/>
                    <a:pt x="35246" y="24122"/>
                    <a:pt x="35257" y="24122"/>
                  </a:cubicBezTo>
                  <a:cubicBezTo>
                    <a:pt x="35791" y="24122"/>
                    <a:pt x="48173" y="24019"/>
                    <a:pt x="46878" y="14401"/>
                  </a:cubicBezTo>
                  <a:cubicBezTo>
                    <a:pt x="46149" y="9002"/>
                    <a:pt x="41799" y="7789"/>
                    <a:pt x="38038" y="7789"/>
                  </a:cubicBezTo>
                  <a:cubicBezTo>
                    <a:pt x="34971" y="7789"/>
                    <a:pt x="32296" y="8595"/>
                    <a:pt x="32296" y="8595"/>
                  </a:cubicBezTo>
                  <a:cubicBezTo>
                    <a:pt x="32296" y="8595"/>
                    <a:pt x="31810" y="1358"/>
                    <a:pt x="27679" y="251"/>
                  </a:cubicBezTo>
                  <a:cubicBezTo>
                    <a:pt x="27057" y="86"/>
                    <a:pt x="26427" y="0"/>
                    <a:pt x="258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4"/>
            <p:cNvSpPr/>
            <p:nvPr/>
          </p:nvSpPr>
          <p:spPr>
            <a:xfrm rot="8706649" flipH="1">
              <a:off x="6351682" y="1041239"/>
              <a:ext cx="534724" cy="428185"/>
            </a:xfrm>
            <a:custGeom>
              <a:avLst/>
              <a:gdLst/>
              <a:ahLst/>
              <a:cxnLst/>
              <a:rect l="l" t="t" r="r" b="b"/>
              <a:pathLst>
                <a:path w="25060" h="20067" extrusionOk="0">
                  <a:moveTo>
                    <a:pt x="12832" y="0"/>
                  </a:moveTo>
                  <a:cubicBezTo>
                    <a:pt x="12735" y="0"/>
                    <a:pt x="12634" y="5"/>
                    <a:pt x="12530" y="14"/>
                  </a:cubicBezTo>
                  <a:cubicBezTo>
                    <a:pt x="8291" y="419"/>
                    <a:pt x="9344" y="7089"/>
                    <a:pt x="9344" y="7089"/>
                  </a:cubicBezTo>
                  <a:cubicBezTo>
                    <a:pt x="7718" y="4337"/>
                    <a:pt x="5641" y="3252"/>
                    <a:pt x="3916" y="3252"/>
                  </a:cubicBezTo>
                  <a:cubicBezTo>
                    <a:pt x="2290" y="3252"/>
                    <a:pt x="977" y="4216"/>
                    <a:pt x="649" y="5658"/>
                  </a:cubicBezTo>
                  <a:cubicBezTo>
                    <a:pt x="1" y="8601"/>
                    <a:pt x="5375" y="10221"/>
                    <a:pt x="5375" y="10221"/>
                  </a:cubicBezTo>
                  <a:cubicBezTo>
                    <a:pt x="5375" y="10221"/>
                    <a:pt x="163" y="11842"/>
                    <a:pt x="1702" y="14893"/>
                  </a:cubicBezTo>
                  <a:cubicBezTo>
                    <a:pt x="2130" y="15757"/>
                    <a:pt x="2992" y="16067"/>
                    <a:pt x="4007" y="16067"/>
                  </a:cubicBezTo>
                  <a:cubicBezTo>
                    <a:pt x="6575" y="16067"/>
                    <a:pt x="10127" y="14083"/>
                    <a:pt x="10127" y="14083"/>
                  </a:cubicBezTo>
                  <a:cubicBezTo>
                    <a:pt x="10901" y="17107"/>
                    <a:pt x="14234" y="20067"/>
                    <a:pt x="16842" y="20067"/>
                  </a:cubicBezTo>
                  <a:cubicBezTo>
                    <a:pt x="17144" y="20067"/>
                    <a:pt x="17437" y="20027"/>
                    <a:pt x="17715" y="19943"/>
                  </a:cubicBezTo>
                  <a:cubicBezTo>
                    <a:pt x="22657" y="18458"/>
                    <a:pt x="17715" y="11005"/>
                    <a:pt x="17715" y="11005"/>
                  </a:cubicBezTo>
                  <a:cubicBezTo>
                    <a:pt x="17715" y="11005"/>
                    <a:pt x="25060" y="10600"/>
                    <a:pt x="23440" y="6414"/>
                  </a:cubicBezTo>
                  <a:cubicBezTo>
                    <a:pt x="22966" y="5169"/>
                    <a:pt x="22057" y="4731"/>
                    <a:pt x="21014" y="4731"/>
                  </a:cubicBezTo>
                  <a:cubicBezTo>
                    <a:pt x="18550" y="4731"/>
                    <a:pt x="15339" y="7170"/>
                    <a:pt x="15339" y="7170"/>
                  </a:cubicBezTo>
                  <a:cubicBezTo>
                    <a:pt x="15339" y="7170"/>
                    <a:pt x="16701" y="0"/>
                    <a:pt x="1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4"/>
            <p:cNvSpPr/>
            <p:nvPr/>
          </p:nvSpPr>
          <p:spPr>
            <a:xfrm rot="8706649" flipH="1">
              <a:off x="6526998" y="1279026"/>
              <a:ext cx="96831" cy="73188"/>
            </a:xfrm>
            <a:custGeom>
              <a:avLst/>
              <a:gdLst/>
              <a:ahLst/>
              <a:cxnLst/>
              <a:rect l="l" t="t" r="r" b="b"/>
              <a:pathLst>
                <a:path w="4538" h="3430" fill="none" extrusionOk="0">
                  <a:moveTo>
                    <a:pt x="1" y="1026"/>
                  </a:moveTo>
                  <a:lnTo>
                    <a:pt x="4537" y="3430"/>
                  </a:lnTo>
                  <a:lnTo>
                    <a:pt x="4537"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4"/>
            <p:cNvSpPr/>
            <p:nvPr/>
          </p:nvSpPr>
          <p:spPr>
            <a:xfrm rot="8706649" flipH="1">
              <a:off x="6600196" y="1232668"/>
              <a:ext cx="74341" cy="44383"/>
            </a:xfrm>
            <a:custGeom>
              <a:avLst/>
              <a:gdLst/>
              <a:ahLst/>
              <a:cxnLst/>
              <a:rect l="l" t="t" r="r" b="b"/>
              <a:pathLst>
                <a:path w="3484" h="2080" fill="none" extrusionOk="0">
                  <a:moveTo>
                    <a:pt x="3484" y="1701"/>
                  </a:moveTo>
                  <a:lnTo>
                    <a:pt x="0" y="2080"/>
                  </a:lnTo>
                  <a:lnTo>
                    <a:pt x="3484"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4"/>
            <p:cNvSpPr/>
            <p:nvPr/>
          </p:nvSpPr>
          <p:spPr>
            <a:xfrm rot="8706649" flipH="1">
              <a:off x="6979657" y="1293134"/>
              <a:ext cx="172302" cy="110636"/>
            </a:xfrm>
            <a:custGeom>
              <a:avLst/>
              <a:gdLst/>
              <a:ahLst/>
              <a:cxnLst/>
              <a:rect l="l" t="t" r="r" b="b"/>
              <a:pathLst>
                <a:path w="8075" h="5185" extrusionOk="0">
                  <a:moveTo>
                    <a:pt x="4051" y="0"/>
                  </a:moveTo>
                  <a:cubicBezTo>
                    <a:pt x="1810" y="0"/>
                    <a:pt x="1" y="1161"/>
                    <a:pt x="1" y="2592"/>
                  </a:cubicBezTo>
                  <a:cubicBezTo>
                    <a:pt x="1" y="4024"/>
                    <a:pt x="1810" y="5185"/>
                    <a:pt x="4051" y="5185"/>
                  </a:cubicBezTo>
                  <a:cubicBezTo>
                    <a:pt x="6266" y="5185"/>
                    <a:pt x="8075" y="4024"/>
                    <a:pt x="8075" y="2592"/>
                  </a:cubicBezTo>
                  <a:cubicBezTo>
                    <a:pt x="8075" y="1161"/>
                    <a:pt x="6266" y="0"/>
                    <a:pt x="40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91" name="Google Shape;1991;p4"/>
          <p:cNvGrpSpPr/>
          <p:nvPr/>
        </p:nvGrpSpPr>
        <p:grpSpPr>
          <a:xfrm rot="-10038048">
            <a:off x="8106657" y="4056102"/>
            <a:ext cx="909625" cy="910298"/>
            <a:chOff x="7654583" y="1341698"/>
            <a:chExt cx="1103561" cy="1104377"/>
          </a:xfrm>
        </p:grpSpPr>
        <p:sp>
          <p:nvSpPr>
            <p:cNvPr id="1992" name="Google Shape;1992;p4"/>
            <p:cNvSpPr/>
            <p:nvPr/>
          </p:nvSpPr>
          <p:spPr>
            <a:xfrm rot="8706649" flipH="1">
              <a:off x="7758911" y="1539581"/>
              <a:ext cx="894905" cy="646000"/>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4"/>
            <p:cNvSpPr/>
            <p:nvPr/>
          </p:nvSpPr>
          <p:spPr>
            <a:xfrm rot="8706649" flipH="1">
              <a:off x="7974075" y="1794493"/>
              <a:ext cx="504403" cy="26288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4"/>
            <p:cNvSpPr/>
            <p:nvPr/>
          </p:nvSpPr>
          <p:spPr>
            <a:xfrm rot="8706649" flipH="1">
              <a:off x="8123269" y="1875204"/>
              <a:ext cx="100864" cy="60514"/>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4"/>
            <p:cNvSpPr/>
            <p:nvPr/>
          </p:nvSpPr>
          <p:spPr>
            <a:xfrm rot="8706649" flipH="1">
              <a:off x="8157862" y="1858174"/>
              <a:ext cx="65123" cy="11544"/>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4"/>
            <p:cNvSpPr/>
            <p:nvPr/>
          </p:nvSpPr>
          <p:spPr>
            <a:xfrm rot="8706649" flipH="1">
              <a:off x="8180789" y="2271655"/>
              <a:ext cx="173455" cy="137138"/>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4"/>
            <p:cNvSpPr/>
            <p:nvPr/>
          </p:nvSpPr>
          <p:spPr>
            <a:xfrm rot="8706649" flipH="1">
              <a:off x="8331545" y="2176169"/>
              <a:ext cx="76667" cy="93779"/>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98" name="Google Shape;1998;p4"/>
          <p:cNvGrpSpPr/>
          <p:nvPr/>
        </p:nvGrpSpPr>
        <p:grpSpPr>
          <a:xfrm rot="-5012877">
            <a:off x="202253" y="3819365"/>
            <a:ext cx="823951" cy="824560"/>
            <a:chOff x="7654583" y="1341698"/>
            <a:chExt cx="1103561" cy="1104377"/>
          </a:xfrm>
        </p:grpSpPr>
        <p:sp>
          <p:nvSpPr>
            <p:cNvPr id="1999" name="Google Shape;1999;p4"/>
            <p:cNvSpPr/>
            <p:nvPr/>
          </p:nvSpPr>
          <p:spPr>
            <a:xfrm rot="8706649" flipH="1">
              <a:off x="7758911" y="1539581"/>
              <a:ext cx="894905" cy="646000"/>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4"/>
            <p:cNvSpPr/>
            <p:nvPr/>
          </p:nvSpPr>
          <p:spPr>
            <a:xfrm rot="8706649" flipH="1">
              <a:off x="7974075" y="1794493"/>
              <a:ext cx="504403" cy="26288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4"/>
            <p:cNvSpPr/>
            <p:nvPr/>
          </p:nvSpPr>
          <p:spPr>
            <a:xfrm rot="8706649" flipH="1">
              <a:off x="8123269" y="1875204"/>
              <a:ext cx="100864" cy="60514"/>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4"/>
            <p:cNvSpPr/>
            <p:nvPr/>
          </p:nvSpPr>
          <p:spPr>
            <a:xfrm rot="8706649" flipH="1">
              <a:off x="8157862" y="1858174"/>
              <a:ext cx="65123" cy="11544"/>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4"/>
            <p:cNvSpPr/>
            <p:nvPr/>
          </p:nvSpPr>
          <p:spPr>
            <a:xfrm rot="8706649" flipH="1">
              <a:off x="8180789" y="2271655"/>
              <a:ext cx="173455" cy="137138"/>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4"/>
            <p:cNvSpPr/>
            <p:nvPr/>
          </p:nvSpPr>
          <p:spPr>
            <a:xfrm rot="8706649" flipH="1">
              <a:off x="8331545" y="2176169"/>
              <a:ext cx="76667" cy="93779"/>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05" name="Google Shape;2005;p4"/>
          <p:cNvGrpSpPr/>
          <p:nvPr/>
        </p:nvGrpSpPr>
        <p:grpSpPr>
          <a:xfrm>
            <a:off x="2877951" y="4127157"/>
            <a:ext cx="170431" cy="208992"/>
            <a:chOff x="7314226" y="2364570"/>
            <a:chExt cx="170431" cy="208992"/>
          </a:xfrm>
        </p:grpSpPr>
        <p:sp>
          <p:nvSpPr>
            <p:cNvPr id="2006" name="Google Shape;2006;p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10" name="Google Shape;2010;p4"/>
          <p:cNvSpPr/>
          <p:nvPr/>
        </p:nvSpPr>
        <p:spPr>
          <a:xfrm>
            <a:off x="3470493" y="44387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4"/>
          <p:cNvSpPr/>
          <p:nvPr/>
        </p:nvSpPr>
        <p:spPr>
          <a:xfrm>
            <a:off x="4165175" y="46538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12" name="Google Shape;2012;p4"/>
          <p:cNvGrpSpPr/>
          <p:nvPr/>
        </p:nvGrpSpPr>
        <p:grpSpPr>
          <a:xfrm>
            <a:off x="4856626" y="4379032"/>
            <a:ext cx="170431" cy="208992"/>
            <a:chOff x="7314226" y="2364570"/>
            <a:chExt cx="170431" cy="208992"/>
          </a:xfrm>
        </p:grpSpPr>
        <p:sp>
          <p:nvSpPr>
            <p:cNvPr id="2013" name="Google Shape;2013;p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17" name="Google Shape;2017;p4"/>
          <p:cNvGrpSpPr/>
          <p:nvPr/>
        </p:nvGrpSpPr>
        <p:grpSpPr>
          <a:xfrm>
            <a:off x="8807051" y="2504270"/>
            <a:ext cx="170431" cy="208992"/>
            <a:chOff x="7314226" y="2364570"/>
            <a:chExt cx="170431" cy="208992"/>
          </a:xfrm>
        </p:grpSpPr>
        <p:sp>
          <p:nvSpPr>
            <p:cNvPr id="2018" name="Google Shape;2018;p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22" name="Google Shape;2022;p4"/>
          <p:cNvSpPr/>
          <p:nvPr/>
        </p:nvSpPr>
        <p:spPr>
          <a:xfrm>
            <a:off x="8473750" y="194056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4"/>
          <p:cNvSpPr/>
          <p:nvPr/>
        </p:nvSpPr>
        <p:spPr>
          <a:xfrm>
            <a:off x="2327875" y="44816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24" name="Google Shape;2024;p4"/>
          <p:cNvGrpSpPr/>
          <p:nvPr/>
        </p:nvGrpSpPr>
        <p:grpSpPr>
          <a:xfrm>
            <a:off x="158276" y="1517182"/>
            <a:ext cx="170431" cy="208992"/>
            <a:chOff x="7314226" y="2364570"/>
            <a:chExt cx="170431" cy="208992"/>
          </a:xfrm>
        </p:grpSpPr>
        <p:sp>
          <p:nvSpPr>
            <p:cNvPr id="2025" name="Google Shape;2025;p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29" name="Google Shape;2029;p4"/>
          <p:cNvSpPr/>
          <p:nvPr/>
        </p:nvSpPr>
        <p:spPr>
          <a:xfrm>
            <a:off x="569430" y="20891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4"/>
          <p:cNvSpPr/>
          <p:nvPr/>
        </p:nvSpPr>
        <p:spPr>
          <a:xfrm>
            <a:off x="155763" y="23162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31" name="Google Shape;2031;p4"/>
          <p:cNvGrpSpPr/>
          <p:nvPr/>
        </p:nvGrpSpPr>
        <p:grpSpPr>
          <a:xfrm rot="6858664">
            <a:off x="-506979" y="762874"/>
            <a:ext cx="1539462" cy="833114"/>
            <a:chOff x="6837853" y="4004081"/>
            <a:chExt cx="2125358" cy="1150184"/>
          </a:xfrm>
        </p:grpSpPr>
        <p:sp>
          <p:nvSpPr>
            <p:cNvPr id="2032" name="Google Shape;2032;p4"/>
            <p:cNvSpPr/>
            <p:nvPr/>
          </p:nvSpPr>
          <p:spPr>
            <a:xfrm rot="-10151587">
              <a:off x="7733290" y="4607199"/>
              <a:ext cx="1199447" cy="438507"/>
            </a:xfrm>
            <a:custGeom>
              <a:avLst/>
              <a:gdLst/>
              <a:ahLst/>
              <a:cxnLst/>
              <a:rect l="l" t="t" r="r" b="b"/>
              <a:pathLst>
                <a:path w="25121" h="9184" fill="none" extrusionOk="0">
                  <a:moveTo>
                    <a:pt x="25120" y="9184"/>
                  </a:moveTo>
                  <a:lnTo>
                    <a:pt x="18480" y="2798"/>
                  </a:lnTo>
                  <a:lnTo>
                    <a:pt x="0"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4"/>
            <p:cNvSpPr/>
            <p:nvPr/>
          </p:nvSpPr>
          <p:spPr>
            <a:xfrm rot="-10151587">
              <a:off x="7357004" y="4793061"/>
              <a:ext cx="682732" cy="60734"/>
            </a:xfrm>
            <a:custGeom>
              <a:avLst/>
              <a:gdLst/>
              <a:ahLst/>
              <a:cxnLst/>
              <a:rect l="l" t="t" r="r" b="b"/>
              <a:pathLst>
                <a:path w="14299" h="1272" fill="none" extrusionOk="0">
                  <a:moveTo>
                    <a:pt x="14299" y="0"/>
                  </a:moveTo>
                  <a:lnTo>
                    <a:pt x="1" y="127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4"/>
            <p:cNvSpPr/>
            <p:nvPr/>
          </p:nvSpPr>
          <p:spPr>
            <a:xfrm rot="-10151587">
              <a:off x="7292786" y="4343685"/>
              <a:ext cx="511368" cy="162578"/>
            </a:xfrm>
            <a:custGeom>
              <a:avLst/>
              <a:gdLst/>
              <a:ahLst/>
              <a:cxnLst/>
              <a:rect l="l" t="t" r="r" b="b"/>
              <a:pathLst>
                <a:path w="10710" h="3405" extrusionOk="0">
                  <a:moveTo>
                    <a:pt x="2206" y="0"/>
                  </a:moveTo>
                  <a:cubicBezTo>
                    <a:pt x="1285" y="0"/>
                    <a:pt x="501" y="259"/>
                    <a:pt x="0" y="918"/>
                  </a:cubicBezTo>
                  <a:lnTo>
                    <a:pt x="10710" y="3404"/>
                  </a:lnTo>
                  <a:cubicBezTo>
                    <a:pt x="10710" y="3404"/>
                    <a:pt x="5551" y="0"/>
                    <a:pt x="2206"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4"/>
            <p:cNvSpPr/>
            <p:nvPr/>
          </p:nvSpPr>
          <p:spPr>
            <a:xfrm rot="-10151587">
              <a:off x="7694752" y="4823983"/>
              <a:ext cx="311691" cy="267191"/>
            </a:xfrm>
            <a:custGeom>
              <a:avLst/>
              <a:gdLst/>
              <a:ahLst/>
              <a:cxnLst/>
              <a:rect l="l" t="t" r="r" b="b"/>
              <a:pathLst>
                <a:path w="6528" h="5596" extrusionOk="0">
                  <a:moveTo>
                    <a:pt x="6527" y="1"/>
                  </a:moveTo>
                  <a:cubicBezTo>
                    <a:pt x="6527" y="1"/>
                    <a:pt x="0" y="1527"/>
                    <a:pt x="57" y="5596"/>
                  </a:cubicBezTo>
                  <a:lnTo>
                    <a:pt x="6527" y="1"/>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4"/>
            <p:cNvSpPr/>
            <p:nvPr/>
          </p:nvSpPr>
          <p:spPr>
            <a:xfrm rot="-10151587">
              <a:off x="6980052" y="4753518"/>
              <a:ext cx="372425" cy="87950"/>
            </a:xfrm>
            <a:custGeom>
              <a:avLst/>
              <a:gdLst/>
              <a:ahLst/>
              <a:cxnLst/>
              <a:rect l="l" t="t" r="r" b="b"/>
              <a:pathLst>
                <a:path w="7800" h="1842" extrusionOk="0">
                  <a:moveTo>
                    <a:pt x="3667" y="1"/>
                  </a:moveTo>
                  <a:cubicBezTo>
                    <a:pt x="2232" y="1"/>
                    <a:pt x="786" y="421"/>
                    <a:pt x="1" y="1841"/>
                  </a:cubicBezTo>
                  <a:lnTo>
                    <a:pt x="7799" y="880"/>
                  </a:lnTo>
                  <a:cubicBezTo>
                    <a:pt x="7799" y="880"/>
                    <a:pt x="5744" y="1"/>
                    <a:pt x="366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4"/>
            <p:cNvSpPr/>
            <p:nvPr/>
          </p:nvSpPr>
          <p:spPr>
            <a:xfrm rot="-10151587">
              <a:off x="8113756" y="4584415"/>
              <a:ext cx="321145" cy="372425"/>
            </a:xfrm>
            <a:custGeom>
              <a:avLst/>
              <a:gdLst/>
              <a:ahLst/>
              <a:cxnLst/>
              <a:rect l="l" t="t" r="r" b="b"/>
              <a:pathLst>
                <a:path w="6726" h="7800" extrusionOk="0">
                  <a:moveTo>
                    <a:pt x="1" y="1"/>
                  </a:moveTo>
                  <a:cubicBezTo>
                    <a:pt x="481" y="2770"/>
                    <a:pt x="3222" y="5313"/>
                    <a:pt x="6726" y="7800"/>
                  </a:cubicBezTo>
                  <a:cubicBezTo>
                    <a:pt x="6726" y="7800"/>
                    <a:pt x="3787" y="1414"/>
                    <a:pt x="1"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4"/>
            <p:cNvSpPr/>
            <p:nvPr/>
          </p:nvSpPr>
          <p:spPr>
            <a:xfrm rot="-10151587">
              <a:off x="7409273" y="4040339"/>
              <a:ext cx="427716" cy="433159"/>
            </a:xfrm>
            <a:custGeom>
              <a:avLst/>
              <a:gdLst/>
              <a:ahLst/>
              <a:cxnLst/>
              <a:rect l="l" t="t" r="r" b="b"/>
              <a:pathLst>
                <a:path w="8958" h="9072" extrusionOk="0">
                  <a:moveTo>
                    <a:pt x="0" y="1"/>
                  </a:moveTo>
                  <a:lnTo>
                    <a:pt x="0" y="1"/>
                  </a:lnTo>
                  <a:cubicBezTo>
                    <a:pt x="1" y="1"/>
                    <a:pt x="2487" y="7376"/>
                    <a:pt x="8958" y="9071"/>
                  </a:cubicBezTo>
                  <a:cubicBezTo>
                    <a:pt x="7291" y="4380"/>
                    <a:pt x="4126" y="1583"/>
                    <a:pt x="0"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4"/>
            <p:cNvSpPr/>
            <p:nvPr/>
          </p:nvSpPr>
          <p:spPr>
            <a:xfrm rot="-10151587">
              <a:off x="6859725" y="4458855"/>
              <a:ext cx="528939" cy="283330"/>
            </a:xfrm>
            <a:custGeom>
              <a:avLst/>
              <a:gdLst/>
              <a:ahLst/>
              <a:cxnLst/>
              <a:rect l="l" t="t" r="r" b="b"/>
              <a:pathLst>
                <a:path w="11078" h="5934" extrusionOk="0">
                  <a:moveTo>
                    <a:pt x="1" y="0"/>
                  </a:moveTo>
                  <a:cubicBezTo>
                    <a:pt x="1" y="0"/>
                    <a:pt x="6189" y="5849"/>
                    <a:pt x="11077" y="5934"/>
                  </a:cubicBezTo>
                  <a:cubicBezTo>
                    <a:pt x="7658" y="2034"/>
                    <a:pt x="3872" y="735"/>
                    <a:pt x="1"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40" name="Google Shape;2040;p4"/>
          <p:cNvGrpSpPr/>
          <p:nvPr/>
        </p:nvGrpSpPr>
        <p:grpSpPr>
          <a:xfrm>
            <a:off x="328701" y="2941857"/>
            <a:ext cx="170431" cy="208992"/>
            <a:chOff x="7314226" y="2364570"/>
            <a:chExt cx="170431" cy="208992"/>
          </a:xfrm>
        </p:grpSpPr>
        <p:sp>
          <p:nvSpPr>
            <p:cNvPr id="2041" name="Google Shape;2041;p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45" name="Google Shape;2045;p4"/>
          <p:cNvGrpSpPr/>
          <p:nvPr/>
        </p:nvGrpSpPr>
        <p:grpSpPr>
          <a:xfrm rot="-1613481">
            <a:off x="8318266" y="-25727"/>
            <a:ext cx="1385265" cy="749667"/>
            <a:chOff x="6837853" y="4004081"/>
            <a:chExt cx="2125358" cy="1150184"/>
          </a:xfrm>
        </p:grpSpPr>
        <p:sp>
          <p:nvSpPr>
            <p:cNvPr id="2046" name="Google Shape;2046;p4"/>
            <p:cNvSpPr/>
            <p:nvPr/>
          </p:nvSpPr>
          <p:spPr>
            <a:xfrm rot="-10151587">
              <a:off x="7733290" y="4607199"/>
              <a:ext cx="1199447" cy="438507"/>
            </a:xfrm>
            <a:custGeom>
              <a:avLst/>
              <a:gdLst/>
              <a:ahLst/>
              <a:cxnLst/>
              <a:rect l="l" t="t" r="r" b="b"/>
              <a:pathLst>
                <a:path w="25121" h="9184" fill="none" extrusionOk="0">
                  <a:moveTo>
                    <a:pt x="25120" y="9184"/>
                  </a:moveTo>
                  <a:lnTo>
                    <a:pt x="18480" y="2798"/>
                  </a:lnTo>
                  <a:lnTo>
                    <a:pt x="0"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4"/>
            <p:cNvSpPr/>
            <p:nvPr/>
          </p:nvSpPr>
          <p:spPr>
            <a:xfrm rot="-10151587">
              <a:off x="7357004" y="4793061"/>
              <a:ext cx="682732" cy="60734"/>
            </a:xfrm>
            <a:custGeom>
              <a:avLst/>
              <a:gdLst/>
              <a:ahLst/>
              <a:cxnLst/>
              <a:rect l="l" t="t" r="r" b="b"/>
              <a:pathLst>
                <a:path w="14299" h="1272" fill="none" extrusionOk="0">
                  <a:moveTo>
                    <a:pt x="14299" y="0"/>
                  </a:moveTo>
                  <a:lnTo>
                    <a:pt x="1" y="127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4"/>
            <p:cNvSpPr/>
            <p:nvPr/>
          </p:nvSpPr>
          <p:spPr>
            <a:xfrm rot="-10151587">
              <a:off x="7292786" y="4343685"/>
              <a:ext cx="511368" cy="162578"/>
            </a:xfrm>
            <a:custGeom>
              <a:avLst/>
              <a:gdLst/>
              <a:ahLst/>
              <a:cxnLst/>
              <a:rect l="l" t="t" r="r" b="b"/>
              <a:pathLst>
                <a:path w="10710" h="3405" extrusionOk="0">
                  <a:moveTo>
                    <a:pt x="2206" y="0"/>
                  </a:moveTo>
                  <a:cubicBezTo>
                    <a:pt x="1285" y="0"/>
                    <a:pt x="501" y="259"/>
                    <a:pt x="0" y="918"/>
                  </a:cubicBezTo>
                  <a:lnTo>
                    <a:pt x="10710" y="3404"/>
                  </a:lnTo>
                  <a:cubicBezTo>
                    <a:pt x="10710" y="3404"/>
                    <a:pt x="5551" y="0"/>
                    <a:pt x="2206"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4"/>
            <p:cNvSpPr/>
            <p:nvPr/>
          </p:nvSpPr>
          <p:spPr>
            <a:xfrm rot="-10151587">
              <a:off x="7694752" y="4823983"/>
              <a:ext cx="311691" cy="267191"/>
            </a:xfrm>
            <a:custGeom>
              <a:avLst/>
              <a:gdLst/>
              <a:ahLst/>
              <a:cxnLst/>
              <a:rect l="l" t="t" r="r" b="b"/>
              <a:pathLst>
                <a:path w="6528" h="5596" extrusionOk="0">
                  <a:moveTo>
                    <a:pt x="6527" y="1"/>
                  </a:moveTo>
                  <a:cubicBezTo>
                    <a:pt x="6527" y="1"/>
                    <a:pt x="0" y="1527"/>
                    <a:pt x="57" y="5596"/>
                  </a:cubicBezTo>
                  <a:lnTo>
                    <a:pt x="6527" y="1"/>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4"/>
            <p:cNvSpPr/>
            <p:nvPr/>
          </p:nvSpPr>
          <p:spPr>
            <a:xfrm rot="-10151587">
              <a:off x="6980052" y="4753518"/>
              <a:ext cx="372425" cy="87950"/>
            </a:xfrm>
            <a:custGeom>
              <a:avLst/>
              <a:gdLst/>
              <a:ahLst/>
              <a:cxnLst/>
              <a:rect l="l" t="t" r="r" b="b"/>
              <a:pathLst>
                <a:path w="7800" h="1842" extrusionOk="0">
                  <a:moveTo>
                    <a:pt x="3667" y="1"/>
                  </a:moveTo>
                  <a:cubicBezTo>
                    <a:pt x="2232" y="1"/>
                    <a:pt x="786" y="421"/>
                    <a:pt x="1" y="1841"/>
                  </a:cubicBezTo>
                  <a:lnTo>
                    <a:pt x="7799" y="880"/>
                  </a:lnTo>
                  <a:cubicBezTo>
                    <a:pt x="7799" y="880"/>
                    <a:pt x="5744" y="1"/>
                    <a:pt x="366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4"/>
            <p:cNvSpPr/>
            <p:nvPr/>
          </p:nvSpPr>
          <p:spPr>
            <a:xfrm rot="-10151587">
              <a:off x="8113756" y="4584415"/>
              <a:ext cx="321145" cy="372425"/>
            </a:xfrm>
            <a:custGeom>
              <a:avLst/>
              <a:gdLst/>
              <a:ahLst/>
              <a:cxnLst/>
              <a:rect l="l" t="t" r="r" b="b"/>
              <a:pathLst>
                <a:path w="6726" h="7800" extrusionOk="0">
                  <a:moveTo>
                    <a:pt x="1" y="1"/>
                  </a:moveTo>
                  <a:cubicBezTo>
                    <a:pt x="481" y="2770"/>
                    <a:pt x="3222" y="5313"/>
                    <a:pt x="6726" y="7800"/>
                  </a:cubicBezTo>
                  <a:cubicBezTo>
                    <a:pt x="6726" y="7800"/>
                    <a:pt x="3787" y="1414"/>
                    <a:pt x="1"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4"/>
            <p:cNvSpPr/>
            <p:nvPr/>
          </p:nvSpPr>
          <p:spPr>
            <a:xfrm rot="-10151587">
              <a:off x="7409273" y="4040339"/>
              <a:ext cx="427716" cy="433159"/>
            </a:xfrm>
            <a:custGeom>
              <a:avLst/>
              <a:gdLst/>
              <a:ahLst/>
              <a:cxnLst/>
              <a:rect l="l" t="t" r="r" b="b"/>
              <a:pathLst>
                <a:path w="8958" h="9072" extrusionOk="0">
                  <a:moveTo>
                    <a:pt x="0" y="1"/>
                  </a:moveTo>
                  <a:lnTo>
                    <a:pt x="0" y="1"/>
                  </a:lnTo>
                  <a:cubicBezTo>
                    <a:pt x="1" y="1"/>
                    <a:pt x="2487" y="7376"/>
                    <a:pt x="8958" y="9071"/>
                  </a:cubicBezTo>
                  <a:cubicBezTo>
                    <a:pt x="7291" y="4380"/>
                    <a:pt x="4126" y="1583"/>
                    <a:pt x="0"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4"/>
            <p:cNvSpPr/>
            <p:nvPr/>
          </p:nvSpPr>
          <p:spPr>
            <a:xfrm rot="-10151587">
              <a:off x="6859725" y="4458855"/>
              <a:ext cx="528939" cy="283330"/>
            </a:xfrm>
            <a:custGeom>
              <a:avLst/>
              <a:gdLst/>
              <a:ahLst/>
              <a:cxnLst/>
              <a:rect l="l" t="t" r="r" b="b"/>
              <a:pathLst>
                <a:path w="11078" h="5934" extrusionOk="0">
                  <a:moveTo>
                    <a:pt x="1" y="0"/>
                  </a:moveTo>
                  <a:cubicBezTo>
                    <a:pt x="1" y="0"/>
                    <a:pt x="6189" y="5849"/>
                    <a:pt x="11077" y="5934"/>
                  </a:cubicBezTo>
                  <a:cubicBezTo>
                    <a:pt x="7658" y="2034"/>
                    <a:pt x="3872" y="735"/>
                    <a:pt x="1"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54" name="Google Shape;2054;p4"/>
          <p:cNvSpPr/>
          <p:nvPr/>
        </p:nvSpPr>
        <p:spPr>
          <a:xfrm flipH="1">
            <a:off x="2726057" y="50667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4"/>
          <p:cNvSpPr/>
          <p:nvPr/>
        </p:nvSpPr>
        <p:spPr>
          <a:xfrm flipH="1">
            <a:off x="1945538" y="7218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56" name="Google Shape;2056;p4"/>
          <p:cNvGrpSpPr/>
          <p:nvPr/>
        </p:nvGrpSpPr>
        <p:grpSpPr>
          <a:xfrm flipH="1">
            <a:off x="1259100" y="446982"/>
            <a:ext cx="170431" cy="208992"/>
            <a:chOff x="7314226" y="2364570"/>
            <a:chExt cx="170431" cy="208992"/>
          </a:xfrm>
        </p:grpSpPr>
        <p:sp>
          <p:nvSpPr>
            <p:cNvPr id="2057" name="Google Shape;2057;p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61" name="Google Shape;2061;p4"/>
          <p:cNvSpPr/>
          <p:nvPr/>
        </p:nvSpPr>
        <p:spPr>
          <a:xfrm flipH="1">
            <a:off x="3782838" y="54956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4"/>
          <p:cNvSpPr/>
          <p:nvPr/>
        </p:nvSpPr>
        <p:spPr>
          <a:xfrm flipH="1">
            <a:off x="5983457" y="50667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63" name="Google Shape;2063;p4"/>
          <p:cNvGrpSpPr/>
          <p:nvPr/>
        </p:nvGrpSpPr>
        <p:grpSpPr>
          <a:xfrm flipH="1">
            <a:off x="4516500" y="294582"/>
            <a:ext cx="170431" cy="208992"/>
            <a:chOff x="7314226" y="2364570"/>
            <a:chExt cx="170431" cy="208992"/>
          </a:xfrm>
        </p:grpSpPr>
        <p:sp>
          <p:nvSpPr>
            <p:cNvPr id="2064" name="Google Shape;2064;p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68" name="Google Shape;2068;p4"/>
          <p:cNvSpPr/>
          <p:nvPr/>
        </p:nvSpPr>
        <p:spPr>
          <a:xfrm flipH="1">
            <a:off x="7192638" y="70196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4"/>
          <p:cNvSpPr/>
          <p:nvPr/>
        </p:nvSpPr>
        <p:spPr>
          <a:xfrm flipH="1">
            <a:off x="5040682" y="631633"/>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2">
  <p:cSld name="TITLE_ONLY_1_1_1">
    <p:spTree>
      <p:nvGrpSpPr>
        <p:cNvPr id="18632" name="Shape 18632"/>
        <p:cNvGrpSpPr/>
        <p:nvPr/>
      </p:nvGrpSpPr>
      <p:grpSpPr>
        <a:xfrm>
          <a:off x="0" y="0"/>
          <a:ext cx="0" cy="0"/>
          <a:chOff x="0" y="0"/>
          <a:chExt cx="0" cy="0"/>
        </a:xfrm>
      </p:grpSpPr>
      <p:grpSp>
        <p:nvGrpSpPr>
          <p:cNvPr id="18633" name="Google Shape;18633;p31"/>
          <p:cNvGrpSpPr/>
          <p:nvPr/>
        </p:nvGrpSpPr>
        <p:grpSpPr>
          <a:xfrm>
            <a:off x="-44372" y="-112096"/>
            <a:ext cx="9232744" cy="5367692"/>
            <a:chOff x="-36097" y="-112100"/>
            <a:chExt cx="9232744" cy="5367692"/>
          </a:xfrm>
        </p:grpSpPr>
        <p:sp>
          <p:nvSpPr>
            <p:cNvPr id="18634" name="Google Shape;18634;p31"/>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5" name="Google Shape;18635;p31"/>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6" name="Google Shape;18636;p31"/>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7" name="Google Shape;18637;p31"/>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8" name="Google Shape;18638;p31"/>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9" name="Google Shape;18639;p31"/>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0" name="Google Shape;18640;p31"/>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1" name="Google Shape;18641;p31"/>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2" name="Google Shape;18642;p31"/>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3" name="Google Shape;18643;p31"/>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4" name="Google Shape;18644;p31"/>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5" name="Google Shape;18645;p31"/>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6" name="Google Shape;18646;p31"/>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7" name="Google Shape;18647;p31"/>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8" name="Google Shape;18648;p31"/>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9" name="Google Shape;18649;p31"/>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0" name="Google Shape;18650;p31"/>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1" name="Google Shape;18651;p31"/>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2" name="Google Shape;18652;p31"/>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3" name="Google Shape;18653;p31"/>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4" name="Google Shape;18654;p31"/>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5" name="Google Shape;18655;p31"/>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6" name="Google Shape;18656;p31"/>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7" name="Google Shape;18657;p31"/>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8" name="Google Shape;18658;p31"/>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9" name="Google Shape;18659;p31"/>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0" name="Google Shape;18660;p31"/>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1" name="Google Shape;18661;p31"/>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2" name="Google Shape;18662;p31"/>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3" name="Google Shape;18663;p31"/>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4" name="Google Shape;18664;p31"/>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5" name="Google Shape;18665;p31"/>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6" name="Google Shape;18666;p31"/>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7" name="Google Shape;18667;p31"/>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8" name="Google Shape;18668;p31"/>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9" name="Google Shape;18669;p31"/>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0" name="Google Shape;18670;p31"/>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1" name="Google Shape;18671;p31"/>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2" name="Google Shape;18672;p31"/>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3" name="Google Shape;18673;p31"/>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4" name="Google Shape;18674;p31"/>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5" name="Google Shape;18675;p31"/>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6" name="Google Shape;18676;p31"/>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7" name="Google Shape;18677;p31"/>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8" name="Google Shape;18678;p31"/>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9" name="Google Shape;18679;p31"/>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0" name="Google Shape;18680;p31"/>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1" name="Google Shape;18681;p31"/>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2" name="Google Shape;18682;p31"/>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3" name="Google Shape;18683;p31"/>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4" name="Google Shape;18684;p31"/>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5" name="Google Shape;18685;p31"/>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6" name="Google Shape;18686;p31"/>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7" name="Google Shape;18687;p31"/>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8" name="Google Shape;18688;p31"/>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9" name="Google Shape;18689;p31"/>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0" name="Google Shape;18690;p31"/>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1" name="Google Shape;18691;p31"/>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2" name="Google Shape;18692;p31"/>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3" name="Google Shape;18693;p31"/>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4" name="Google Shape;18694;p31"/>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5" name="Google Shape;18695;p31"/>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6" name="Google Shape;18696;p31"/>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7" name="Google Shape;18697;p31"/>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8" name="Google Shape;18698;p31"/>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9" name="Google Shape;18699;p31"/>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0" name="Google Shape;18700;p31"/>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1" name="Google Shape;18701;p31"/>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2" name="Google Shape;18702;p31"/>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3" name="Google Shape;18703;p31"/>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4" name="Google Shape;18704;p31"/>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5" name="Google Shape;18705;p31"/>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6" name="Google Shape;18706;p31"/>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7" name="Google Shape;18707;p31"/>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8" name="Google Shape;18708;p31"/>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9" name="Google Shape;18709;p31"/>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0" name="Google Shape;18710;p31"/>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1" name="Google Shape;18711;p31"/>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2" name="Google Shape;18712;p31"/>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3" name="Google Shape;18713;p31"/>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4" name="Google Shape;18714;p31"/>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5" name="Google Shape;18715;p31"/>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6" name="Google Shape;18716;p31"/>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7" name="Google Shape;18717;p31"/>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8" name="Google Shape;18718;p31"/>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9" name="Google Shape;18719;p31"/>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0" name="Google Shape;18720;p31"/>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1" name="Google Shape;18721;p31"/>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2" name="Google Shape;18722;p31"/>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3" name="Google Shape;18723;p31"/>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4" name="Google Shape;18724;p31"/>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5" name="Google Shape;18725;p31"/>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6" name="Google Shape;18726;p31"/>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7" name="Google Shape;18727;p31"/>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8" name="Google Shape;18728;p31"/>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9" name="Google Shape;18729;p31"/>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0" name="Google Shape;18730;p31"/>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1" name="Google Shape;18731;p31"/>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2" name="Google Shape;18732;p31"/>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3" name="Google Shape;18733;p31"/>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4" name="Google Shape;18734;p31"/>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5" name="Google Shape;18735;p31"/>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6" name="Google Shape;18736;p31"/>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7" name="Google Shape;18737;p31"/>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8" name="Google Shape;18738;p31"/>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9" name="Google Shape;18739;p31"/>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0" name="Google Shape;18740;p31"/>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1" name="Google Shape;18741;p31"/>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2" name="Google Shape;18742;p31"/>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3" name="Google Shape;18743;p31"/>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4" name="Google Shape;18744;p31"/>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5" name="Google Shape;18745;p31"/>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6" name="Google Shape;18746;p31"/>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7" name="Google Shape;18747;p31"/>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8" name="Google Shape;18748;p31"/>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9" name="Google Shape;18749;p31"/>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0" name="Google Shape;18750;p31"/>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1" name="Google Shape;18751;p31"/>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2" name="Google Shape;18752;p31"/>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3" name="Google Shape;18753;p31"/>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4" name="Google Shape;18754;p31"/>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5" name="Google Shape;18755;p31"/>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6" name="Google Shape;18756;p31"/>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7" name="Google Shape;18757;p31"/>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8" name="Google Shape;18758;p31"/>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9" name="Google Shape;18759;p31"/>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0" name="Google Shape;18760;p31"/>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1" name="Google Shape;18761;p31"/>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2" name="Google Shape;18762;p31"/>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3" name="Google Shape;18763;p31"/>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4" name="Google Shape;18764;p31"/>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5" name="Google Shape;18765;p31"/>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6" name="Google Shape;18766;p31"/>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7" name="Google Shape;18767;p31"/>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8" name="Google Shape;18768;p31"/>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9" name="Google Shape;18769;p31"/>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0" name="Google Shape;18770;p31"/>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1" name="Google Shape;18771;p31"/>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2" name="Google Shape;18772;p31"/>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3" name="Google Shape;18773;p31"/>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4" name="Google Shape;18774;p31"/>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5" name="Google Shape;18775;p31"/>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6" name="Google Shape;18776;p31"/>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7" name="Google Shape;18777;p31"/>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8" name="Google Shape;18778;p31"/>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9" name="Google Shape;18779;p31"/>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0" name="Google Shape;18780;p31"/>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1" name="Google Shape;18781;p31"/>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2" name="Google Shape;18782;p31"/>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3" name="Google Shape;18783;p31"/>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4" name="Google Shape;18784;p31"/>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5" name="Google Shape;18785;p31"/>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6" name="Google Shape;18786;p31"/>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7" name="Google Shape;18787;p31"/>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8" name="Google Shape;18788;p31"/>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9" name="Google Shape;18789;p31"/>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0" name="Google Shape;18790;p31"/>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1" name="Google Shape;18791;p31"/>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2" name="Google Shape;18792;p31"/>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3" name="Google Shape;18793;p31"/>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4" name="Google Shape;18794;p31"/>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5" name="Google Shape;18795;p31"/>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6" name="Google Shape;18796;p31"/>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7" name="Google Shape;18797;p31"/>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8" name="Google Shape;18798;p31"/>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9" name="Google Shape;18799;p31"/>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0" name="Google Shape;18800;p31"/>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1" name="Google Shape;18801;p31"/>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2" name="Google Shape;18802;p31"/>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3" name="Google Shape;18803;p31"/>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4" name="Google Shape;18804;p31"/>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5" name="Google Shape;18805;p31"/>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6" name="Google Shape;18806;p31"/>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7" name="Google Shape;18807;p31"/>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8" name="Google Shape;18808;p31"/>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9" name="Google Shape;18809;p31"/>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0" name="Google Shape;18810;p31"/>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1" name="Google Shape;18811;p31"/>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2" name="Google Shape;18812;p31"/>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3" name="Google Shape;18813;p31"/>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4" name="Google Shape;18814;p31"/>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5" name="Google Shape;18815;p31"/>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6" name="Google Shape;18816;p31"/>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7" name="Google Shape;18817;p31"/>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8" name="Google Shape;18818;p31"/>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9" name="Google Shape;18819;p31"/>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0" name="Google Shape;18820;p31"/>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1" name="Google Shape;18821;p31"/>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2" name="Google Shape;18822;p31"/>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3" name="Google Shape;18823;p31"/>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4" name="Google Shape;18824;p31"/>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5" name="Google Shape;18825;p31"/>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6" name="Google Shape;18826;p31"/>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7" name="Google Shape;18827;p31"/>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8" name="Google Shape;18828;p31"/>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9" name="Google Shape;18829;p31"/>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0" name="Google Shape;18830;p31"/>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1" name="Google Shape;18831;p31"/>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2" name="Google Shape;18832;p31"/>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3" name="Google Shape;18833;p31"/>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4" name="Google Shape;18834;p31"/>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5" name="Google Shape;18835;p31"/>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6" name="Google Shape;18836;p31"/>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7" name="Google Shape;18837;p31"/>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8" name="Google Shape;18838;p31"/>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9" name="Google Shape;18839;p31"/>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0" name="Google Shape;18840;p31"/>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1" name="Google Shape;18841;p31"/>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2" name="Google Shape;18842;p31"/>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3" name="Google Shape;18843;p31"/>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4" name="Google Shape;18844;p31"/>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5" name="Google Shape;18845;p31"/>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6" name="Google Shape;18846;p31"/>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7" name="Google Shape;18847;p31"/>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8" name="Google Shape;18848;p31"/>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9" name="Google Shape;18849;p31"/>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0" name="Google Shape;18850;p31"/>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1" name="Google Shape;18851;p31"/>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2" name="Google Shape;18852;p31"/>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3" name="Google Shape;18853;p31"/>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4" name="Google Shape;18854;p31"/>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5" name="Google Shape;18855;p31"/>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6" name="Google Shape;18856;p31"/>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7" name="Google Shape;18857;p31"/>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8" name="Google Shape;18858;p31"/>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9" name="Google Shape;18859;p31"/>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0" name="Google Shape;18860;p31"/>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1" name="Google Shape;18861;p31"/>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2" name="Google Shape;18862;p31"/>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3" name="Google Shape;18863;p31"/>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4" name="Google Shape;18864;p31"/>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5" name="Google Shape;18865;p31"/>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6" name="Google Shape;18866;p31"/>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7" name="Google Shape;18867;p31"/>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8" name="Google Shape;18868;p31"/>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9" name="Google Shape;18869;p31"/>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0" name="Google Shape;18870;p31"/>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1" name="Google Shape;18871;p31"/>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2" name="Google Shape;18872;p31"/>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3" name="Google Shape;18873;p31"/>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4" name="Google Shape;18874;p31"/>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5" name="Google Shape;18875;p31"/>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6" name="Google Shape;18876;p31"/>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7" name="Google Shape;18877;p31"/>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8" name="Google Shape;18878;p31"/>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9" name="Google Shape;18879;p31"/>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0" name="Google Shape;18880;p31"/>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1" name="Google Shape;18881;p31"/>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2" name="Google Shape;18882;p31"/>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3" name="Google Shape;18883;p31"/>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4" name="Google Shape;18884;p31"/>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5" name="Google Shape;18885;p31"/>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6" name="Google Shape;18886;p31"/>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7" name="Google Shape;18887;p31"/>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8" name="Google Shape;18888;p31"/>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9" name="Google Shape;18889;p31"/>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0" name="Google Shape;18890;p31"/>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1" name="Google Shape;18891;p31"/>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2" name="Google Shape;18892;p31"/>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3" name="Google Shape;18893;p31"/>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4" name="Google Shape;18894;p31"/>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5" name="Google Shape;18895;p31"/>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6" name="Google Shape;18896;p31"/>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7" name="Google Shape;18897;p31"/>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8" name="Google Shape;18898;p31"/>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9" name="Google Shape;18899;p31"/>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0" name="Google Shape;18900;p31"/>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1" name="Google Shape;18901;p31"/>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2" name="Google Shape;18902;p31"/>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3" name="Google Shape;18903;p31"/>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4" name="Google Shape;18904;p31"/>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5" name="Google Shape;18905;p31"/>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6" name="Google Shape;18906;p31"/>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7" name="Google Shape;18907;p31"/>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8" name="Google Shape;18908;p31"/>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9" name="Google Shape;18909;p31"/>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0" name="Google Shape;18910;p31"/>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1" name="Google Shape;18911;p31"/>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2" name="Google Shape;18912;p31"/>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3" name="Google Shape;18913;p31"/>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4" name="Google Shape;18914;p31"/>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5" name="Google Shape;18915;p31"/>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6" name="Google Shape;18916;p31"/>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7" name="Google Shape;18917;p31"/>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8" name="Google Shape;18918;p31"/>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9" name="Google Shape;18919;p31"/>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0" name="Google Shape;18920;p31"/>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1" name="Google Shape;18921;p31"/>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2" name="Google Shape;18922;p31"/>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3" name="Google Shape;18923;p31"/>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4" name="Google Shape;18924;p31"/>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5" name="Google Shape;18925;p31"/>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6" name="Google Shape;18926;p31"/>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7" name="Google Shape;18927;p31"/>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8" name="Google Shape;18928;p31"/>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9" name="Google Shape;18929;p31"/>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0" name="Google Shape;18930;p31"/>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1" name="Google Shape;18931;p31"/>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2" name="Google Shape;18932;p31"/>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3" name="Google Shape;18933;p31"/>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4" name="Google Shape;18934;p31"/>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5" name="Google Shape;18935;p31"/>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6" name="Google Shape;18936;p31"/>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7" name="Google Shape;18937;p31"/>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8" name="Google Shape;18938;p31"/>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9" name="Google Shape;18939;p31"/>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0" name="Google Shape;18940;p31"/>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1" name="Google Shape;18941;p31"/>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2" name="Google Shape;18942;p31"/>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3" name="Google Shape;18943;p31"/>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4" name="Google Shape;18944;p31"/>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5" name="Google Shape;18945;p31"/>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6" name="Google Shape;18946;p31"/>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7" name="Google Shape;18947;p31"/>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8" name="Google Shape;18948;p31"/>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9" name="Google Shape;18949;p31"/>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0" name="Google Shape;18950;p31"/>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1" name="Google Shape;18951;p31"/>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2" name="Google Shape;18952;p31"/>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3" name="Google Shape;18953;p31"/>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4" name="Google Shape;18954;p31"/>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5" name="Google Shape;18955;p31"/>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6" name="Google Shape;18956;p31"/>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7" name="Google Shape;18957;p31"/>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8" name="Google Shape;18958;p31"/>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9" name="Google Shape;18959;p31"/>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0" name="Google Shape;18960;p31"/>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1" name="Google Shape;18961;p31"/>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2" name="Google Shape;18962;p31"/>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3" name="Google Shape;18963;p31"/>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4" name="Google Shape;18964;p31"/>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5" name="Google Shape;18965;p31"/>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6" name="Google Shape;18966;p31"/>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7" name="Google Shape;18967;p31"/>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8" name="Google Shape;18968;p31"/>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9" name="Google Shape;18969;p31"/>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0" name="Google Shape;18970;p31"/>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1" name="Google Shape;18971;p31"/>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2" name="Google Shape;18972;p31"/>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3" name="Google Shape;18973;p31"/>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4" name="Google Shape;18974;p31"/>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5" name="Google Shape;18975;p31"/>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6" name="Google Shape;18976;p31"/>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7" name="Google Shape;18977;p31"/>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8" name="Google Shape;18978;p31"/>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9" name="Google Shape;18979;p31"/>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0" name="Google Shape;18980;p31"/>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1" name="Google Shape;18981;p31"/>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2" name="Google Shape;18982;p31"/>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3" name="Google Shape;18983;p31"/>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4" name="Google Shape;18984;p31"/>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5" name="Google Shape;18985;p31"/>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6" name="Google Shape;18986;p31"/>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7" name="Google Shape;18987;p31"/>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8" name="Google Shape;18988;p31"/>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9" name="Google Shape;18989;p31"/>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0" name="Google Shape;18990;p31"/>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1" name="Google Shape;18991;p31"/>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2" name="Google Shape;18992;p31"/>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3" name="Google Shape;18993;p31"/>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4" name="Google Shape;18994;p31"/>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5" name="Google Shape;18995;p31"/>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6" name="Google Shape;18996;p31"/>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7" name="Google Shape;18997;p31"/>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8" name="Google Shape;18998;p31"/>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9" name="Google Shape;18999;p31"/>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0" name="Google Shape;19000;p31"/>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1" name="Google Shape;19001;p31"/>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2" name="Google Shape;19002;p31"/>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3" name="Google Shape;19003;p31"/>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4" name="Google Shape;19004;p31"/>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5" name="Google Shape;19005;p31"/>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6" name="Google Shape;19006;p31"/>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7" name="Google Shape;19007;p31"/>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8" name="Google Shape;19008;p31"/>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9" name="Google Shape;19009;p31"/>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0" name="Google Shape;19010;p31"/>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1" name="Google Shape;19011;p31"/>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2" name="Google Shape;19012;p31"/>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3" name="Google Shape;19013;p31"/>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4" name="Google Shape;19014;p31"/>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5" name="Google Shape;19015;p31"/>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6" name="Google Shape;19016;p31"/>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7" name="Google Shape;19017;p31"/>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8" name="Google Shape;19018;p31"/>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9" name="Google Shape;19019;p31"/>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0" name="Google Shape;19020;p31"/>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1" name="Google Shape;19021;p31"/>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2" name="Google Shape;19022;p31"/>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3" name="Google Shape;19023;p31"/>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4" name="Google Shape;19024;p31"/>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5" name="Google Shape;19025;p31"/>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6" name="Google Shape;19026;p31"/>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7" name="Google Shape;19027;p31"/>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8" name="Google Shape;19028;p31"/>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9" name="Google Shape;19029;p31"/>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0" name="Google Shape;19030;p31"/>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1" name="Google Shape;19031;p31"/>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2" name="Google Shape;19032;p31"/>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3" name="Google Shape;19033;p31"/>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4" name="Google Shape;19034;p31"/>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5" name="Google Shape;19035;p31"/>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6" name="Google Shape;19036;p31"/>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7" name="Google Shape;19037;p31"/>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8" name="Google Shape;19038;p31"/>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9" name="Google Shape;19039;p31"/>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0" name="Google Shape;19040;p31"/>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1" name="Google Shape;19041;p31"/>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2" name="Google Shape;19042;p31"/>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3" name="Google Shape;19043;p31"/>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4" name="Google Shape;19044;p31"/>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5" name="Google Shape;19045;p31"/>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6" name="Google Shape;19046;p31"/>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7" name="Google Shape;19047;p31"/>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8" name="Google Shape;19048;p31"/>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9" name="Google Shape;19049;p31"/>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0" name="Google Shape;19050;p31"/>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1" name="Google Shape;19051;p31"/>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2" name="Google Shape;19052;p31"/>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3" name="Google Shape;19053;p31"/>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4" name="Google Shape;19054;p31"/>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5" name="Google Shape;19055;p31"/>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6" name="Google Shape;19056;p31"/>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7" name="Google Shape;19057;p31"/>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8" name="Google Shape;19058;p31"/>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9" name="Google Shape;19059;p31"/>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0" name="Google Shape;19060;p31"/>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1" name="Google Shape;19061;p31"/>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2" name="Google Shape;19062;p31"/>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3" name="Google Shape;19063;p31"/>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4" name="Google Shape;19064;p31"/>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5" name="Google Shape;19065;p31"/>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6" name="Google Shape;19066;p31"/>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7" name="Google Shape;19067;p31"/>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8" name="Google Shape;19068;p31"/>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9" name="Google Shape;19069;p31"/>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0" name="Google Shape;19070;p31"/>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1" name="Google Shape;19071;p31"/>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2" name="Google Shape;19072;p31"/>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3" name="Google Shape;19073;p31"/>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4" name="Google Shape;19074;p31"/>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5" name="Google Shape;19075;p31"/>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6" name="Google Shape;19076;p31"/>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7" name="Google Shape;19077;p31"/>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8" name="Google Shape;19078;p31"/>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9" name="Google Shape;19079;p31"/>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0" name="Google Shape;19080;p31"/>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1" name="Google Shape;19081;p31"/>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2" name="Google Shape;19082;p31"/>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3" name="Google Shape;19083;p31"/>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4" name="Google Shape;19084;p31"/>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5" name="Google Shape;19085;p31"/>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6" name="Google Shape;19086;p31"/>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7" name="Google Shape;19087;p31"/>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8" name="Google Shape;19088;p31"/>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9" name="Google Shape;19089;p31"/>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0" name="Google Shape;19090;p31"/>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1" name="Google Shape;19091;p31"/>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2" name="Google Shape;19092;p31"/>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3" name="Google Shape;19093;p31"/>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4" name="Google Shape;19094;p31"/>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5" name="Google Shape;19095;p31"/>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6" name="Google Shape;19096;p31"/>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7" name="Google Shape;19097;p31"/>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8" name="Google Shape;19098;p31"/>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9" name="Google Shape;19099;p31"/>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0" name="Google Shape;19100;p31"/>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1" name="Google Shape;19101;p31"/>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2" name="Google Shape;19102;p31"/>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3" name="Google Shape;19103;p31"/>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4" name="Google Shape;19104;p31"/>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5" name="Google Shape;19105;p31"/>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6" name="Google Shape;19106;p31"/>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7" name="Google Shape;19107;p31"/>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8" name="Google Shape;19108;p31"/>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9" name="Google Shape;19109;p31"/>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0" name="Google Shape;19110;p31"/>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1" name="Google Shape;19111;p31"/>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2" name="Google Shape;19112;p31"/>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3" name="Google Shape;19113;p31"/>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4" name="Google Shape;19114;p31"/>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5" name="Google Shape;19115;p31"/>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6" name="Google Shape;19116;p31"/>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7" name="Google Shape;19117;p31"/>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8" name="Google Shape;19118;p31"/>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9" name="Google Shape;19119;p31"/>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0" name="Google Shape;19120;p31"/>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1" name="Google Shape;19121;p31"/>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2" name="Google Shape;19122;p31"/>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3" name="Google Shape;19123;p31"/>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4" name="Google Shape;19124;p31"/>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5" name="Google Shape;19125;p31"/>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6" name="Google Shape;19126;p31"/>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7" name="Google Shape;19127;p31"/>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8" name="Google Shape;19128;p31"/>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9" name="Google Shape;19129;p31"/>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0" name="Google Shape;19130;p31"/>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1" name="Google Shape;19131;p31"/>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2" name="Google Shape;19132;p31"/>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3" name="Google Shape;19133;p31"/>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4" name="Google Shape;19134;p31"/>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5" name="Google Shape;19135;p31"/>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6" name="Google Shape;19136;p31"/>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7" name="Google Shape;19137;p31"/>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8" name="Google Shape;19138;p31"/>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9" name="Google Shape;19139;p31"/>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0" name="Google Shape;19140;p31"/>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1" name="Google Shape;19141;p31"/>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2" name="Google Shape;19142;p31"/>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3" name="Google Shape;19143;p31"/>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4" name="Google Shape;19144;p31"/>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5" name="Google Shape;19145;p31"/>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6" name="Google Shape;19146;p31"/>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7" name="Google Shape;19147;p31"/>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8" name="Google Shape;19148;p31"/>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9" name="Google Shape;19149;p31"/>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0" name="Google Shape;19150;p31"/>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1" name="Google Shape;19151;p31"/>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2" name="Google Shape;19152;p31"/>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3" name="Google Shape;19153;p31"/>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4" name="Google Shape;19154;p31"/>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5" name="Google Shape;19155;p31"/>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6" name="Google Shape;19156;p31"/>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7" name="Google Shape;19157;p31"/>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8" name="Google Shape;19158;p31"/>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9" name="Google Shape;19159;p31"/>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0" name="Google Shape;19160;p31"/>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1" name="Google Shape;19161;p31"/>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2" name="Google Shape;19162;p31"/>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3" name="Google Shape;19163;p31"/>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4" name="Google Shape;19164;p31"/>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5" name="Google Shape;19165;p31"/>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6" name="Google Shape;19166;p31"/>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7" name="Google Shape;19167;p31"/>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8" name="Google Shape;19168;p31"/>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9" name="Google Shape;19169;p31"/>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0" name="Google Shape;19170;p31"/>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1" name="Google Shape;19171;p31"/>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2" name="Google Shape;19172;p31"/>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3" name="Google Shape;19173;p31"/>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4" name="Google Shape;19174;p31"/>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5" name="Google Shape;19175;p31"/>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6" name="Google Shape;19176;p31"/>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7" name="Google Shape;19177;p31"/>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8" name="Google Shape;19178;p31"/>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9" name="Google Shape;19179;p31"/>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0" name="Google Shape;19180;p31"/>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1" name="Google Shape;19181;p31"/>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2" name="Google Shape;19182;p31"/>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3" name="Google Shape;19183;p31"/>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4" name="Google Shape;19184;p31"/>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5" name="Google Shape;19185;p31"/>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6" name="Google Shape;19186;p31"/>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7" name="Google Shape;19187;p31"/>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8" name="Google Shape;19188;p31"/>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9" name="Google Shape;19189;p31"/>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0" name="Google Shape;19190;p31"/>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1" name="Google Shape;19191;p31"/>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2" name="Google Shape;19192;p31"/>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3" name="Google Shape;19193;p31"/>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4" name="Google Shape;19194;p31"/>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5" name="Google Shape;19195;p31"/>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6" name="Google Shape;19196;p31"/>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7" name="Google Shape;19197;p31"/>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8" name="Google Shape;19198;p31"/>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9" name="Google Shape;19199;p31"/>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0" name="Google Shape;19200;p31"/>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1" name="Google Shape;19201;p31"/>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2" name="Google Shape;19202;p31"/>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3" name="Google Shape;19203;p31"/>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4" name="Google Shape;19204;p31"/>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5" name="Google Shape;19205;p31"/>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6" name="Google Shape;19206;p31"/>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7" name="Google Shape;19207;p31"/>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8" name="Google Shape;19208;p31"/>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9" name="Google Shape;19209;p31"/>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0" name="Google Shape;19210;p31"/>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1" name="Google Shape;19211;p31"/>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2" name="Google Shape;19212;p31"/>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3" name="Google Shape;19213;p31"/>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4" name="Google Shape;19214;p31"/>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5" name="Google Shape;19215;p31"/>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6" name="Google Shape;19216;p31"/>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7" name="Google Shape;19217;p31"/>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8" name="Google Shape;19218;p31"/>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9" name="Google Shape;19219;p31"/>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0" name="Google Shape;19220;p31"/>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1" name="Google Shape;19221;p31"/>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2" name="Google Shape;19222;p31"/>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3" name="Google Shape;19223;p31"/>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4" name="Google Shape;19224;p31"/>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5" name="Google Shape;19225;p31"/>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6" name="Google Shape;19226;p31"/>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7" name="Google Shape;19227;p31"/>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8" name="Google Shape;19228;p31"/>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9" name="Google Shape;19229;p31"/>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0" name="Google Shape;19230;p31"/>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1" name="Google Shape;19231;p31"/>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2" name="Google Shape;19232;p31"/>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3" name="Google Shape;19233;p31"/>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4" name="Google Shape;19234;p31"/>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5" name="Google Shape;19235;p31"/>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6" name="Google Shape;19236;p31"/>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7" name="Google Shape;19237;p31"/>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8" name="Google Shape;19238;p31"/>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9" name="Google Shape;19239;p31"/>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0" name="Google Shape;19240;p31"/>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1" name="Google Shape;19241;p31"/>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2" name="Google Shape;19242;p31"/>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3" name="Google Shape;19243;p31"/>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4" name="Google Shape;19244;p31"/>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5" name="Google Shape;19245;p31"/>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6" name="Google Shape;19246;p31"/>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7" name="Google Shape;19247;p31"/>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8" name="Google Shape;19248;p31"/>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9" name="Google Shape;19249;p31"/>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0" name="Google Shape;19250;p31"/>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1" name="Google Shape;19251;p31"/>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2" name="Google Shape;19252;p31"/>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3" name="Google Shape;19253;p31"/>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4" name="Google Shape;19254;p31"/>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5" name="Google Shape;19255;p31"/>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6" name="Google Shape;19256;p31"/>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7" name="Google Shape;19257;p31"/>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8" name="Google Shape;19258;p31"/>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9" name="Google Shape;19259;p31"/>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0" name="Google Shape;19260;p31"/>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1" name="Google Shape;19261;p31"/>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2" name="Google Shape;19262;p31"/>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3" name="Google Shape;19263;p31"/>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4" name="Google Shape;19264;p31"/>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5" name="Google Shape;19265;p31"/>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6" name="Google Shape;19266;p31"/>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7" name="Google Shape;19267;p31"/>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8" name="Google Shape;19268;p31"/>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269" name="Google Shape;19269;p31"/>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9270" name="Google Shape;19270;p31"/>
          <p:cNvGrpSpPr/>
          <p:nvPr/>
        </p:nvGrpSpPr>
        <p:grpSpPr>
          <a:xfrm flipH="1">
            <a:off x="388056" y="3241182"/>
            <a:ext cx="170431" cy="208992"/>
            <a:chOff x="7314226" y="2364570"/>
            <a:chExt cx="170431" cy="208992"/>
          </a:xfrm>
        </p:grpSpPr>
        <p:sp>
          <p:nvSpPr>
            <p:cNvPr id="19271" name="Google Shape;19271;p31"/>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2" name="Google Shape;19272;p31"/>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3" name="Google Shape;19273;p31"/>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4" name="Google Shape;19274;p31"/>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275" name="Google Shape;19275;p31"/>
          <p:cNvSpPr/>
          <p:nvPr/>
        </p:nvSpPr>
        <p:spPr>
          <a:xfrm flipH="1">
            <a:off x="201776" y="366247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6" name="Google Shape;19276;p31"/>
          <p:cNvSpPr/>
          <p:nvPr/>
        </p:nvSpPr>
        <p:spPr>
          <a:xfrm flipH="1">
            <a:off x="313769" y="42526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277" name="Google Shape;19277;p31"/>
          <p:cNvGrpSpPr/>
          <p:nvPr/>
        </p:nvGrpSpPr>
        <p:grpSpPr>
          <a:xfrm flipH="1">
            <a:off x="217631" y="4790382"/>
            <a:ext cx="170431" cy="208992"/>
            <a:chOff x="7314226" y="2364570"/>
            <a:chExt cx="170431" cy="208992"/>
          </a:xfrm>
        </p:grpSpPr>
        <p:sp>
          <p:nvSpPr>
            <p:cNvPr id="19278" name="Google Shape;19278;p31"/>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9" name="Google Shape;19279;p31"/>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0" name="Google Shape;19280;p31"/>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1" name="Google Shape;19281;p31"/>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282" name="Google Shape;19282;p31"/>
          <p:cNvSpPr/>
          <p:nvPr/>
        </p:nvSpPr>
        <p:spPr>
          <a:xfrm flipH="1">
            <a:off x="746501" y="465907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3" name="Google Shape;19283;p31"/>
          <p:cNvSpPr/>
          <p:nvPr/>
        </p:nvSpPr>
        <p:spPr>
          <a:xfrm>
            <a:off x="8526143" y="7310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284" name="Google Shape;19284;p31"/>
          <p:cNvGrpSpPr/>
          <p:nvPr/>
        </p:nvGrpSpPr>
        <p:grpSpPr>
          <a:xfrm>
            <a:off x="8777476" y="1027707"/>
            <a:ext cx="170431" cy="208992"/>
            <a:chOff x="7314226" y="2364570"/>
            <a:chExt cx="170431" cy="208992"/>
          </a:xfrm>
        </p:grpSpPr>
        <p:sp>
          <p:nvSpPr>
            <p:cNvPr id="19285" name="Google Shape;19285;p31"/>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6" name="Google Shape;19286;p31"/>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7" name="Google Shape;19287;p31"/>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8" name="Google Shape;19288;p31"/>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289" name="Google Shape;19289;p31"/>
          <p:cNvSpPr/>
          <p:nvPr/>
        </p:nvSpPr>
        <p:spPr>
          <a:xfrm>
            <a:off x="8805825" y="19126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0" name="Google Shape;19290;p31"/>
          <p:cNvSpPr/>
          <p:nvPr/>
        </p:nvSpPr>
        <p:spPr>
          <a:xfrm>
            <a:off x="8664725" y="170266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291" name="Google Shape;19291;p31"/>
          <p:cNvGrpSpPr/>
          <p:nvPr/>
        </p:nvGrpSpPr>
        <p:grpSpPr>
          <a:xfrm>
            <a:off x="8864001" y="2467257"/>
            <a:ext cx="170431" cy="208992"/>
            <a:chOff x="7314226" y="2364570"/>
            <a:chExt cx="170431" cy="208992"/>
          </a:xfrm>
        </p:grpSpPr>
        <p:sp>
          <p:nvSpPr>
            <p:cNvPr id="19292" name="Google Shape;19292;p31"/>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3" name="Google Shape;19293;p31"/>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4" name="Google Shape;19294;p31"/>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5" name="Google Shape;19295;p31"/>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3">
  <p:cSld name="TITLE_ONLY_1_1_1_1">
    <p:spTree>
      <p:nvGrpSpPr>
        <p:cNvPr id="19296" name="Shape 19296"/>
        <p:cNvGrpSpPr/>
        <p:nvPr/>
      </p:nvGrpSpPr>
      <p:grpSpPr>
        <a:xfrm>
          <a:off x="0" y="0"/>
          <a:ext cx="0" cy="0"/>
          <a:chOff x="0" y="0"/>
          <a:chExt cx="0" cy="0"/>
        </a:xfrm>
      </p:grpSpPr>
      <p:grpSp>
        <p:nvGrpSpPr>
          <p:cNvPr id="19297" name="Google Shape;19297;p32"/>
          <p:cNvGrpSpPr/>
          <p:nvPr/>
        </p:nvGrpSpPr>
        <p:grpSpPr>
          <a:xfrm>
            <a:off x="-44372" y="-112096"/>
            <a:ext cx="9232744" cy="5367692"/>
            <a:chOff x="-36097" y="-112100"/>
            <a:chExt cx="9232744" cy="5367692"/>
          </a:xfrm>
        </p:grpSpPr>
        <p:sp>
          <p:nvSpPr>
            <p:cNvPr id="19298" name="Google Shape;19298;p32"/>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9" name="Google Shape;19299;p32"/>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0" name="Google Shape;19300;p32"/>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1" name="Google Shape;19301;p32"/>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2" name="Google Shape;19302;p32"/>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3" name="Google Shape;19303;p32"/>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4" name="Google Shape;19304;p32"/>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5" name="Google Shape;19305;p32"/>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6" name="Google Shape;19306;p32"/>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7" name="Google Shape;19307;p32"/>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8" name="Google Shape;19308;p32"/>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9" name="Google Shape;19309;p32"/>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0" name="Google Shape;19310;p32"/>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1" name="Google Shape;19311;p32"/>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2" name="Google Shape;19312;p32"/>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3" name="Google Shape;19313;p32"/>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4" name="Google Shape;19314;p32"/>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5" name="Google Shape;19315;p32"/>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6" name="Google Shape;19316;p32"/>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7" name="Google Shape;19317;p32"/>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8" name="Google Shape;19318;p32"/>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9" name="Google Shape;19319;p32"/>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0" name="Google Shape;19320;p32"/>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1" name="Google Shape;19321;p32"/>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2" name="Google Shape;19322;p32"/>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3" name="Google Shape;19323;p32"/>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4" name="Google Shape;19324;p32"/>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5" name="Google Shape;19325;p32"/>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6" name="Google Shape;19326;p32"/>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7" name="Google Shape;19327;p32"/>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8" name="Google Shape;19328;p32"/>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9" name="Google Shape;19329;p32"/>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0" name="Google Shape;19330;p32"/>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1" name="Google Shape;19331;p32"/>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2" name="Google Shape;19332;p32"/>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3" name="Google Shape;19333;p32"/>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4" name="Google Shape;19334;p32"/>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5" name="Google Shape;19335;p32"/>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6" name="Google Shape;19336;p32"/>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7" name="Google Shape;19337;p32"/>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8" name="Google Shape;19338;p32"/>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9" name="Google Shape;19339;p32"/>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0" name="Google Shape;19340;p32"/>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1" name="Google Shape;19341;p32"/>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2" name="Google Shape;19342;p32"/>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3" name="Google Shape;19343;p32"/>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4" name="Google Shape;19344;p32"/>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5" name="Google Shape;19345;p32"/>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6" name="Google Shape;19346;p32"/>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7" name="Google Shape;19347;p32"/>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8" name="Google Shape;19348;p32"/>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9" name="Google Shape;19349;p32"/>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0" name="Google Shape;19350;p32"/>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1" name="Google Shape;19351;p32"/>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2" name="Google Shape;19352;p32"/>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3" name="Google Shape;19353;p32"/>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4" name="Google Shape;19354;p32"/>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5" name="Google Shape;19355;p32"/>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6" name="Google Shape;19356;p32"/>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7" name="Google Shape;19357;p32"/>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8" name="Google Shape;19358;p32"/>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9" name="Google Shape;19359;p32"/>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0" name="Google Shape;19360;p32"/>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1" name="Google Shape;19361;p32"/>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2" name="Google Shape;19362;p32"/>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3" name="Google Shape;19363;p32"/>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4" name="Google Shape;19364;p32"/>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5" name="Google Shape;19365;p32"/>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6" name="Google Shape;19366;p32"/>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7" name="Google Shape;19367;p32"/>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8" name="Google Shape;19368;p32"/>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9" name="Google Shape;19369;p32"/>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0" name="Google Shape;19370;p32"/>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1" name="Google Shape;19371;p32"/>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2" name="Google Shape;19372;p32"/>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3" name="Google Shape;19373;p32"/>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4" name="Google Shape;19374;p32"/>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5" name="Google Shape;19375;p32"/>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6" name="Google Shape;19376;p32"/>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7" name="Google Shape;19377;p32"/>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8" name="Google Shape;19378;p32"/>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9" name="Google Shape;19379;p32"/>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0" name="Google Shape;19380;p32"/>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1" name="Google Shape;19381;p32"/>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2" name="Google Shape;19382;p32"/>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3" name="Google Shape;19383;p32"/>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4" name="Google Shape;19384;p32"/>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5" name="Google Shape;19385;p32"/>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6" name="Google Shape;19386;p32"/>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7" name="Google Shape;19387;p32"/>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8" name="Google Shape;19388;p32"/>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9" name="Google Shape;19389;p32"/>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0" name="Google Shape;19390;p32"/>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1" name="Google Shape;19391;p32"/>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2" name="Google Shape;19392;p32"/>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3" name="Google Shape;19393;p32"/>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4" name="Google Shape;19394;p32"/>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5" name="Google Shape;19395;p32"/>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6" name="Google Shape;19396;p32"/>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7" name="Google Shape;19397;p32"/>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8" name="Google Shape;19398;p32"/>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9" name="Google Shape;19399;p32"/>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0" name="Google Shape;19400;p32"/>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1" name="Google Shape;19401;p32"/>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2" name="Google Shape;19402;p32"/>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3" name="Google Shape;19403;p32"/>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4" name="Google Shape;19404;p32"/>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5" name="Google Shape;19405;p32"/>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6" name="Google Shape;19406;p32"/>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7" name="Google Shape;19407;p32"/>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8" name="Google Shape;19408;p32"/>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9" name="Google Shape;19409;p32"/>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0" name="Google Shape;19410;p32"/>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1" name="Google Shape;19411;p32"/>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2" name="Google Shape;19412;p32"/>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3" name="Google Shape;19413;p32"/>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4" name="Google Shape;19414;p32"/>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5" name="Google Shape;19415;p32"/>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6" name="Google Shape;19416;p32"/>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7" name="Google Shape;19417;p32"/>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8" name="Google Shape;19418;p32"/>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9" name="Google Shape;19419;p32"/>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0" name="Google Shape;19420;p32"/>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1" name="Google Shape;19421;p32"/>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2" name="Google Shape;19422;p32"/>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3" name="Google Shape;19423;p32"/>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4" name="Google Shape;19424;p32"/>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5" name="Google Shape;19425;p32"/>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6" name="Google Shape;19426;p32"/>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7" name="Google Shape;19427;p32"/>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8" name="Google Shape;19428;p32"/>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9" name="Google Shape;19429;p32"/>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0" name="Google Shape;19430;p32"/>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1" name="Google Shape;19431;p32"/>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2" name="Google Shape;19432;p32"/>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3" name="Google Shape;19433;p32"/>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4" name="Google Shape;19434;p32"/>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5" name="Google Shape;19435;p32"/>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6" name="Google Shape;19436;p32"/>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7" name="Google Shape;19437;p32"/>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8" name="Google Shape;19438;p32"/>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9" name="Google Shape;19439;p32"/>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0" name="Google Shape;19440;p32"/>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1" name="Google Shape;19441;p32"/>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2" name="Google Shape;19442;p32"/>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3" name="Google Shape;19443;p32"/>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4" name="Google Shape;19444;p32"/>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5" name="Google Shape;19445;p32"/>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6" name="Google Shape;19446;p32"/>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7" name="Google Shape;19447;p32"/>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8" name="Google Shape;19448;p32"/>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9" name="Google Shape;19449;p32"/>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0" name="Google Shape;19450;p32"/>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1" name="Google Shape;19451;p32"/>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2" name="Google Shape;19452;p32"/>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3" name="Google Shape;19453;p32"/>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4" name="Google Shape;19454;p32"/>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5" name="Google Shape;19455;p32"/>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6" name="Google Shape;19456;p32"/>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7" name="Google Shape;19457;p32"/>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8" name="Google Shape;19458;p32"/>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9" name="Google Shape;19459;p32"/>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0" name="Google Shape;19460;p32"/>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1" name="Google Shape;19461;p32"/>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2" name="Google Shape;19462;p32"/>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3" name="Google Shape;19463;p32"/>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4" name="Google Shape;19464;p32"/>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5" name="Google Shape;19465;p32"/>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6" name="Google Shape;19466;p32"/>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7" name="Google Shape;19467;p32"/>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8" name="Google Shape;19468;p32"/>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9" name="Google Shape;19469;p32"/>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0" name="Google Shape;19470;p32"/>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1" name="Google Shape;19471;p32"/>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2" name="Google Shape;19472;p32"/>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3" name="Google Shape;19473;p32"/>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4" name="Google Shape;19474;p32"/>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5" name="Google Shape;19475;p32"/>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6" name="Google Shape;19476;p32"/>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7" name="Google Shape;19477;p32"/>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8" name="Google Shape;19478;p32"/>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9" name="Google Shape;19479;p32"/>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0" name="Google Shape;19480;p32"/>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1" name="Google Shape;19481;p32"/>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2" name="Google Shape;19482;p32"/>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3" name="Google Shape;19483;p32"/>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4" name="Google Shape;19484;p32"/>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5" name="Google Shape;19485;p32"/>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6" name="Google Shape;19486;p32"/>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7" name="Google Shape;19487;p32"/>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8" name="Google Shape;19488;p32"/>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9" name="Google Shape;19489;p32"/>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0" name="Google Shape;19490;p32"/>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1" name="Google Shape;19491;p32"/>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2" name="Google Shape;19492;p32"/>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3" name="Google Shape;19493;p32"/>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4" name="Google Shape;19494;p32"/>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5" name="Google Shape;19495;p32"/>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6" name="Google Shape;19496;p32"/>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7" name="Google Shape;19497;p32"/>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8" name="Google Shape;19498;p32"/>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9" name="Google Shape;19499;p32"/>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0" name="Google Shape;19500;p32"/>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1" name="Google Shape;19501;p32"/>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2" name="Google Shape;19502;p32"/>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3" name="Google Shape;19503;p32"/>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4" name="Google Shape;19504;p32"/>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5" name="Google Shape;19505;p32"/>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6" name="Google Shape;19506;p32"/>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7" name="Google Shape;19507;p32"/>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8" name="Google Shape;19508;p32"/>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9" name="Google Shape;19509;p32"/>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0" name="Google Shape;19510;p32"/>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1" name="Google Shape;19511;p32"/>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2" name="Google Shape;19512;p32"/>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3" name="Google Shape;19513;p32"/>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4" name="Google Shape;19514;p32"/>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5" name="Google Shape;19515;p32"/>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6" name="Google Shape;19516;p32"/>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7" name="Google Shape;19517;p32"/>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8" name="Google Shape;19518;p32"/>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9" name="Google Shape;19519;p32"/>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0" name="Google Shape;19520;p32"/>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1" name="Google Shape;19521;p32"/>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2" name="Google Shape;19522;p32"/>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3" name="Google Shape;19523;p32"/>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4" name="Google Shape;19524;p32"/>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5" name="Google Shape;19525;p32"/>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6" name="Google Shape;19526;p32"/>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7" name="Google Shape;19527;p32"/>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8" name="Google Shape;19528;p32"/>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9" name="Google Shape;19529;p32"/>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0" name="Google Shape;19530;p32"/>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1" name="Google Shape;19531;p32"/>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2" name="Google Shape;19532;p32"/>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3" name="Google Shape;19533;p32"/>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4" name="Google Shape;19534;p32"/>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5" name="Google Shape;19535;p32"/>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6" name="Google Shape;19536;p32"/>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7" name="Google Shape;19537;p32"/>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8" name="Google Shape;19538;p32"/>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9" name="Google Shape;19539;p32"/>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0" name="Google Shape;19540;p32"/>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1" name="Google Shape;19541;p32"/>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2" name="Google Shape;19542;p32"/>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3" name="Google Shape;19543;p32"/>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4" name="Google Shape;19544;p32"/>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5" name="Google Shape;19545;p32"/>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6" name="Google Shape;19546;p32"/>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7" name="Google Shape;19547;p32"/>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8" name="Google Shape;19548;p32"/>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9" name="Google Shape;19549;p32"/>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0" name="Google Shape;19550;p32"/>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1" name="Google Shape;19551;p32"/>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2" name="Google Shape;19552;p32"/>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3" name="Google Shape;19553;p32"/>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4" name="Google Shape;19554;p32"/>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5" name="Google Shape;19555;p32"/>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6" name="Google Shape;19556;p32"/>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7" name="Google Shape;19557;p32"/>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8" name="Google Shape;19558;p32"/>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9" name="Google Shape;19559;p32"/>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0" name="Google Shape;19560;p32"/>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1" name="Google Shape;19561;p32"/>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2" name="Google Shape;19562;p32"/>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3" name="Google Shape;19563;p32"/>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4" name="Google Shape;19564;p32"/>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5" name="Google Shape;19565;p32"/>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6" name="Google Shape;19566;p32"/>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7" name="Google Shape;19567;p32"/>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8" name="Google Shape;19568;p32"/>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9" name="Google Shape;19569;p32"/>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0" name="Google Shape;19570;p32"/>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1" name="Google Shape;19571;p32"/>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2" name="Google Shape;19572;p32"/>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3" name="Google Shape;19573;p32"/>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4" name="Google Shape;19574;p32"/>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5" name="Google Shape;19575;p32"/>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6" name="Google Shape;19576;p32"/>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7" name="Google Shape;19577;p32"/>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8" name="Google Shape;19578;p32"/>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9" name="Google Shape;19579;p32"/>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0" name="Google Shape;19580;p32"/>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1" name="Google Shape;19581;p32"/>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2" name="Google Shape;19582;p32"/>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3" name="Google Shape;19583;p32"/>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4" name="Google Shape;19584;p32"/>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5" name="Google Shape;19585;p32"/>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6" name="Google Shape;19586;p32"/>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7" name="Google Shape;19587;p32"/>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8" name="Google Shape;19588;p32"/>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9" name="Google Shape;19589;p32"/>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0" name="Google Shape;19590;p32"/>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1" name="Google Shape;19591;p32"/>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2" name="Google Shape;19592;p32"/>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3" name="Google Shape;19593;p32"/>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4" name="Google Shape;19594;p32"/>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5" name="Google Shape;19595;p32"/>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6" name="Google Shape;19596;p32"/>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7" name="Google Shape;19597;p32"/>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8" name="Google Shape;19598;p32"/>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9" name="Google Shape;19599;p32"/>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0" name="Google Shape;19600;p32"/>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1" name="Google Shape;19601;p32"/>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2" name="Google Shape;19602;p32"/>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3" name="Google Shape;19603;p32"/>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4" name="Google Shape;19604;p32"/>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5" name="Google Shape;19605;p32"/>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6" name="Google Shape;19606;p32"/>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7" name="Google Shape;19607;p32"/>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8" name="Google Shape;19608;p32"/>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9" name="Google Shape;19609;p32"/>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0" name="Google Shape;19610;p32"/>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1" name="Google Shape;19611;p32"/>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2" name="Google Shape;19612;p32"/>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3" name="Google Shape;19613;p32"/>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4" name="Google Shape;19614;p32"/>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5" name="Google Shape;19615;p32"/>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6" name="Google Shape;19616;p32"/>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7" name="Google Shape;19617;p32"/>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8" name="Google Shape;19618;p32"/>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9" name="Google Shape;19619;p32"/>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0" name="Google Shape;19620;p32"/>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1" name="Google Shape;19621;p32"/>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2" name="Google Shape;19622;p32"/>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3" name="Google Shape;19623;p32"/>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4" name="Google Shape;19624;p32"/>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5" name="Google Shape;19625;p32"/>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6" name="Google Shape;19626;p32"/>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7" name="Google Shape;19627;p32"/>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8" name="Google Shape;19628;p32"/>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9" name="Google Shape;19629;p32"/>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0" name="Google Shape;19630;p32"/>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1" name="Google Shape;19631;p32"/>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2" name="Google Shape;19632;p32"/>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3" name="Google Shape;19633;p32"/>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4" name="Google Shape;19634;p32"/>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5" name="Google Shape;19635;p32"/>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6" name="Google Shape;19636;p32"/>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7" name="Google Shape;19637;p32"/>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8" name="Google Shape;19638;p32"/>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9" name="Google Shape;19639;p32"/>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0" name="Google Shape;19640;p32"/>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1" name="Google Shape;19641;p32"/>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2" name="Google Shape;19642;p32"/>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3" name="Google Shape;19643;p32"/>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4" name="Google Shape;19644;p32"/>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5" name="Google Shape;19645;p32"/>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6" name="Google Shape;19646;p32"/>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7" name="Google Shape;19647;p32"/>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8" name="Google Shape;19648;p32"/>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9" name="Google Shape;19649;p32"/>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0" name="Google Shape;19650;p32"/>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1" name="Google Shape;19651;p32"/>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2" name="Google Shape;19652;p32"/>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3" name="Google Shape;19653;p32"/>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4" name="Google Shape;19654;p32"/>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5" name="Google Shape;19655;p32"/>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6" name="Google Shape;19656;p32"/>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7" name="Google Shape;19657;p32"/>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8" name="Google Shape;19658;p32"/>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9" name="Google Shape;19659;p32"/>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0" name="Google Shape;19660;p32"/>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1" name="Google Shape;19661;p32"/>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2" name="Google Shape;19662;p32"/>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3" name="Google Shape;19663;p32"/>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4" name="Google Shape;19664;p32"/>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5" name="Google Shape;19665;p32"/>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6" name="Google Shape;19666;p32"/>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7" name="Google Shape;19667;p32"/>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8" name="Google Shape;19668;p32"/>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9" name="Google Shape;19669;p32"/>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0" name="Google Shape;19670;p32"/>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1" name="Google Shape;19671;p32"/>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2" name="Google Shape;19672;p32"/>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3" name="Google Shape;19673;p32"/>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4" name="Google Shape;19674;p32"/>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5" name="Google Shape;19675;p32"/>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6" name="Google Shape;19676;p32"/>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7" name="Google Shape;19677;p32"/>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8" name="Google Shape;19678;p32"/>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9" name="Google Shape;19679;p32"/>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0" name="Google Shape;19680;p32"/>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1" name="Google Shape;19681;p32"/>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2" name="Google Shape;19682;p32"/>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3" name="Google Shape;19683;p32"/>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4" name="Google Shape;19684;p32"/>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5" name="Google Shape;19685;p32"/>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6" name="Google Shape;19686;p32"/>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7" name="Google Shape;19687;p32"/>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8" name="Google Shape;19688;p32"/>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9" name="Google Shape;19689;p32"/>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0" name="Google Shape;19690;p32"/>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1" name="Google Shape;19691;p32"/>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2" name="Google Shape;19692;p32"/>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3" name="Google Shape;19693;p32"/>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4" name="Google Shape;19694;p32"/>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5" name="Google Shape;19695;p32"/>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6" name="Google Shape;19696;p32"/>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7" name="Google Shape;19697;p32"/>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8" name="Google Shape;19698;p32"/>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9" name="Google Shape;19699;p32"/>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0" name="Google Shape;19700;p32"/>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1" name="Google Shape;19701;p32"/>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2" name="Google Shape;19702;p32"/>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3" name="Google Shape;19703;p32"/>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4" name="Google Shape;19704;p32"/>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5" name="Google Shape;19705;p32"/>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6" name="Google Shape;19706;p32"/>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7" name="Google Shape;19707;p32"/>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8" name="Google Shape;19708;p32"/>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9" name="Google Shape;19709;p32"/>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0" name="Google Shape;19710;p32"/>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1" name="Google Shape;19711;p32"/>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2" name="Google Shape;19712;p32"/>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3" name="Google Shape;19713;p32"/>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4" name="Google Shape;19714;p32"/>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5" name="Google Shape;19715;p32"/>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6" name="Google Shape;19716;p32"/>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7" name="Google Shape;19717;p32"/>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8" name="Google Shape;19718;p32"/>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9" name="Google Shape;19719;p32"/>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0" name="Google Shape;19720;p32"/>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1" name="Google Shape;19721;p32"/>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2" name="Google Shape;19722;p32"/>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3" name="Google Shape;19723;p32"/>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4" name="Google Shape;19724;p32"/>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5" name="Google Shape;19725;p32"/>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6" name="Google Shape;19726;p32"/>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7" name="Google Shape;19727;p32"/>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8" name="Google Shape;19728;p32"/>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9" name="Google Shape;19729;p32"/>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0" name="Google Shape;19730;p32"/>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1" name="Google Shape;19731;p32"/>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2" name="Google Shape;19732;p32"/>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3" name="Google Shape;19733;p32"/>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4" name="Google Shape;19734;p32"/>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5" name="Google Shape;19735;p32"/>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6" name="Google Shape;19736;p32"/>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7" name="Google Shape;19737;p32"/>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8" name="Google Shape;19738;p32"/>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9" name="Google Shape;19739;p32"/>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0" name="Google Shape;19740;p32"/>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1" name="Google Shape;19741;p32"/>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2" name="Google Shape;19742;p32"/>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3" name="Google Shape;19743;p32"/>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4" name="Google Shape;19744;p32"/>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5" name="Google Shape;19745;p32"/>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6" name="Google Shape;19746;p32"/>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7" name="Google Shape;19747;p32"/>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8" name="Google Shape;19748;p32"/>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9" name="Google Shape;19749;p32"/>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0" name="Google Shape;19750;p32"/>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1" name="Google Shape;19751;p32"/>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2" name="Google Shape;19752;p32"/>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3" name="Google Shape;19753;p32"/>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4" name="Google Shape;19754;p32"/>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5" name="Google Shape;19755;p32"/>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6" name="Google Shape;19756;p32"/>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7" name="Google Shape;19757;p32"/>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8" name="Google Shape;19758;p32"/>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9" name="Google Shape;19759;p32"/>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0" name="Google Shape;19760;p32"/>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1" name="Google Shape;19761;p32"/>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2" name="Google Shape;19762;p32"/>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3" name="Google Shape;19763;p32"/>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4" name="Google Shape;19764;p32"/>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5" name="Google Shape;19765;p32"/>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6" name="Google Shape;19766;p32"/>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7" name="Google Shape;19767;p32"/>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8" name="Google Shape;19768;p32"/>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9" name="Google Shape;19769;p32"/>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0" name="Google Shape;19770;p32"/>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1" name="Google Shape;19771;p32"/>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2" name="Google Shape;19772;p32"/>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3" name="Google Shape;19773;p32"/>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4" name="Google Shape;19774;p32"/>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5" name="Google Shape;19775;p32"/>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6" name="Google Shape;19776;p32"/>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7" name="Google Shape;19777;p32"/>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8" name="Google Shape;19778;p32"/>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9" name="Google Shape;19779;p32"/>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0" name="Google Shape;19780;p32"/>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1" name="Google Shape;19781;p32"/>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2" name="Google Shape;19782;p32"/>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3" name="Google Shape;19783;p32"/>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4" name="Google Shape;19784;p32"/>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5" name="Google Shape;19785;p32"/>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6" name="Google Shape;19786;p32"/>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7" name="Google Shape;19787;p32"/>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8" name="Google Shape;19788;p32"/>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9" name="Google Shape;19789;p32"/>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0" name="Google Shape;19790;p32"/>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1" name="Google Shape;19791;p32"/>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2" name="Google Shape;19792;p32"/>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3" name="Google Shape;19793;p32"/>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4" name="Google Shape;19794;p32"/>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5" name="Google Shape;19795;p32"/>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6" name="Google Shape;19796;p32"/>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7" name="Google Shape;19797;p32"/>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8" name="Google Shape;19798;p32"/>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9" name="Google Shape;19799;p32"/>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0" name="Google Shape;19800;p32"/>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1" name="Google Shape;19801;p32"/>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2" name="Google Shape;19802;p32"/>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3" name="Google Shape;19803;p32"/>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4" name="Google Shape;19804;p32"/>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5" name="Google Shape;19805;p32"/>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6" name="Google Shape;19806;p32"/>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7" name="Google Shape;19807;p32"/>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8" name="Google Shape;19808;p32"/>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9" name="Google Shape;19809;p32"/>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0" name="Google Shape;19810;p32"/>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1" name="Google Shape;19811;p32"/>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2" name="Google Shape;19812;p32"/>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3" name="Google Shape;19813;p32"/>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4" name="Google Shape;19814;p32"/>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5" name="Google Shape;19815;p32"/>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6" name="Google Shape;19816;p32"/>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7" name="Google Shape;19817;p32"/>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8" name="Google Shape;19818;p32"/>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9" name="Google Shape;19819;p32"/>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0" name="Google Shape;19820;p32"/>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1" name="Google Shape;19821;p32"/>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2" name="Google Shape;19822;p32"/>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3" name="Google Shape;19823;p32"/>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4" name="Google Shape;19824;p32"/>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5" name="Google Shape;19825;p32"/>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6" name="Google Shape;19826;p32"/>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7" name="Google Shape;19827;p32"/>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8" name="Google Shape;19828;p32"/>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9" name="Google Shape;19829;p32"/>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0" name="Google Shape;19830;p32"/>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1" name="Google Shape;19831;p32"/>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2" name="Google Shape;19832;p32"/>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3" name="Google Shape;19833;p32"/>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4" name="Google Shape;19834;p32"/>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5" name="Google Shape;19835;p32"/>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6" name="Google Shape;19836;p32"/>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7" name="Google Shape;19837;p32"/>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8" name="Google Shape;19838;p32"/>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9" name="Google Shape;19839;p32"/>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0" name="Google Shape;19840;p32"/>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1" name="Google Shape;19841;p32"/>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2" name="Google Shape;19842;p32"/>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3" name="Google Shape;19843;p32"/>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4" name="Google Shape;19844;p32"/>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5" name="Google Shape;19845;p32"/>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6" name="Google Shape;19846;p32"/>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7" name="Google Shape;19847;p32"/>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8" name="Google Shape;19848;p32"/>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9" name="Google Shape;19849;p32"/>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0" name="Google Shape;19850;p32"/>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1" name="Google Shape;19851;p32"/>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2" name="Google Shape;19852;p32"/>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3" name="Google Shape;19853;p32"/>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4" name="Google Shape;19854;p32"/>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5" name="Google Shape;19855;p32"/>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6" name="Google Shape;19856;p32"/>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7" name="Google Shape;19857;p32"/>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8" name="Google Shape;19858;p32"/>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9" name="Google Shape;19859;p32"/>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0" name="Google Shape;19860;p32"/>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1" name="Google Shape;19861;p32"/>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2" name="Google Shape;19862;p32"/>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3" name="Google Shape;19863;p32"/>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4" name="Google Shape;19864;p32"/>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5" name="Google Shape;19865;p32"/>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6" name="Google Shape;19866;p32"/>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7" name="Google Shape;19867;p32"/>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8" name="Google Shape;19868;p32"/>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9" name="Google Shape;19869;p32"/>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0" name="Google Shape;19870;p32"/>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1" name="Google Shape;19871;p32"/>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2" name="Google Shape;19872;p32"/>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3" name="Google Shape;19873;p32"/>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4" name="Google Shape;19874;p32"/>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5" name="Google Shape;19875;p32"/>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6" name="Google Shape;19876;p32"/>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7" name="Google Shape;19877;p32"/>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8" name="Google Shape;19878;p32"/>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9" name="Google Shape;19879;p32"/>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0" name="Google Shape;19880;p32"/>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1" name="Google Shape;19881;p32"/>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2" name="Google Shape;19882;p32"/>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3" name="Google Shape;19883;p32"/>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4" name="Google Shape;19884;p32"/>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5" name="Google Shape;19885;p32"/>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6" name="Google Shape;19886;p32"/>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7" name="Google Shape;19887;p32"/>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8" name="Google Shape;19888;p32"/>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9" name="Google Shape;19889;p32"/>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0" name="Google Shape;19890;p32"/>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1" name="Google Shape;19891;p32"/>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2" name="Google Shape;19892;p32"/>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3" name="Google Shape;19893;p32"/>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4" name="Google Shape;19894;p32"/>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5" name="Google Shape;19895;p32"/>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6" name="Google Shape;19896;p32"/>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7" name="Google Shape;19897;p32"/>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8" name="Google Shape;19898;p32"/>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9" name="Google Shape;19899;p32"/>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0" name="Google Shape;19900;p32"/>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1" name="Google Shape;19901;p32"/>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2" name="Google Shape;19902;p32"/>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3" name="Google Shape;19903;p32"/>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4" name="Google Shape;19904;p32"/>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5" name="Google Shape;19905;p32"/>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6" name="Google Shape;19906;p32"/>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7" name="Google Shape;19907;p32"/>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8" name="Google Shape;19908;p32"/>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9" name="Google Shape;19909;p32"/>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0" name="Google Shape;19910;p32"/>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1" name="Google Shape;19911;p32"/>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2" name="Google Shape;19912;p32"/>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3" name="Google Shape;19913;p32"/>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4" name="Google Shape;19914;p32"/>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5" name="Google Shape;19915;p32"/>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6" name="Google Shape;19916;p32"/>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7" name="Google Shape;19917;p32"/>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8" name="Google Shape;19918;p32"/>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9" name="Google Shape;19919;p32"/>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0" name="Google Shape;19920;p32"/>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1" name="Google Shape;19921;p32"/>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2" name="Google Shape;19922;p32"/>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3" name="Google Shape;19923;p32"/>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4" name="Google Shape;19924;p32"/>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5" name="Google Shape;19925;p32"/>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6" name="Google Shape;19926;p32"/>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7" name="Google Shape;19927;p32"/>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8" name="Google Shape;19928;p32"/>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9" name="Google Shape;19929;p32"/>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0" name="Google Shape;19930;p32"/>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1" name="Google Shape;19931;p32"/>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2" name="Google Shape;19932;p32"/>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933" name="Google Shape;19933;p32"/>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9934" name="Google Shape;19934;p32"/>
          <p:cNvGrpSpPr/>
          <p:nvPr/>
        </p:nvGrpSpPr>
        <p:grpSpPr>
          <a:xfrm flipH="1">
            <a:off x="66748" y="-87644"/>
            <a:ext cx="648347" cy="2907480"/>
            <a:chOff x="5833699" y="209050"/>
            <a:chExt cx="815736" cy="3658127"/>
          </a:xfrm>
        </p:grpSpPr>
        <p:sp>
          <p:nvSpPr>
            <p:cNvPr id="19935" name="Google Shape;19935;p32"/>
            <p:cNvSpPr/>
            <p:nvPr/>
          </p:nvSpPr>
          <p:spPr>
            <a:xfrm flipH="1">
              <a:off x="5901116" y="209050"/>
              <a:ext cx="747009" cy="3658127"/>
            </a:xfrm>
            <a:custGeom>
              <a:avLst/>
              <a:gdLst/>
              <a:ahLst/>
              <a:cxnLst/>
              <a:rect l="l" t="t" r="r" b="b"/>
              <a:pathLst>
                <a:path w="15966" h="78186" fill="none" extrusionOk="0">
                  <a:moveTo>
                    <a:pt x="15965" y="0"/>
                  </a:moveTo>
                  <a:cubicBezTo>
                    <a:pt x="15739" y="12603"/>
                    <a:pt x="14976" y="37581"/>
                    <a:pt x="7488" y="56231"/>
                  </a:cubicBezTo>
                  <a:cubicBezTo>
                    <a:pt x="0" y="74880"/>
                    <a:pt x="1159" y="78186"/>
                    <a:pt x="1159" y="78186"/>
                  </a:cubicBezTo>
                </a:path>
              </a:pathLst>
            </a:custGeom>
            <a:noFill/>
            <a:ln w="9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6" name="Google Shape;19936;p32"/>
            <p:cNvSpPr/>
            <p:nvPr/>
          </p:nvSpPr>
          <p:spPr>
            <a:xfrm flipH="1">
              <a:off x="5833699" y="673553"/>
              <a:ext cx="234078" cy="664008"/>
            </a:xfrm>
            <a:custGeom>
              <a:avLst/>
              <a:gdLst/>
              <a:ahLst/>
              <a:cxnLst/>
              <a:rect l="l" t="t" r="r" b="b"/>
              <a:pathLst>
                <a:path w="5003" h="14192" extrusionOk="0">
                  <a:moveTo>
                    <a:pt x="2564" y="0"/>
                  </a:moveTo>
                  <a:cubicBezTo>
                    <a:pt x="1985" y="0"/>
                    <a:pt x="1407" y="82"/>
                    <a:pt x="848" y="244"/>
                  </a:cubicBezTo>
                  <a:lnTo>
                    <a:pt x="1" y="13666"/>
                  </a:lnTo>
                  <a:cubicBezTo>
                    <a:pt x="788" y="14018"/>
                    <a:pt x="1626" y="14191"/>
                    <a:pt x="2460" y="14191"/>
                  </a:cubicBezTo>
                  <a:cubicBezTo>
                    <a:pt x="3032" y="14191"/>
                    <a:pt x="3603" y="14110"/>
                    <a:pt x="4154" y="13949"/>
                  </a:cubicBezTo>
                  <a:lnTo>
                    <a:pt x="5002" y="499"/>
                  </a:lnTo>
                  <a:cubicBezTo>
                    <a:pt x="4221" y="166"/>
                    <a:pt x="3391" y="0"/>
                    <a:pt x="25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7" name="Google Shape;19937;p32"/>
            <p:cNvSpPr/>
            <p:nvPr/>
          </p:nvSpPr>
          <p:spPr>
            <a:xfrm flipH="1">
              <a:off x="6042603" y="2289908"/>
              <a:ext cx="407238" cy="658440"/>
            </a:xfrm>
            <a:custGeom>
              <a:avLst/>
              <a:gdLst/>
              <a:ahLst/>
              <a:cxnLst/>
              <a:rect l="l" t="t" r="r" b="b"/>
              <a:pathLst>
                <a:path w="8704" h="14073" extrusionOk="0">
                  <a:moveTo>
                    <a:pt x="4804" y="1"/>
                  </a:moveTo>
                  <a:lnTo>
                    <a:pt x="1" y="12575"/>
                  </a:lnTo>
                  <a:cubicBezTo>
                    <a:pt x="1074" y="13507"/>
                    <a:pt x="2459" y="14044"/>
                    <a:pt x="3900" y="14073"/>
                  </a:cubicBezTo>
                  <a:lnTo>
                    <a:pt x="8704" y="1498"/>
                  </a:lnTo>
                  <a:cubicBezTo>
                    <a:pt x="7630" y="566"/>
                    <a:pt x="6245" y="29"/>
                    <a:pt x="4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8" name="Google Shape;19938;p32"/>
            <p:cNvSpPr/>
            <p:nvPr/>
          </p:nvSpPr>
          <p:spPr>
            <a:xfrm flipH="1">
              <a:off x="5886615" y="1520915"/>
              <a:ext cx="312026" cy="661575"/>
            </a:xfrm>
            <a:custGeom>
              <a:avLst/>
              <a:gdLst/>
              <a:ahLst/>
              <a:cxnLst/>
              <a:rect l="l" t="t" r="r" b="b"/>
              <a:pathLst>
                <a:path w="6669" h="14140" extrusionOk="0">
                  <a:moveTo>
                    <a:pt x="3527" y="0"/>
                  </a:moveTo>
                  <a:cubicBezTo>
                    <a:pt x="3209" y="0"/>
                    <a:pt x="2890" y="25"/>
                    <a:pt x="2572" y="76"/>
                  </a:cubicBezTo>
                  <a:lnTo>
                    <a:pt x="0" y="13272"/>
                  </a:lnTo>
                  <a:cubicBezTo>
                    <a:pt x="942" y="13841"/>
                    <a:pt x="2019" y="14139"/>
                    <a:pt x="3114" y="14139"/>
                  </a:cubicBezTo>
                  <a:cubicBezTo>
                    <a:pt x="3432" y="14139"/>
                    <a:pt x="3751" y="14114"/>
                    <a:pt x="4069" y="14063"/>
                  </a:cubicBezTo>
                  <a:lnTo>
                    <a:pt x="6669" y="868"/>
                  </a:lnTo>
                  <a:cubicBezTo>
                    <a:pt x="5705" y="298"/>
                    <a:pt x="4623" y="0"/>
                    <a:pt x="3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9" name="Google Shape;19939;p32"/>
            <p:cNvSpPr/>
            <p:nvPr/>
          </p:nvSpPr>
          <p:spPr>
            <a:xfrm flipH="1">
              <a:off x="6317571" y="3096893"/>
              <a:ext cx="331864" cy="661341"/>
            </a:xfrm>
            <a:custGeom>
              <a:avLst/>
              <a:gdLst/>
              <a:ahLst/>
              <a:cxnLst/>
              <a:rect l="l" t="t" r="r" b="b"/>
              <a:pathLst>
                <a:path w="7093" h="14135" extrusionOk="0">
                  <a:moveTo>
                    <a:pt x="3801" y="1"/>
                  </a:moveTo>
                  <a:cubicBezTo>
                    <a:pt x="3551" y="1"/>
                    <a:pt x="3301" y="16"/>
                    <a:pt x="3052" y="46"/>
                  </a:cubicBezTo>
                  <a:lnTo>
                    <a:pt x="0" y="13157"/>
                  </a:lnTo>
                  <a:cubicBezTo>
                    <a:pt x="977" y="13808"/>
                    <a:pt x="2127" y="14134"/>
                    <a:pt x="3292" y="14134"/>
                  </a:cubicBezTo>
                  <a:cubicBezTo>
                    <a:pt x="3541" y="14134"/>
                    <a:pt x="3791" y="14119"/>
                    <a:pt x="4041" y="14089"/>
                  </a:cubicBezTo>
                  <a:lnTo>
                    <a:pt x="7092" y="978"/>
                  </a:lnTo>
                  <a:cubicBezTo>
                    <a:pt x="6115" y="327"/>
                    <a:pt x="4965" y="1"/>
                    <a:pt x="38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940" name="Google Shape;19940;p32"/>
          <p:cNvGrpSpPr/>
          <p:nvPr/>
        </p:nvGrpSpPr>
        <p:grpSpPr>
          <a:xfrm rot="10038000" flipH="1">
            <a:off x="52829" y="3319642"/>
            <a:ext cx="637000" cy="637471"/>
            <a:chOff x="7654583" y="1341698"/>
            <a:chExt cx="1103561" cy="1104377"/>
          </a:xfrm>
        </p:grpSpPr>
        <p:sp>
          <p:nvSpPr>
            <p:cNvPr id="19941" name="Google Shape;19941;p32"/>
            <p:cNvSpPr/>
            <p:nvPr/>
          </p:nvSpPr>
          <p:spPr>
            <a:xfrm rot="8706649" flipH="1">
              <a:off x="7758911" y="1539581"/>
              <a:ext cx="894905" cy="646000"/>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2" name="Google Shape;19942;p32"/>
            <p:cNvSpPr/>
            <p:nvPr/>
          </p:nvSpPr>
          <p:spPr>
            <a:xfrm rot="8706649" flipH="1">
              <a:off x="7974075" y="1794493"/>
              <a:ext cx="504403" cy="26288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3" name="Google Shape;19943;p32"/>
            <p:cNvSpPr/>
            <p:nvPr/>
          </p:nvSpPr>
          <p:spPr>
            <a:xfrm rot="8706649" flipH="1">
              <a:off x="8123269" y="1875204"/>
              <a:ext cx="100864" cy="60514"/>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4" name="Google Shape;19944;p32"/>
            <p:cNvSpPr/>
            <p:nvPr/>
          </p:nvSpPr>
          <p:spPr>
            <a:xfrm rot="8706649" flipH="1">
              <a:off x="8157862" y="1858174"/>
              <a:ext cx="65123" cy="11544"/>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5" name="Google Shape;19945;p32"/>
            <p:cNvSpPr/>
            <p:nvPr/>
          </p:nvSpPr>
          <p:spPr>
            <a:xfrm rot="8706649" flipH="1">
              <a:off x="8180789" y="2271655"/>
              <a:ext cx="173455" cy="137138"/>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6" name="Google Shape;19946;p32"/>
            <p:cNvSpPr/>
            <p:nvPr/>
          </p:nvSpPr>
          <p:spPr>
            <a:xfrm rot="8706649" flipH="1">
              <a:off x="8331545" y="2176169"/>
              <a:ext cx="76667" cy="93779"/>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947" name="Google Shape;19947;p32"/>
          <p:cNvGrpSpPr/>
          <p:nvPr/>
        </p:nvGrpSpPr>
        <p:grpSpPr>
          <a:xfrm>
            <a:off x="85032" y="3983190"/>
            <a:ext cx="881717" cy="864272"/>
            <a:chOff x="7683447" y="2854250"/>
            <a:chExt cx="1259236" cy="1234322"/>
          </a:xfrm>
        </p:grpSpPr>
        <p:sp>
          <p:nvSpPr>
            <p:cNvPr id="19948" name="Google Shape;19948;p32"/>
            <p:cNvSpPr/>
            <p:nvPr/>
          </p:nvSpPr>
          <p:spPr>
            <a:xfrm rot="8706649" flipH="1">
              <a:off x="7840220" y="3048742"/>
              <a:ext cx="945689" cy="845338"/>
            </a:xfrm>
            <a:custGeom>
              <a:avLst/>
              <a:gdLst/>
              <a:ahLst/>
              <a:cxnLst/>
              <a:rect l="l" t="t" r="r" b="b"/>
              <a:pathLst>
                <a:path w="44320" h="39617" extrusionOk="0">
                  <a:moveTo>
                    <a:pt x="25352" y="0"/>
                  </a:moveTo>
                  <a:cubicBezTo>
                    <a:pt x="25345" y="0"/>
                    <a:pt x="25337" y="0"/>
                    <a:pt x="25329" y="0"/>
                  </a:cubicBezTo>
                  <a:cubicBezTo>
                    <a:pt x="18390" y="54"/>
                    <a:pt x="16283" y="11288"/>
                    <a:pt x="16283" y="11288"/>
                  </a:cubicBezTo>
                  <a:cubicBezTo>
                    <a:pt x="16283" y="11288"/>
                    <a:pt x="12844" y="7849"/>
                    <a:pt x="9236" y="7849"/>
                  </a:cubicBezTo>
                  <a:cubicBezTo>
                    <a:pt x="7572" y="7849"/>
                    <a:pt x="5871" y="8581"/>
                    <a:pt x="4456" y="10721"/>
                  </a:cubicBezTo>
                  <a:cubicBezTo>
                    <a:pt x="0" y="17499"/>
                    <a:pt x="10478" y="20442"/>
                    <a:pt x="10478" y="20442"/>
                  </a:cubicBezTo>
                  <a:cubicBezTo>
                    <a:pt x="10478" y="20442"/>
                    <a:pt x="2836" y="20550"/>
                    <a:pt x="1891" y="25681"/>
                  </a:cubicBezTo>
                  <a:cubicBezTo>
                    <a:pt x="945" y="30838"/>
                    <a:pt x="8182" y="30919"/>
                    <a:pt x="8182" y="30919"/>
                  </a:cubicBezTo>
                  <a:cubicBezTo>
                    <a:pt x="8182" y="30919"/>
                    <a:pt x="8290" y="39020"/>
                    <a:pt x="13610" y="39587"/>
                  </a:cubicBezTo>
                  <a:cubicBezTo>
                    <a:pt x="13787" y="39607"/>
                    <a:pt x="13960" y="39617"/>
                    <a:pt x="14130" y="39617"/>
                  </a:cubicBezTo>
                  <a:cubicBezTo>
                    <a:pt x="19099" y="39617"/>
                    <a:pt x="21144" y="31486"/>
                    <a:pt x="21144" y="31486"/>
                  </a:cubicBezTo>
                  <a:cubicBezTo>
                    <a:pt x="21144" y="31486"/>
                    <a:pt x="23326" y="38845"/>
                    <a:pt x="30336" y="38845"/>
                  </a:cubicBezTo>
                  <a:cubicBezTo>
                    <a:pt x="31202" y="38845"/>
                    <a:pt x="32142" y="38733"/>
                    <a:pt x="33160" y="38480"/>
                  </a:cubicBezTo>
                  <a:cubicBezTo>
                    <a:pt x="39344" y="36941"/>
                    <a:pt x="38885" y="26059"/>
                    <a:pt x="33701" y="22926"/>
                  </a:cubicBezTo>
                  <a:lnTo>
                    <a:pt x="33701" y="22926"/>
                  </a:lnTo>
                  <a:cubicBezTo>
                    <a:pt x="33701" y="22926"/>
                    <a:pt x="34671" y="23058"/>
                    <a:pt x="36003" y="23058"/>
                  </a:cubicBezTo>
                  <a:cubicBezTo>
                    <a:pt x="38768" y="23058"/>
                    <a:pt x="43092" y="22492"/>
                    <a:pt x="43530" y="19011"/>
                  </a:cubicBezTo>
                  <a:cubicBezTo>
                    <a:pt x="44320" y="12935"/>
                    <a:pt x="36755" y="12176"/>
                    <a:pt x="32924" y="12176"/>
                  </a:cubicBezTo>
                  <a:cubicBezTo>
                    <a:pt x="31647" y="12176"/>
                    <a:pt x="30784" y="12260"/>
                    <a:pt x="30784" y="12260"/>
                  </a:cubicBezTo>
                  <a:cubicBezTo>
                    <a:pt x="30784" y="12260"/>
                    <a:pt x="32293" y="0"/>
                    <a:pt x="25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9" name="Google Shape;19949;p32"/>
            <p:cNvSpPr/>
            <p:nvPr/>
          </p:nvSpPr>
          <p:spPr>
            <a:xfrm rot="8706649" flipH="1">
              <a:off x="8030714" y="3273829"/>
              <a:ext cx="543366" cy="453406"/>
            </a:xfrm>
            <a:custGeom>
              <a:avLst/>
              <a:gdLst/>
              <a:ahLst/>
              <a:cxnLst/>
              <a:rect l="l" t="t" r="r" b="b"/>
              <a:pathLst>
                <a:path w="25465" h="21249" extrusionOk="0">
                  <a:moveTo>
                    <a:pt x="17288" y="1"/>
                  </a:moveTo>
                  <a:cubicBezTo>
                    <a:pt x="13647" y="1"/>
                    <a:pt x="12611" y="9419"/>
                    <a:pt x="12611" y="9419"/>
                  </a:cubicBezTo>
                  <a:cubicBezTo>
                    <a:pt x="9699" y="6811"/>
                    <a:pt x="6500" y="5906"/>
                    <a:pt x="4105" y="5906"/>
                  </a:cubicBezTo>
                  <a:cubicBezTo>
                    <a:pt x="2036" y="5906"/>
                    <a:pt x="568" y="6582"/>
                    <a:pt x="405" y="7420"/>
                  </a:cubicBezTo>
                  <a:cubicBezTo>
                    <a:pt x="0" y="9662"/>
                    <a:pt x="4861" y="11714"/>
                    <a:pt x="8614" y="12011"/>
                  </a:cubicBezTo>
                  <a:cubicBezTo>
                    <a:pt x="8614" y="12011"/>
                    <a:pt x="594" y="17142"/>
                    <a:pt x="4510" y="20490"/>
                  </a:cubicBezTo>
                  <a:cubicBezTo>
                    <a:pt x="5139" y="21024"/>
                    <a:pt x="5776" y="21248"/>
                    <a:pt x="6401" y="21248"/>
                  </a:cubicBezTo>
                  <a:cubicBezTo>
                    <a:pt x="9663" y="21248"/>
                    <a:pt x="12611" y="15143"/>
                    <a:pt x="12611" y="15143"/>
                  </a:cubicBezTo>
                  <a:cubicBezTo>
                    <a:pt x="12611" y="15143"/>
                    <a:pt x="15618" y="19038"/>
                    <a:pt x="19006" y="19038"/>
                  </a:cubicBezTo>
                  <a:cubicBezTo>
                    <a:pt x="19754" y="19038"/>
                    <a:pt x="20522" y="18848"/>
                    <a:pt x="21279" y="18384"/>
                  </a:cubicBezTo>
                  <a:cubicBezTo>
                    <a:pt x="25464" y="15818"/>
                    <a:pt x="18039" y="11903"/>
                    <a:pt x="18039" y="11903"/>
                  </a:cubicBezTo>
                  <a:lnTo>
                    <a:pt x="18039" y="11903"/>
                  </a:lnTo>
                  <a:cubicBezTo>
                    <a:pt x="18039" y="11903"/>
                    <a:pt x="18065" y="11903"/>
                    <a:pt x="18115" y="11903"/>
                  </a:cubicBezTo>
                  <a:cubicBezTo>
                    <a:pt x="18838" y="11903"/>
                    <a:pt x="24471" y="11809"/>
                    <a:pt x="23763" y="8852"/>
                  </a:cubicBezTo>
                  <a:cubicBezTo>
                    <a:pt x="23540" y="7925"/>
                    <a:pt x="22772" y="7598"/>
                    <a:pt x="21802" y="7598"/>
                  </a:cubicBezTo>
                  <a:cubicBezTo>
                    <a:pt x="19494" y="7598"/>
                    <a:pt x="16040" y="9446"/>
                    <a:pt x="16040" y="9446"/>
                  </a:cubicBezTo>
                  <a:cubicBezTo>
                    <a:pt x="16040" y="9446"/>
                    <a:pt x="22116" y="1345"/>
                    <a:pt x="17958" y="103"/>
                  </a:cubicBezTo>
                  <a:cubicBezTo>
                    <a:pt x="17725" y="33"/>
                    <a:pt x="17502" y="1"/>
                    <a:pt x="17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0" name="Google Shape;19950;p32"/>
            <p:cNvSpPr/>
            <p:nvPr/>
          </p:nvSpPr>
          <p:spPr>
            <a:xfrm rot="8706649" flipH="1">
              <a:off x="8213444" y="3423440"/>
              <a:ext cx="137735" cy="62264"/>
            </a:xfrm>
            <a:custGeom>
              <a:avLst/>
              <a:gdLst/>
              <a:ahLst/>
              <a:cxnLst/>
              <a:rect l="l" t="t" r="r" b="b"/>
              <a:pathLst>
                <a:path w="6455" h="2918" fill="none" extrusionOk="0">
                  <a:moveTo>
                    <a:pt x="1" y="2917"/>
                  </a:moveTo>
                  <a:lnTo>
                    <a:pt x="3241" y="1"/>
                  </a:lnTo>
                  <a:lnTo>
                    <a:pt x="6454" y="2917"/>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1" name="Google Shape;19951;p32"/>
            <p:cNvSpPr/>
            <p:nvPr/>
          </p:nvSpPr>
          <p:spPr>
            <a:xfrm rot="8706649" flipH="1">
              <a:off x="8268996" y="3481266"/>
              <a:ext cx="78971" cy="63971"/>
            </a:xfrm>
            <a:custGeom>
              <a:avLst/>
              <a:gdLst/>
              <a:ahLst/>
              <a:cxnLst/>
              <a:rect l="l" t="t" r="r" b="b"/>
              <a:pathLst>
                <a:path w="3701" h="2998" fill="none" extrusionOk="0">
                  <a:moveTo>
                    <a:pt x="1" y="2134"/>
                  </a:moveTo>
                  <a:lnTo>
                    <a:pt x="2431" y="2998"/>
                  </a:lnTo>
                  <a:lnTo>
                    <a:pt x="3700"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2" name="Google Shape;19952;p32"/>
            <p:cNvSpPr/>
            <p:nvPr/>
          </p:nvSpPr>
          <p:spPr>
            <a:xfrm rot="8706649" flipH="1">
              <a:off x="8298920" y="3458823"/>
              <a:ext cx="69177" cy="18457"/>
            </a:xfrm>
            <a:custGeom>
              <a:avLst/>
              <a:gdLst/>
              <a:ahLst/>
              <a:cxnLst/>
              <a:rect l="l" t="t" r="r" b="b"/>
              <a:pathLst>
                <a:path w="3242" h="865" fill="none" extrusionOk="0">
                  <a:moveTo>
                    <a:pt x="3241" y="1"/>
                  </a:moveTo>
                  <a:lnTo>
                    <a:pt x="1" y="865"/>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3" name="Google Shape;19953;p32"/>
            <p:cNvSpPr/>
            <p:nvPr/>
          </p:nvSpPr>
          <p:spPr>
            <a:xfrm rot="8706649" flipH="1">
              <a:off x="8497574" y="3034101"/>
              <a:ext cx="140594" cy="117592"/>
            </a:xfrm>
            <a:custGeom>
              <a:avLst/>
              <a:gdLst/>
              <a:ahLst/>
              <a:cxnLst/>
              <a:rect l="l" t="t" r="r" b="b"/>
              <a:pathLst>
                <a:path w="6589" h="5511" extrusionOk="0">
                  <a:moveTo>
                    <a:pt x="2119" y="0"/>
                  </a:moveTo>
                  <a:cubicBezTo>
                    <a:pt x="1590" y="0"/>
                    <a:pt x="1128" y="165"/>
                    <a:pt x="810" y="504"/>
                  </a:cubicBezTo>
                  <a:cubicBezTo>
                    <a:pt x="0" y="1395"/>
                    <a:pt x="486" y="3123"/>
                    <a:pt x="1863" y="4365"/>
                  </a:cubicBezTo>
                  <a:cubicBezTo>
                    <a:pt x="2694" y="5115"/>
                    <a:pt x="3663" y="5510"/>
                    <a:pt x="4479" y="5510"/>
                  </a:cubicBezTo>
                  <a:cubicBezTo>
                    <a:pt x="5015" y="5510"/>
                    <a:pt x="5485" y="5340"/>
                    <a:pt x="5806" y="4986"/>
                  </a:cubicBezTo>
                  <a:cubicBezTo>
                    <a:pt x="6589" y="4122"/>
                    <a:pt x="6130" y="2394"/>
                    <a:pt x="4753" y="1152"/>
                  </a:cubicBezTo>
                  <a:cubicBezTo>
                    <a:pt x="3915" y="396"/>
                    <a:pt x="2938" y="0"/>
                    <a:pt x="2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4" name="Google Shape;19954;p32"/>
            <p:cNvSpPr/>
            <p:nvPr/>
          </p:nvSpPr>
          <p:spPr>
            <a:xfrm rot="8706649" flipH="1">
              <a:off x="8662182" y="3085515"/>
              <a:ext cx="77819" cy="49290"/>
            </a:xfrm>
            <a:custGeom>
              <a:avLst/>
              <a:gdLst/>
              <a:ahLst/>
              <a:cxnLst/>
              <a:rect l="l" t="t" r="r" b="b"/>
              <a:pathLst>
                <a:path w="3647" h="2310" extrusionOk="0">
                  <a:moveTo>
                    <a:pt x="1736" y="1"/>
                  </a:moveTo>
                  <a:cubicBezTo>
                    <a:pt x="834" y="1"/>
                    <a:pt x="106" y="444"/>
                    <a:pt x="55" y="1031"/>
                  </a:cubicBezTo>
                  <a:cubicBezTo>
                    <a:pt x="1" y="1652"/>
                    <a:pt x="757" y="2220"/>
                    <a:pt x="1729" y="2301"/>
                  </a:cubicBezTo>
                  <a:cubicBezTo>
                    <a:pt x="1804" y="2307"/>
                    <a:pt x="1878" y="2310"/>
                    <a:pt x="1951" y="2310"/>
                  </a:cubicBezTo>
                  <a:cubicBezTo>
                    <a:pt x="2826" y="2310"/>
                    <a:pt x="3543" y="1875"/>
                    <a:pt x="3592" y="1301"/>
                  </a:cubicBezTo>
                  <a:cubicBezTo>
                    <a:pt x="3646" y="653"/>
                    <a:pt x="2890" y="86"/>
                    <a:pt x="1891" y="5"/>
                  </a:cubicBezTo>
                  <a:cubicBezTo>
                    <a:pt x="1839" y="2"/>
                    <a:pt x="178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955" name="Google Shape;19955;p32"/>
          <p:cNvSpPr/>
          <p:nvPr/>
        </p:nvSpPr>
        <p:spPr>
          <a:xfrm>
            <a:off x="8014793" y="2398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6" name="Google Shape;19956;p32"/>
          <p:cNvSpPr/>
          <p:nvPr/>
        </p:nvSpPr>
        <p:spPr>
          <a:xfrm>
            <a:off x="8836375" y="204670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957" name="Google Shape;19957;p32"/>
          <p:cNvGrpSpPr/>
          <p:nvPr/>
        </p:nvGrpSpPr>
        <p:grpSpPr>
          <a:xfrm>
            <a:off x="8523651" y="1611782"/>
            <a:ext cx="170431" cy="208992"/>
            <a:chOff x="7314226" y="2364570"/>
            <a:chExt cx="170431" cy="208992"/>
          </a:xfrm>
        </p:grpSpPr>
        <p:sp>
          <p:nvSpPr>
            <p:cNvPr id="19958" name="Google Shape;19958;p32"/>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9" name="Google Shape;19959;p32"/>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0" name="Google Shape;19960;p32"/>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1" name="Google Shape;19961;p32"/>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962" name="Google Shape;19962;p32"/>
          <p:cNvGrpSpPr/>
          <p:nvPr/>
        </p:nvGrpSpPr>
        <p:grpSpPr>
          <a:xfrm>
            <a:off x="8523651" y="445020"/>
            <a:ext cx="170431" cy="208992"/>
            <a:chOff x="7314226" y="2364570"/>
            <a:chExt cx="170431" cy="208992"/>
          </a:xfrm>
        </p:grpSpPr>
        <p:sp>
          <p:nvSpPr>
            <p:cNvPr id="19963" name="Google Shape;19963;p32"/>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4" name="Google Shape;19964;p32"/>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5" name="Google Shape;19965;p32"/>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6" name="Google Shape;19966;p32"/>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967" name="Google Shape;19967;p32"/>
          <p:cNvSpPr/>
          <p:nvPr/>
        </p:nvSpPr>
        <p:spPr>
          <a:xfrm>
            <a:off x="8777475" y="89328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968" name="Google Shape;19968;p32"/>
          <p:cNvGrpSpPr/>
          <p:nvPr/>
        </p:nvGrpSpPr>
        <p:grpSpPr>
          <a:xfrm>
            <a:off x="8880751" y="2848045"/>
            <a:ext cx="170431" cy="208992"/>
            <a:chOff x="7314226" y="2364570"/>
            <a:chExt cx="170431" cy="208992"/>
          </a:xfrm>
        </p:grpSpPr>
        <p:sp>
          <p:nvSpPr>
            <p:cNvPr id="19969" name="Google Shape;19969;p32"/>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0" name="Google Shape;19970;p32"/>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1" name="Google Shape;19971;p32"/>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2" name="Google Shape;19972;p32"/>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973" name="Google Shape;19973;p32"/>
          <p:cNvSpPr/>
          <p:nvPr/>
        </p:nvSpPr>
        <p:spPr>
          <a:xfrm>
            <a:off x="8642068" y="24738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4" name="Google Shape;19974;p32"/>
          <p:cNvSpPr/>
          <p:nvPr/>
        </p:nvSpPr>
        <p:spPr>
          <a:xfrm>
            <a:off x="8556225" y="33859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5" name="Google Shape;19975;p32"/>
          <p:cNvSpPr/>
          <p:nvPr/>
        </p:nvSpPr>
        <p:spPr>
          <a:xfrm>
            <a:off x="8791143" y="37921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6" name="Google Shape;19976;p32"/>
          <p:cNvSpPr/>
          <p:nvPr/>
        </p:nvSpPr>
        <p:spPr>
          <a:xfrm>
            <a:off x="8878238" y="42884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977" name="Google Shape;19977;p32"/>
          <p:cNvGrpSpPr/>
          <p:nvPr/>
        </p:nvGrpSpPr>
        <p:grpSpPr>
          <a:xfrm>
            <a:off x="8319251" y="4757382"/>
            <a:ext cx="170431" cy="208992"/>
            <a:chOff x="7314226" y="2364570"/>
            <a:chExt cx="170431" cy="208992"/>
          </a:xfrm>
        </p:grpSpPr>
        <p:sp>
          <p:nvSpPr>
            <p:cNvPr id="19978" name="Google Shape;19978;p32"/>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9" name="Google Shape;19979;p32"/>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0" name="Google Shape;19980;p32"/>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1" name="Google Shape;19981;p32"/>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8">
  <p:cSld name="TITLE_ONLY_1_1_1_1_2">
    <p:spTree>
      <p:nvGrpSpPr>
        <p:cNvPr id="19982" name="Shape 19982"/>
        <p:cNvGrpSpPr/>
        <p:nvPr/>
      </p:nvGrpSpPr>
      <p:grpSpPr>
        <a:xfrm>
          <a:off x="0" y="0"/>
          <a:ext cx="0" cy="0"/>
          <a:chOff x="0" y="0"/>
          <a:chExt cx="0" cy="0"/>
        </a:xfrm>
      </p:grpSpPr>
      <p:grpSp>
        <p:nvGrpSpPr>
          <p:cNvPr id="19983" name="Google Shape;19983;p33"/>
          <p:cNvGrpSpPr/>
          <p:nvPr/>
        </p:nvGrpSpPr>
        <p:grpSpPr>
          <a:xfrm>
            <a:off x="-44372" y="-112096"/>
            <a:ext cx="9232744" cy="5367692"/>
            <a:chOff x="-36097" y="-112100"/>
            <a:chExt cx="9232744" cy="5367692"/>
          </a:xfrm>
        </p:grpSpPr>
        <p:sp>
          <p:nvSpPr>
            <p:cNvPr id="19984" name="Google Shape;19984;p33"/>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5" name="Google Shape;19985;p33"/>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6" name="Google Shape;19986;p33"/>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7" name="Google Shape;19987;p33"/>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8" name="Google Shape;19988;p33"/>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9" name="Google Shape;19989;p33"/>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0" name="Google Shape;19990;p33"/>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1" name="Google Shape;19991;p33"/>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2" name="Google Shape;19992;p33"/>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3" name="Google Shape;19993;p33"/>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4" name="Google Shape;19994;p33"/>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5" name="Google Shape;19995;p33"/>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6" name="Google Shape;19996;p33"/>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7" name="Google Shape;19997;p33"/>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8" name="Google Shape;19998;p33"/>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9" name="Google Shape;19999;p33"/>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0" name="Google Shape;20000;p33"/>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1" name="Google Shape;20001;p33"/>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2" name="Google Shape;20002;p33"/>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3" name="Google Shape;20003;p33"/>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4" name="Google Shape;20004;p33"/>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5" name="Google Shape;20005;p33"/>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6" name="Google Shape;20006;p33"/>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7" name="Google Shape;20007;p33"/>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8" name="Google Shape;20008;p33"/>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9" name="Google Shape;20009;p33"/>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0" name="Google Shape;20010;p33"/>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1" name="Google Shape;20011;p33"/>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2" name="Google Shape;20012;p33"/>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3" name="Google Shape;20013;p33"/>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4" name="Google Shape;20014;p33"/>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5" name="Google Shape;20015;p33"/>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6" name="Google Shape;20016;p33"/>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7" name="Google Shape;20017;p33"/>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8" name="Google Shape;20018;p33"/>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9" name="Google Shape;20019;p33"/>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0" name="Google Shape;20020;p33"/>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1" name="Google Shape;20021;p33"/>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2" name="Google Shape;20022;p33"/>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3" name="Google Shape;20023;p33"/>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4" name="Google Shape;20024;p33"/>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5" name="Google Shape;20025;p33"/>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6" name="Google Shape;20026;p33"/>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7" name="Google Shape;20027;p33"/>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8" name="Google Shape;20028;p33"/>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9" name="Google Shape;20029;p33"/>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0" name="Google Shape;20030;p33"/>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1" name="Google Shape;20031;p33"/>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2" name="Google Shape;20032;p33"/>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3" name="Google Shape;20033;p33"/>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4" name="Google Shape;20034;p33"/>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5" name="Google Shape;20035;p33"/>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6" name="Google Shape;20036;p33"/>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7" name="Google Shape;20037;p33"/>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8" name="Google Shape;20038;p33"/>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9" name="Google Shape;20039;p33"/>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0" name="Google Shape;20040;p33"/>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1" name="Google Shape;20041;p33"/>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2" name="Google Shape;20042;p33"/>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3" name="Google Shape;20043;p33"/>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4" name="Google Shape;20044;p33"/>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5" name="Google Shape;20045;p33"/>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6" name="Google Shape;20046;p33"/>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7" name="Google Shape;20047;p33"/>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8" name="Google Shape;20048;p33"/>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9" name="Google Shape;20049;p33"/>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0" name="Google Shape;20050;p33"/>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1" name="Google Shape;20051;p33"/>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2" name="Google Shape;20052;p33"/>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3" name="Google Shape;20053;p33"/>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4" name="Google Shape;20054;p33"/>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5" name="Google Shape;20055;p33"/>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6" name="Google Shape;20056;p33"/>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7" name="Google Shape;20057;p33"/>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8" name="Google Shape;20058;p33"/>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9" name="Google Shape;20059;p33"/>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0" name="Google Shape;20060;p33"/>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1" name="Google Shape;20061;p33"/>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2" name="Google Shape;20062;p33"/>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3" name="Google Shape;20063;p33"/>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4" name="Google Shape;20064;p33"/>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5" name="Google Shape;20065;p33"/>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6" name="Google Shape;20066;p33"/>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7" name="Google Shape;20067;p33"/>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8" name="Google Shape;20068;p33"/>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9" name="Google Shape;20069;p33"/>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0" name="Google Shape;20070;p33"/>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1" name="Google Shape;20071;p33"/>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2" name="Google Shape;20072;p33"/>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3" name="Google Shape;20073;p33"/>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4" name="Google Shape;20074;p33"/>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5" name="Google Shape;20075;p33"/>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6" name="Google Shape;20076;p33"/>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7" name="Google Shape;20077;p33"/>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8" name="Google Shape;20078;p33"/>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9" name="Google Shape;20079;p33"/>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0" name="Google Shape;20080;p33"/>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1" name="Google Shape;20081;p33"/>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2" name="Google Shape;20082;p33"/>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3" name="Google Shape;20083;p33"/>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4" name="Google Shape;20084;p33"/>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5" name="Google Shape;20085;p33"/>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6" name="Google Shape;20086;p33"/>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7" name="Google Shape;20087;p33"/>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8" name="Google Shape;20088;p33"/>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9" name="Google Shape;20089;p33"/>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0" name="Google Shape;20090;p33"/>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1" name="Google Shape;20091;p33"/>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2" name="Google Shape;20092;p33"/>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3" name="Google Shape;20093;p33"/>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4" name="Google Shape;20094;p33"/>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5" name="Google Shape;20095;p33"/>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6" name="Google Shape;20096;p33"/>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7" name="Google Shape;20097;p33"/>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8" name="Google Shape;20098;p33"/>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9" name="Google Shape;20099;p33"/>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0" name="Google Shape;20100;p33"/>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1" name="Google Shape;20101;p33"/>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2" name="Google Shape;20102;p33"/>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3" name="Google Shape;20103;p33"/>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4" name="Google Shape;20104;p33"/>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5" name="Google Shape;20105;p33"/>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6" name="Google Shape;20106;p33"/>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7" name="Google Shape;20107;p33"/>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8" name="Google Shape;20108;p33"/>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9" name="Google Shape;20109;p33"/>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0" name="Google Shape;20110;p33"/>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1" name="Google Shape;20111;p33"/>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2" name="Google Shape;20112;p33"/>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3" name="Google Shape;20113;p33"/>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4" name="Google Shape;20114;p33"/>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5" name="Google Shape;20115;p33"/>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6" name="Google Shape;20116;p33"/>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7" name="Google Shape;20117;p33"/>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8" name="Google Shape;20118;p33"/>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9" name="Google Shape;20119;p33"/>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0" name="Google Shape;20120;p33"/>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1" name="Google Shape;20121;p33"/>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2" name="Google Shape;20122;p33"/>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3" name="Google Shape;20123;p33"/>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4" name="Google Shape;20124;p33"/>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5" name="Google Shape;20125;p33"/>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6" name="Google Shape;20126;p33"/>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7" name="Google Shape;20127;p33"/>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8" name="Google Shape;20128;p33"/>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9" name="Google Shape;20129;p33"/>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0" name="Google Shape;20130;p33"/>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1" name="Google Shape;20131;p33"/>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2" name="Google Shape;20132;p33"/>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3" name="Google Shape;20133;p33"/>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4" name="Google Shape;20134;p33"/>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5" name="Google Shape;20135;p33"/>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6" name="Google Shape;20136;p33"/>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7" name="Google Shape;20137;p33"/>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8" name="Google Shape;20138;p33"/>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9" name="Google Shape;20139;p33"/>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0" name="Google Shape;20140;p33"/>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1" name="Google Shape;20141;p33"/>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2" name="Google Shape;20142;p33"/>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3" name="Google Shape;20143;p33"/>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4" name="Google Shape;20144;p33"/>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5" name="Google Shape;20145;p33"/>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6" name="Google Shape;20146;p33"/>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7" name="Google Shape;20147;p33"/>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8" name="Google Shape;20148;p33"/>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9" name="Google Shape;20149;p33"/>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0" name="Google Shape;20150;p33"/>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1" name="Google Shape;20151;p33"/>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2" name="Google Shape;20152;p33"/>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3" name="Google Shape;20153;p33"/>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4" name="Google Shape;20154;p33"/>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5" name="Google Shape;20155;p33"/>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6" name="Google Shape;20156;p33"/>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7" name="Google Shape;20157;p33"/>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8" name="Google Shape;20158;p33"/>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9" name="Google Shape;20159;p33"/>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0" name="Google Shape;20160;p33"/>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1" name="Google Shape;20161;p33"/>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2" name="Google Shape;20162;p33"/>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3" name="Google Shape;20163;p33"/>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4" name="Google Shape;20164;p33"/>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5" name="Google Shape;20165;p33"/>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6" name="Google Shape;20166;p33"/>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7" name="Google Shape;20167;p33"/>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8" name="Google Shape;20168;p33"/>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9" name="Google Shape;20169;p33"/>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0" name="Google Shape;20170;p33"/>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1" name="Google Shape;20171;p33"/>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2" name="Google Shape;20172;p33"/>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3" name="Google Shape;20173;p33"/>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4" name="Google Shape;20174;p33"/>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5" name="Google Shape;20175;p33"/>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6" name="Google Shape;20176;p33"/>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7" name="Google Shape;20177;p33"/>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8" name="Google Shape;20178;p33"/>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9" name="Google Shape;20179;p33"/>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0" name="Google Shape;20180;p33"/>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1" name="Google Shape;20181;p33"/>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2" name="Google Shape;20182;p33"/>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3" name="Google Shape;20183;p33"/>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4" name="Google Shape;20184;p33"/>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5" name="Google Shape;20185;p33"/>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6" name="Google Shape;20186;p33"/>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7" name="Google Shape;20187;p33"/>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8" name="Google Shape;20188;p33"/>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9" name="Google Shape;20189;p33"/>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0" name="Google Shape;20190;p33"/>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1" name="Google Shape;20191;p33"/>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2" name="Google Shape;20192;p33"/>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3" name="Google Shape;20193;p33"/>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4" name="Google Shape;20194;p33"/>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5" name="Google Shape;20195;p33"/>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6" name="Google Shape;20196;p33"/>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7" name="Google Shape;20197;p33"/>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8" name="Google Shape;20198;p33"/>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9" name="Google Shape;20199;p33"/>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0" name="Google Shape;20200;p33"/>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1" name="Google Shape;20201;p33"/>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2" name="Google Shape;20202;p33"/>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3" name="Google Shape;20203;p33"/>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4" name="Google Shape;20204;p33"/>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5" name="Google Shape;20205;p33"/>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6" name="Google Shape;20206;p33"/>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7" name="Google Shape;20207;p33"/>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8" name="Google Shape;20208;p33"/>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9" name="Google Shape;20209;p33"/>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0" name="Google Shape;20210;p33"/>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1" name="Google Shape;20211;p33"/>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2" name="Google Shape;20212;p33"/>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3" name="Google Shape;20213;p33"/>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4" name="Google Shape;20214;p33"/>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5" name="Google Shape;20215;p33"/>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6" name="Google Shape;20216;p33"/>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7" name="Google Shape;20217;p33"/>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8" name="Google Shape;20218;p33"/>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9" name="Google Shape;20219;p33"/>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0" name="Google Shape;20220;p33"/>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1" name="Google Shape;20221;p33"/>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2" name="Google Shape;20222;p33"/>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3" name="Google Shape;20223;p33"/>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4" name="Google Shape;20224;p33"/>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5" name="Google Shape;20225;p33"/>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6" name="Google Shape;20226;p33"/>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7" name="Google Shape;20227;p33"/>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8" name="Google Shape;20228;p33"/>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9" name="Google Shape;20229;p33"/>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0" name="Google Shape;20230;p33"/>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1" name="Google Shape;20231;p33"/>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2" name="Google Shape;20232;p33"/>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3" name="Google Shape;20233;p33"/>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4" name="Google Shape;20234;p33"/>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5" name="Google Shape;20235;p33"/>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6" name="Google Shape;20236;p33"/>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7" name="Google Shape;20237;p33"/>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8" name="Google Shape;20238;p33"/>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9" name="Google Shape;20239;p33"/>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0" name="Google Shape;20240;p33"/>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1" name="Google Shape;20241;p33"/>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2" name="Google Shape;20242;p33"/>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3" name="Google Shape;20243;p33"/>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4" name="Google Shape;20244;p33"/>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5" name="Google Shape;20245;p33"/>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6" name="Google Shape;20246;p33"/>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7" name="Google Shape;20247;p33"/>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8" name="Google Shape;20248;p33"/>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9" name="Google Shape;20249;p33"/>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0" name="Google Shape;20250;p33"/>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1" name="Google Shape;20251;p33"/>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2" name="Google Shape;20252;p33"/>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3" name="Google Shape;20253;p33"/>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4" name="Google Shape;20254;p33"/>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5" name="Google Shape;20255;p33"/>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6" name="Google Shape;20256;p33"/>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7" name="Google Shape;20257;p33"/>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8" name="Google Shape;20258;p33"/>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9" name="Google Shape;20259;p33"/>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0" name="Google Shape;20260;p33"/>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1" name="Google Shape;20261;p33"/>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2" name="Google Shape;20262;p33"/>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3" name="Google Shape;20263;p33"/>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4" name="Google Shape;20264;p33"/>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5" name="Google Shape;20265;p33"/>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6" name="Google Shape;20266;p33"/>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7" name="Google Shape;20267;p33"/>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8" name="Google Shape;20268;p33"/>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9" name="Google Shape;20269;p33"/>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0" name="Google Shape;20270;p33"/>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1" name="Google Shape;20271;p33"/>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2" name="Google Shape;20272;p33"/>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3" name="Google Shape;20273;p33"/>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4" name="Google Shape;20274;p33"/>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5" name="Google Shape;20275;p33"/>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6" name="Google Shape;20276;p33"/>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7" name="Google Shape;20277;p33"/>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8" name="Google Shape;20278;p33"/>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9" name="Google Shape;20279;p33"/>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0" name="Google Shape;20280;p33"/>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1" name="Google Shape;20281;p33"/>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2" name="Google Shape;20282;p33"/>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3" name="Google Shape;20283;p33"/>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4" name="Google Shape;20284;p33"/>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5" name="Google Shape;20285;p33"/>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6" name="Google Shape;20286;p33"/>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7" name="Google Shape;20287;p33"/>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8" name="Google Shape;20288;p33"/>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9" name="Google Shape;20289;p33"/>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0" name="Google Shape;20290;p33"/>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1" name="Google Shape;20291;p33"/>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2" name="Google Shape;20292;p33"/>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3" name="Google Shape;20293;p33"/>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4" name="Google Shape;20294;p33"/>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5" name="Google Shape;20295;p33"/>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6" name="Google Shape;20296;p33"/>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7" name="Google Shape;20297;p33"/>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8" name="Google Shape;20298;p33"/>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9" name="Google Shape;20299;p33"/>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0" name="Google Shape;20300;p33"/>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1" name="Google Shape;20301;p33"/>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2" name="Google Shape;20302;p33"/>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3" name="Google Shape;20303;p33"/>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4" name="Google Shape;20304;p33"/>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5" name="Google Shape;20305;p33"/>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6" name="Google Shape;20306;p33"/>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7" name="Google Shape;20307;p33"/>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8" name="Google Shape;20308;p33"/>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9" name="Google Shape;20309;p33"/>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0" name="Google Shape;20310;p33"/>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1" name="Google Shape;20311;p33"/>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2" name="Google Shape;20312;p33"/>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3" name="Google Shape;20313;p33"/>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4" name="Google Shape;20314;p33"/>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5" name="Google Shape;20315;p33"/>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6" name="Google Shape;20316;p33"/>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7" name="Google Shape;20317;p33"/>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8" name="Google Shape;20318;p33"/>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9" name="Google Shape;20319;p33"/>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0" name="Google Shape;20320;p33"/>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1" name="Google Shape;20321;p33"/>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2" name="Google Shape;20322;p33"/>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3" name="Google Shape;20323;p33"/>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4" name="Google Shape;20324;p33"/>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5" name="Google Shape;20325;p33"/>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6" name="Google Shape;20326;p33"/>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7" name="Google Shape;20327;p33"/>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8" name="Google Shape;20328;p33"/>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9" name="Google Shape;20329;p33"/>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0" name="Google Shape;20330;p33"/>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1" name="Google Shape;20331;p33"/>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2" name="Google Shape;20332;p33"/>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3" name="Google Shape;20333;p33"/>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4" name="Google Shape;20334;p33"/>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5" name="Google Shape;20335;p33"/>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6" name="Google Shape;20336;p33"/>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7" name="Google Shape;20337;p33"/>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8" name="Google Shape;20338;p33"/>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9" name="Google Shape;20339;p33"/>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0" name="Google Shape;20340;p33"/>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1" name="Google Shape;20341;p33"/>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2" name="Google Shape;20342;p33"/>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3" name="Google Shape;20343;p33"/>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4" name="Google Shape;20344;p33"/>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5" name="Google Shape;20345;p33"/>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6" name="Google Shape;20346;p33"/>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7" name="Google Shape;20347;p33"/>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8" name="Google Shape;20348;p33"/>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9" name="Google Shape;20349;p33"/>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0" name="Google Shape;20350;p33"/>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1" name="Google Shape;20351;p33"/>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2" name="Google Shape;20352;p33"/>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3" name="Google Shape;20353;p33"/>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4" name="Google Shape;20354;p33"/>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5" name="Google Shape;20355;p33"/>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6" name="Google Shape;20356;p33"/>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7" name="Google Shape;20357;p33"/>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8" name="Google Shape;20358;p33"/>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9" name="Google Shape;20359;p33"/>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0" name="Google Shape;20360;p33"/>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1" name="Google Shape;20361;p33"/>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2" name="Google Shape;20362;p33"/>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3" name="Google Shape;20363;p33"/>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4" name="Google Shape;20364;p33"/>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5" name="Google Shape;20365;p33"/>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6" name="Google Shape;20366;p33"/>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7" name="Google Shape;20367;p33"/>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8" name="Google Shape;20368;p33"/>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9" name="Google Shape;20369;p33"/>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0" name="Google Shape;20370;p33"/>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1" name="Google Shape;20371;p33"/>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2" name="Google Shape;20372;p33"/>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3" name="Google Shape;20373;p33"/>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4" name="Google Shape;20374;p33"/>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5" name="Google Shape;20375;p33"/>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6" name="Google Shape;20376;p33"/>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7" name="Google Shape;20377;p33"/>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8" name="Google Shape;20378;p33"/>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9" name="Google Shape;20379;p33"/>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0" name="Google Shape;20380;p33"/>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1" name="Google Shape;20381;p33"/>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2" name="Google Shape;20382;p33"/>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3" name="Google Shape;20383;p33"/>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4" name="Google Shape;20384;p33"/>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5" name="Google Shape;20385;p33"/>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6" name="Google Shape;20386;p33"/>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7" name="Google Shape;20387;p33"/>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8" name="Google Shape;20388;p33"/>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9" name="Google Shape;20389;p33"/>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0" name="Google Shape;20390;p33"/>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1" name="Google Shape;20391;p33"/>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2" name="Google Shape;20392;p33"/>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3" name="Google Shape;20393;p33"/>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4" name="Google Shape;20394;p33"/>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5" name="Google Shape;20395;p33"/>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6" name="Google Shape;20396;p33"/>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7" name="Google Shape;20397;p33"/>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8" name="Google Shape;20398;p33"/>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9" name="Google Shape;20399;p33"/>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0" name="Google Shape;20400;p33"/>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1" name="Google Shape;20401;p33"/>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2" name="Google Shape;20402;p33"/>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3" name="Google Shape;20403;p33"/>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4" name="Google Shape;20404;p33"/>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5" name="Google Shape;20405;p33"/>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6" name="Google Shape;20406;p33"/>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7" name="Google Shape;20407;p33"/>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8" name="Google Shape;20408;p33"/>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9" name="Google Shape;20409;p33"/>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0" name="Google Shape;20410;p33"/>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1" name="Google Shape;20411;p33"/>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2" name="Google Shape;20412;p33"/>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3" name="Google Shape;20413;p33"/>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4" name="Google Shape;20414;p33"/>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5" name="Google Shape;20415;p33"/>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6" name="Google Shape;20416;p33"/>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7" name="Google Shape;20417;p33"/>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8" name="Google Shape;20418;p33"/>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9" name="Google Shape;20419;p33"/>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0" name="Google Shape;20420;p33"/>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1" name="Google Shape;20421;p33"/>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2" name="Google Shape;20422;p33"/>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3" name="Google Shape;20423;p33"/>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4" name="Google Shape;20424;p33"/>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5" name="Google Shape;20425;p33"/>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6" name="Google Shape;20426;p33"/>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7" name="Google Shape;20427;p33"/>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8" name="Google Shape;20428;p33"/>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9" name="Google Shape;20429;p33"/>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0" name="Google Shape;20430;p33"/>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1" name="Google Shape;20431;p33"/>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2" name="Google Shape;20432;p33"/>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3" name="Google Shape;20433;p33"/>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4" name="Google Shape;20434;p33"/>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5" name="Google Shape;20435;p33"/>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6" name="Google Shape;20436;p33"/>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7" name="Google Shape;20437;p33"/>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8" name="Google Shape;20438;p33"/>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9" name="Google Shape;20439;p33"/>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0" name="Google Shape;20440;p33"/>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1" name="Google Shape;20441;p33"/>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2" name="Google Shape;20442;p33"/>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3" name="Google Shape;20443;p33"/>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4" name="Google Shape;20444;p33"/>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5" name="Google Shape;20445;p33"/>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6" name="Google Shape;20446;p33"/>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7" name="Google Shape;20447;p33"/>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8" name="Google Shape;20448;p33"/>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9" name="Google Shape;20449;p33"/>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0" name="Google Shape;20450;p33"/>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1" name="Google Shape;20451;p33"/>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2" name="Google Shape;20452;p33"/>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3" name="Google Shape;20453;p33"/>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4" name="Google Shape;20454;p33"/>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5" name="Google Shape;20455;p33"/>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6" name="Google Shape;20456;p33"/>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7" name="Google Shape;20457;p33"/>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8" name="Google Shape;20458;p33"/>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9" name="Google Shape;20459;p33"/>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0" name="Google Shape;20460;p33"/>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1" name="Google Shape;20461;p33"/>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2" name="Google Shape;20462;p33"/>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3" name="Google Shape;20463;p33"/>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4" name="Google Shape;20464;p33"/>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5" name="Google Shape;20465;p33"/>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6" name="Google Shape;20466;p33"/>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7" name="Google Shape;20467;p33"/>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8" name="Google Shape;20468;p33"/>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9" name="Google Shape;20469;p33"/>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0" name="Google Shape;20470;p33"/>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1" name="Google Shape;20471;p33"/>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2" name="Google Shape;20472;p33"/>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3" name="Google Shape;20473;p33"/>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4" name="Google Shape;20474;p33"/>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5" name="Google Shape;20475;p33"/>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6" name="Google Shape;20476;p33"/>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7" name="Google Shape;20477;p33"/>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8" name="Google Shape;20478;p33"/>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9" name="Google Shape;20479;p33"/>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0" name="Google Shape;20480;p33"/>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1" name="Google Shape;20481;p33"/>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2" name="Google Shape;20482;p33"/>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3" name="Google Shape;20483;p33"/>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4" name="Google Shape;20484;p33"/>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5" name="Google Shape;20485;p33"/>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6" name="Google Shape;20486;p33"/>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7" name="Google Shape;20487;p33"/>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8" name="Google Shape;20488;p33"/>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9" name="Google Shape;20489;p33"/>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0" name="Google Shape;20490;p33"/>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1" name="Google Shape;20491;p33"/>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2" name="Google Shape;20492;p33"/>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3" name="Google Shape;20493;p33"/>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4" name="Google Shape;20494;p33"/>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5" name="Google Shape;20495;p33"/>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6" name="Google Shape;20496;p33"/>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7" name="Google Shape;20497;p33"/>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8" name="Google Shape;20498;p33"/>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9" name="Google Shape;20499;p33"/>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0" name="Google Shape;20500;p33"/>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1" name="Google Shape;20501;p33"/>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2" name="Google Shape;20502;p33"/>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3" name="Google Shape;20503;p33"/>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4" name="Google Shape;20504;p33"/>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5" name="Google Shape;20505;p33"/>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6" name="Google Shape;20506;p33"/>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7" name="Google Shape;20507;p33"/>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8" name="Google Shape;20508;p33"/>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9" name="Google Shape;20509;p33"/>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0" name="Google Shape;20510;p33"/>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1" name="Google Shape;20511;p33"/>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2" name="Google Shape;20512;p33"/>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3" name="Google Shape;20513;p33"/>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4" name="Google Shape;20514;p33"/>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5" name="Google Shape;20515;p33"/>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6" name="Google Shape;20516;p33"/>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7" name="Google Shape;20517;p33"/>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8" name="Google Shape;20518;p33"/>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9" name="Google Shape;20519;p33"/>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0" name="Google Shape;20520;p33"/>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1" name="Google Shape;20521;p33"/>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2" name="Google Shape;20522;p33"/>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3" name="Google Shape;20523;p33"/>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4" name="Google Shape;20524;p33"/>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5" name="Google Shape;20525;p33"/>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6" name="Google Shape;20526;p33"/>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7" name="Google Shape;20527;p33"/>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8" name="Google Shape;20528;p33"/>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9" name="Google Shape;20529;p33"/>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0" name="Google Shape;20530;p33"/>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1" name="Google Shape;20531;p33"/>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2" name="Google Shape;20532;p33"/>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3" name="Google Shape;20533;p33"/>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4" name="Google Shape;20534;p33"/>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5" name="Google Shape;20535;p33"/>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6" name="Google Shape;20536;p33"/>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7" name="Google Shape;20537;p33"/>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8" name="Google Shape;20538;p33"/>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9" name="Google Shape;20539;p33"/>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0" name="Google Shape;20540;p33"/>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1" name="Google Shape;20541;p33"/>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2" name="Google Shape;20542;p33"/>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3" name="Google Shape;20543;p33"/>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4" name="Google Shape;20544;p33"/>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5" name="Google Shape;20545;p33"/>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6" name="Google Shape;20546;p33"/>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7" name="Google Shape;20547;p33"/>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8" name="Google Shape;20548;p33"/>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9" name="Google Shape;20549;p33"/>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0" name="Google Shape;20550;p33"/>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1" name="Google Shape;20551;p33"/>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2" name="Google Shape;20552;p33"/>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3" name="Google Shape;20553;p33"/>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4" name="Google Shape;20554;p33"/>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5" name="Google Shape;20555;p33"/>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6" name="Google Shape;20556;p33"/>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7" name="Google Shape;20557;p33"/>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8" name="Google Shape;20558;p33"/>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9" name="Google Shape;20559;p33"/>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0" name="Google Shape;20560;p33"/>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1" name="Google Shape;20561;p33"/>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2" name="Google Shape;20562;p33"/>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3" name="Google Shape;20563;p33"/>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4" name="Google Shape;20564;p33"/>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5" name="Google Shape;20565;p33"/>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6" name="Google Shape;20566;p33"/>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7" name="Google Shape;20567;p33"/>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8" name="Google Shape;20568;p33"/>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9" name="Google Shape;20569;p33"/>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0" name="Google Shape;20570;p33"/>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1" name="Google Shape;20571;p33"/>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2" name="Google Shape;20572;p33"/>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3" name="Google Shape;20573;p33"/>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4" name="Google Shape;20574;p33"/>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5" name="Google Shape;20575;p33"/>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6" name="Google Shape;20576;p33"/>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7" name="Google Shape;20577;p33"/>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8" name="Google Shape;20578;p33"/>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9" name="Google Shape;20579;p33"/>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0" name="Google Shape;20580;p33"/>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1" name="Google Shape;20581;p33"/>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2" name="Google Shape;20582;p33"/>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3" name="Google Shape;20583;p33"/>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4" name="Google Shape;20584;p33"/>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5" name="Google Shape;20585;p33"/>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6" name="Google Shape;20586;p33"/>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7" name="Google Shape;20587;p33"/>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8" name="Google Shape;20588;p33"/>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9" name="Google Shape;20589;p33"/>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0" name="Google Shape;20590;p33"/>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1" name="Google Shape;20591;p33"/>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2" name="Google Shape;20592;p33"/>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3" name="Google Shape;20593;p33"/>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4" name="Google Shape;20594;p33"/>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5" name="Google Shape;20595;p33"/>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6" name="Google Shape;20596;p33"/>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7" name="Google Shape;20597;p33"/>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8" name="Google Shape;20598;p33"/>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9" name="Google Shape;20599;p33"/>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0" name="Google Shape;20600;p33"/>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1" name="Google Shape;20601;p33"/>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2" name="Google Shape;20602;p33"/>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3" name="Google Shape;20603;p33"/>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4" name="Google Shape;20604;p33"/>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5" name="Google Shape;20605;p33"/>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6" name="Google Shape;20606;p33"/>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7" name="Google Shape;20607;p33"/>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8" name="Google Shape;20608;p33"/>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9" name="Google Shape;20609;p33"/>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0" name="Google Shape;20610;p33"/>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1" name="Google Shape;20611;p33"/>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2" name="Google Shape;20612;p33"/>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3" name="Google Shape;20613;p33"/>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4" name="Google Shape;20614;p33"/>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5" name="Google Shape;20615;p33"/>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6" name="Google Shape;20616;p33"/>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7" name="Google Shape;20617;p33"/>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8" name="Google Shape;20618;p33"/>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619" name="Google Shape;20619;p33"/>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0620" name="Google Shape;20620;p33"/>
          <p:cNvGrpSpPr/>
          <p:nvPr/>
        </p:nvGrpSpPr>
        <p:grpSpPr>
          <a:xfrm>
            <a:off x="250726" y="-507175"/>
            <a:ext cx="343093" cy="2138992"/>
            <a:chOff x="4842737" y="1623629"/>
            <a:chExt cx="472971" cy="2948300"/>
          </a:xfrm>
        </p:grpSpPr>
        <p:sp>
          <p:nvSpPr>
            <p:cNvPr id="20621" name="Google Shape;20621;p33"/>
            <p:cNvSpPr/>
            <p:nvPr/>
          </p:nvSpPr>
          <p:spPr>
            <a:xfrm>
              <a:off x="4883126" y="2572091"/>
              <a:ext cx="397401" cy="440419"/>
            </a:xfrm>
            <a:custGeom>
              <a:avLst/>
              <a:gdLst/>
              <a:ahLst/>
              <a:cxnLst/>
              <a:rect l="l" t="t" r="r" b="b"/>
              <a:pathLst>
                <a:path w="8619" h="9552" fill="none" extrusionOk="0">
                  <a:moveTo>
                    <a:pt x="8619" y="9551"/>
                  </a:moveTo>
                  <a:lnTo>
                    <a:pt x="4239" y="0"/>
                  </a:lnTo>
                  <a:lnTo>
                    <a:pt x="1" y="9551"/>
                  </a:lnTo>
                  <a:close/>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2" name="Google Shape;20622;p33"/>
            <p:cNvSpPr/>
            <p:nvPr/>
          </p:nvSpPr>
          <p:spPr>
            <a:xfrm>
              <a:off x="5078573" y="1623629"/>
              <a:ext cx="46" cy="948523"/>
            </a:xfrm>
            <a:custGeom>
              <a:avLst/>
              <a:gdLst/>
              <a:ahLst/>
              <a:cxnLst/>
              <a:rect l="l" t="t" r="r" b="b"/>
              <a:pathLst>
                <a:path w="1" h="20572" fill="none" extrusionOk="0">
                  <a:moveTo>
                    <a:pt x="0" y="20571"/>
                  </a:moveTo>
                  <a:lnTo>
                    <a:pt x="0" y="1"/>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3" name="Google Shape;20623;p33"/>
            <p:cNvSpPr/>
            <p:nvPr/>
          </p:nvSpPr>
          <p:spPr>
            <a:xfrm>
              <a:off x="4871415" y="3030669"/>
              <a:ext cx="415659" cy="932893"/>
            </a:xfrm>
            <a:custGeom>
              <a:avLst/>
              <a:gdLst/>
              <a:ahLst/>
              <a:cxnLst/>
              <a:rect l="l" t="t" r="r" b="b"/>
              <a:pathLst>
                <a:path w="9015" h="20233" extrusionOk="0">
                  <a:moveTo>
                    <a:pt x="0" y="1"/>
                  </a:moveTo>
                  <a:lnTo>
                    <a:pt x="0" y="20232"/>
                  </a:lnTo>
                  <a:lnTo>
                    <a:pt x="9014" y="20232"/>
                  </a:lnTo>
                  <a:lnTo>
                    <a:pt x="9014" y="1"/>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4" name="Google Shape;20624;p33"/>
            <p:cNvSpPr/>
            <p:nvPr/>
          </p:nvSpPr>
          <p:spPr>
            <a:xfrm>
              <a:off x="4950903" y="3209148"/>
              <a:ext cx="256680" cy="575929"/>
            </a:xfrm>
            <a:custGeom>
              <a:avLst/>
              <a:gdLst/>
              <a:ahLst/>
              <a:cxnLst/>
              <a:rect l="l" t="t" r="r" b="b"/>
              <a:pathLst>
                <a:path w="5567" h="12491" extrusionOk="0">
                  <a:moveTo>
                    <a:pt x="0" y="1"/>
                  </a:moveTo>
                  <a:lnTo>
                    <a:pt x="0" y="12490"/>
                  </a:lnTo>
                  <a:lnTo>
                    <a:pt x="5567" y="12490"/>
                  </a:lnTo>
                  <a:lnTo>
                    <a:pt x="55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5" name="Google Shape;20625;p33"/>
            <p:cNvSpPr/>
            <p:nvPr/>
          </p:nvSpPr>
          <p:spPr>
            <a:xfrm>
              <a:off x="4868787" y="3970001"/>
              <a:ext cx="422160" cy="226757"/>
            </a:xfrm>
            <a:custGeom>
              <a:avLst/>
              <a:gdLst/>
              <a:ahLst/>
              <a:cxnLst/>
              <a:rect l="l" t="t" r="r" b="b"/>
              <a:pathLst>
                <a:path w="9156" h="4918" fill="none" extrusionOk="0">
                  <a:moveTo>
                    <a:pt x="4578" y="4917"/>
                  </a:moveTo>
                  <a:lnTo>
                    <a:pt x="1" y="1"/>
                  </a:lnTo>
                  <a:lnTo>
                    <a:pt x="4578" y="1"/>
                  </a:lnTo>
                  <a:lnTo>
                    <a:pt x="9156" y="1"/>
                  </a:lnTo>
                  <a:close/>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6" name="Google Shape;20626;p33"/>
            <p:cNvSpPr/>
            <p:nvPr/>
          </p:nvSpPr>
          <p:spPr>
            <a:xfrm>
              <a:off x="4842737" y="2996780"/>
              <a:ext cx="472971" cy="49566"/>
            </a:xfrm>
            <a:custGeom>
              <a:avLst/>
              <a:gdLst/>
              <a:ahLst/>
              <a:cxnLst/>
              <a:rect l="l" t="t" r="r" b="b"/>
              <a:pathLst>
                <a:path w="10258" h="1075" extrusionOk="0">
                  <a:moveTo>
                    <a:pt x="538" y="1"/>
                  </a:moveTo>
                  <a:cubicBezTo>
                    <a:pt x="255" y="1"/>
                    <a:pt x="1" y="227"/>
                    <a:pt x="1" y="538"/>
                  </a:cubicBezTo>
                  <a:cubicBezTo>
                    <a:pt x="1" y="820"/>
                    <a:pt x="255" y="1075"/>
                    <a:pt x="538" y="1075"/>
                  </a:cubicBezTo>
                  <a:lnTo>
                    <a:pt x="9721" y="1075"/>
                  </a:lnTo>
                  <a:cubicBezTo>
                    <a:pt x="10004" y="1075"/>
                    <a:pt x="10258" y="820"/>
                    <a:pt x="10258" y="538"/>
                  </a:cubicBezTo>
                  <a:cubicBezTo>
                    <a:pt x="10258" y="227"/>
                    <a:pt x="10004" y="1"/>
                    <a:pt x="9721" y="1"/>
                  </a:cubicBezTo>
                  <a:close/>
                </a:path>
              </a:pathLst>
            </a:custGeom>
            <a:solidFill>
              <a:srgbClr val="67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7" name="Google Shape;20627;p33"/>
            <p:cNvSpPr/>
            <p:nvPr/>
          </p:nvSpPr>
          <p:spPr>
            <a:xfrm>
              <a:off x="4842737" y="3938741"/>
              <a:ext cx="472971" cy="49566"/>
            </a:xfrm>
            <a:custGeom>
              <a:avLst/>
              <a:gdLst/>
              <a:ahLst/>
              <a:cxnLst/>
              <a:rect l="l" t="t" r="r" b="b"/>
              <a:pathLst>
                <a:path w="10258" h="1075" extrusionOk="0">
                  <a:moveTo>
                    <a:pt x="538" y="0"/>
                  </a:moveTo>
                  <a:cubicBezTo>
                    <a:pt x="255" y="0"/>
                    <a:pt x="1" y="226"/>
                    <a:pt x="1" y="537"/>
                  </a:cubicBezTo>
                  <a:cubicBezTo>
                    <a:pt x="1" y="820"/>
                    <a:pt x="255" y="1074"/>
                    <a:pt x="538" y="1074"/>
                  </a:cubicBezTo>
                  <a:lnTo>
                    <a:pt x="9721" y="1074"/>
                  </a:lnTo>
                  <a:cubicBezTo>
                    <a:pt x="10004" y="1074"/>
                    <a:pt x="10258" y="820"/>
                    <a:pt x="10258" y="537"/>
                  </a:cubicBezTo>
                  <a:cubicBezTo>
                    <a:pt x="10258" y="226"/>
                    <a:pt x="10004" y="0"/>
                    <a:pt x="9721" y="0"/>
                  </a:cubicBezTo>
                  <a:close/>
                </a:path>
              </a:pathLst>
            </a:custGeom>
            <a:solidFill>
              <a:srgbClr val="67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8" name="Google Shape;20628;p33"/>
            <p:cNvSpPr/>
            <p:nvPr/>
          </p:nvSpPr>
          <p:spPr>
            <a:xfrm>
              <a:off x="5016006" y="4313958"/>
              <a:ext cx="46" cy="237131"/>
            </a:xfrm>
            <a:custGeom>
              <a:avLst/>
              <a:gdLst/>
              <a:ahLst/>
              <a:cxnLst/>
              <a:rect l="l" t="t" r="r" b="b"/>
              <a:pathLst>
                <a:path w="1" h="5143" fill="none" extrusionOk="0">
                  <a:moveTo>
                    <a:pt x="1" y="0"/>
                  </a:moveTo>
                  <a:lnTo>
                    <a:pt x="1" y="5143"/>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9" name="Google Shape;20629;p33"/>
            <p:cNvSpPr/>
            <p:nvPr/>
          </p:nvSpPr>
          <p:spPr>
            <a:xfrm>
              <a:off x="5038183" y="4321750"/>
              <a:ext cx="46" cy="241096"/>
            </a:xfrm>
            <a:custGeom>
              <a:avLst/>
              <a:gdLst/>
              <a:ahLst/>
              <a:cxnLst/>
              <a:rect l="l" t="t" r="r" b="b"/>
              <a:pathLst>
                <a:path w="1" h="5229" fill="none" extrusionOk="0">
                  <a:moveTo>
                    <a:pt x="0" y="1"/>
                  </a:moveTo>
                  <a:lnTo>
                    <a:pt x="0" y="5228"/>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0" name="Google Shape;20630;p33"/>
            <p:cNvSpPr/>
            <p:nvPr/>
          </p:nvSpPr>
          <p:spPr>
            <a:xfrm>
              <a:off x="5062943" y="4321750"/>
              <a:ext cx="46" cy="250179"/>
            </a:xfrm>
            <a:custGeom>
              <a:avLst/>
              <a:gdLst/>
              <a:ahLst/>
              <a:cxnLst/>
              <a:rect l="l" t="t" r="r" b="b"/>
              <a:pathLst>
                <a:path w="1" h="5426" fill="none" extrusionOk="0">
                  <a:moveTo>
                    <a:pt x="0" y="1"/>
                  </a:moveTo>
                  <a:lnTo>
                    <a:pt x="0" y="5426"/>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1" name="Google Shape;20631;p33"/>
            <p:cNvSpPr/>
            <p:nvPr/>
          </p:nvSpPr>
          <p:spPr>
            <a:xfrm>
              <a:off x="5141094" y="4313958"/>
              <a:ext cx="46" cy="237131"/>
            </a:xfrm>
            <a:custGeom>
              <a:avLst/>
              <a:gdLst/>
              <a:ahLst/>
              <a:cxnLst/>
              <a:rect l="l" t="t" r="r" b="b"/>
              <a:pathLst>
                <a:path w="1" h="5143" fill="none" extrusionOk="0">
                  <a:moveTo>
                    <a:pt x="1" y="0"/>
                  </a:moveTo>
                  <a:lnTo>
                    <a:pt x="1" y="5143"/>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2" name="Google Shape;20632;p33"/>
            <p:cNvSpPr/>
            <p:nvPr/>
          </p:nvSpPr>
          <p:spPr>
            <a:xfrm>
              <a:off x="5118962" y="4321750"/>
              <a:ext cx="46" cy="241096"/>
            </a:xfrm>
            <a:custGeom>
              <a:avLst/>
              <a:gdLst/>
              <a:ahLst/>
              <a:cxnLst/>
              <a:rect l="l" t="t" r="r" b="b"/>
              <a:pathLst>
                <a:path w="1" h="5229" fill="none" extrusionOk="0">
                  <a:moveTo>
                    <a:pt x="0" y="1"/>
                  </a:moveTo>
                  <a:lnTo>
                    <a:pt x="0" y="5228"/>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3" name="Google Shape;20633;p33"/>
            <p:cNvSpPr/>
            <p:nvPr/>
          </p:nvSpPr>
          <p:spPr>
            <a:xfrm>
              <a:off x="5094203" y="4321750"/>
              <a:ext cx="46" cy="250179"/>
            </a:xfrm>
            <a:custGeom>
              <a:avLst/>
              <a:gdLst/>
              <a:ahLst/>
              <a:cxnLst/>
              <a:rect l="l" t="t" r="r" b="b"/>
              <a:pathLst>
                <a:path w="1" h="5426" fill="none" extrusionOk="0">
                  <a:moveTo>
                    <a:pt x="0" y="1"/>
                  </a:moveTo>
                  <a:lnTo>
                    <a:pt x="0" y="5426"/>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4" name="Google Shape;20634;p33"/>
            <p:cNvSpPr/>
            <p:nvPr/>
          </p:nvSpPr>
          <p:spPr>
            <a:xfrm>
              <a:off x="4984745" y="4238389"/>
              <a:ext cx="188949" cy="145654"/>
            </a:xfrm>
            <a:custGeom>
              <a:avLst/>
              <a:gdLst/>
              <a:ahLst/>
              <a:cxnLst/>
              <a:rect l="l" t="t" r="r" b="b"/>
              <a:pathLst>
                <a:path w="4098" h="3159" extrusionOk="0">
                  <a:moveTo>
                    <a:pt x="2063" y="0"/>
                  </a:moveTo>
                  <a:cubicBezTo>
                    <a:pt x="905" y="0"/>
                    <a:pt x="1" y="905"/>
                    <a:pt x="1" y="2063"/>
                  </a:cubicBezTo>
                  <a:lnTo>
                    <a:pt x="1" y="2120"/>
                  </a:lnTo>
                  <a:cubicBezTo>
                    <a:pt x="1" y="2812"/>
                    <a:pt x="1025" y="3158"/>
                    <a:pt x="2049" y="3158"/>
                  </a:cubicBezTo>
                  <a:cubicBezTo>
                    <a:pt x="3074" y="3158"/>
                    <a:pt x="4098" y="2812"/>
                    <a:pt x="4098" y="2120"/>
                  </a:cubicBezTo>
                  <a:lnTo>
                    <a:pt x="4098" y="2063"/>
                  </a:lnTo>
                  <a:cubicBezTo>
                    <a:pt x="4098" y="905"/>
                    <a:pt x="3194" y="0"/>
                    <a:pt x="2063" y="0"/>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5" name="Google Shape;20635;p33"/>
            <p:cNvSpPr/>
            <p:nvPr/>
          </p:nvSpPr>
          <p:spPr>
            <a:xfrm>
              <a:off x="5027763" y="4178450"/>
              <a:ext cx="91247" cy="78244"/>
            </a:xfrm>
            <a:custGeom>
              <a:avLst/>
              <a:gdLst/>
              <a:ahLst/>
              <a:cxnLst/>
              <a:rect l="l" t="t" r="r" b="b"/>
              <a:pathLst>
                <a:path w="1979" h="1697" extrusionOk="0">
                  <a:moveTo>
                    <a:pt x="1130" y="1"/>
                  </a:moveTo>
                  <a:cubicBezTo>
                    <a:pt x="368" y="1"/>
                    <a:pt x="0" y="905"/>
                    <a:pt x="509" y="1442"/>
                  </a:cubicBezTo>
                  <a:cubicBezTo>
                    <a:pt x="684" y="1617"/>
                    <a:pt x="902" y="1696"/>
                    <a:pt x="1116" y="1696"/>
                  </a:cubicBezTo>
                  <a:cubicBezTo>
                    <a:pt x="1556" y="1696"/>
                    <a:pt x="1978" y="1362"/>
                    <a:pt x="1978" y="848"/>
                  </a:cubicBezTo>
                  <a:cubicBezTo>
                    <a:pt x="1978" y="368"/>
                    <a:pt x="1583" y="1"/>
                    <a:pt x="1130"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636" name="Google Shape;20636;p33"/>
          <p:cNvGrpSpPr/>
          <p:nvPr/>
        </p:nvGrpSpPr>
        <p:grpSpPr>
          <a:xfrm flipH="1">
            <a:off x="8152306" y="303407"/>
            <a:ext cx="170431" cy="208992"/>
            <a:chOff x="7314226" y="2364570"/>
            <a:chExt cx="170431" cy="208992"/>
          </a:xfrm>
        </p:grpSpPr>
        <p:sp>
          <p:nvSpPr>
            <p:cNvPr id="20637" name="Google Shape;20637;p33"/>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8" name="Google Shape;20638;p33"/>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9" name="Google Shape;20639;p33"/>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0" name="Google Shape;20640;p33"/>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641" name="Google Shape;20641;p33"/>
          <p:cNvSpPr/>
          <p:nvPr/>
        </p:nvSpPr>
        <p:spPr>
          <a:xfrm flipH="1">
            <a:off x="8691376" y="4346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2" name="Google Shape;20642;p33"/>
          <p:cNvSpPr/>
          <p:nvPr/>
        </p:nvSpPr>
        <p:spPr>
          <a:xfrm flipH="1">
            <a:off x="8725744" y="9310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643" name="Google Shape;20643;p33"/>
          <p:cNvGrpSpPr/>
          <p:nvPr/>
        </p:nvGrpSpPr>
        <p:grpSpPr>
          <a:xfrm flipH="1">
            <a:off x="8428906" y="1431732"/>
            <a:ext cx="170431" cy="208992"/>
            <a:chOff x="7314226" y="2364570"/>
            <a:chExt cx="170431" cy="208992"/>
          </a:xfrm>
        </p:grpSpPr>
        <p:sp>
          <p:nvSpPr>
            <p:cNvPr id="20644" name="Google Shape;20644;p33"/>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5" name="Google Shape;20645;p33"/>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6" name="Google Shape;20646;p33"/>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7" name="Google Shape;20647;p33"/>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648" name="Google Shape;20648;p33"/>
          <p:cNvGrpSpPr/>
          <p:nvPr/>
        </p:nvGrpSpPr>
        <p:grpSpPr>
          <a:xfrm flipH="1">
            <a:off x="130356" y="1914232"/>
            <a:ext cx="170431" cy="208992"/>
            <a:chOff x="7314226" y="2364570"/>
            <a:chExt cx="170431" cy="208992"/>
          </a:xfrm>
        </p:grpSpPr>
        <p:sp>
          <p:nvSpPr>
            <p:cNvPr id="20649" name="Google Shape;20649;p33"/>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0" name="Google Shape;20650;p33"/>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1" name="Google Shape;20651;p33"/>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2" name="Google Shape;20652;p33"/>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653" name="Google Shape;20653;p33"/>
          <p:cNvSpPr/>
          <p:nvPr/>
        </p:nvSpPr>
        <p:spPr>
          <a:xfrm flipH="1">
            <a:off x="406976" y="23003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4" name="Google Shape;20654;p33"/>
          <p:cNvSpPr/>
          <p:nvPr/>
        </p:nvSpPr>
        <p:spPr>
          <a:xfrm flipH="1">
            <a:off x="8897426" y="20632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4">
  <p:cSld name="TITLE_ONLY_1_1_1_1_1">
    <p:spTree>
      <p:nvGrpSpPr>
        <p:cNvPr id="20655" name="Shape 20655"/>
        <p:cNvGrpSpPr/>
        <p:nvPr/>
      </p:nvGrpSpPr>
      <p:grpSpPr>
        <a:xfrm>
          <a:off x="0" y="0"/>
          <a:ext cx="0" cy="0"/>
          <a:chOff x="0" y="0"/>
          <a:chExt cx="0" cy="0"/>
        </a:xfrm>
      </p:grpSpPr>
      <p:grpSp>
        <p:nvGrpSpPr>
          <p:cNvPr id="20656" name="Google Shape;20656;p34"/>
          <p:cNvGrpSpPr/>
          <p:nvPr/>
        </p:nvGrpSpPr>
        <p:grpSpPr>
          <a:xfrm>
            <a:off x="-44372" y="-112096"/>
            <a:ext cx="9232744" cy="5367692"/>
            <a:chOff x="-36097" y="-112100"/>
            <a:chExt cx="9232744" cy="5367692"/>
          </a:xfrm>
        </p:grpSpPr>
        <p:sp>
          <p:nvSpPr>
            <p:cNvPr id="20657" name="Google Shape;20657;p34"/>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8" name="Google Shape;20658;p34"/>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9" name="Google Shape;20659;p34"/>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0" name="Google Shape;20660;p34"/>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1" name="Google Shape;20661;p34"/>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2" name="Google Shape;20662;p34"/>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3" name="Google Shape;20663;p34"/>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4" name="Google Shape;20664;p34"/>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5" name="Google Shape;20665;p34"/>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6" name="Google Shape;20666;p34"/>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7" name="Google Shape;20667;p34"/>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8" name="Google Shape;20668;p34"/>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9" name="Google Shape;20669;p34"/>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0" name="Google Shape;20670;p34"/>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1" name="Google Shape;20671;p34"/>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2" name="Google Shape;20672;p34"/>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3" name="Google Shape;20673;p34"/>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4" name="Google Shape;20674;p34"/>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5" name="Google Shape;20675;p34"/>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6" name="Google Shape;20676;p34"/>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7" name="Google Shape;20677;p34"/>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8" name="Google Shape;20678;p34"/>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9" name="Google Shape;20679;p34"/>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0" name="Google Shape;20680;p34"/>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1" name="Google Shape;20681;p34"/>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2" name="Google Shape;20682;p34"/>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3" name="Google Shape;20683;p34"/>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4" name="Google Shape;20684;p34"/>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5" name="Google Shape;20685;p34"/>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6" name="Google Shape;20686;p34"/>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7" name="Google Shape;20687;p34"/>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8" name="Google Shape;20688;p34"/>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9" name="Google Shape;20689;p34"/>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0" name="Google Shape;20690;p34"/>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1" name="Google Shape;20691;p34"/>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2" name="Google Shape;20692;p34"/>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3" name="Google Shape;20693;p34"/>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4" name="Google Shape;20694;p34"/>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5" name="Google Shape;20695;p34"/>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6" name="Google Shape;20696;p34"/>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7" name="Google Shape;20697;p34"/>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8" name="Google Shape;20698;p34"/>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9" name="Google Shape;20699;p34"/>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0" name="Google Shape;20700;p34"/>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1" name="Google Shape;20701;p34"/>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2" name="Google Shape;20702;p34"/>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3" name="Google Shape;20703;p34"/>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4" name="Google Shape;20704;p34"/>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5" name="Google Shape;20705;p34"/>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6" name="Google Shape;20706;p34"/>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7" name="Google Shape;20707;p34"/>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8" name="Google Shape;20708;p34"/>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9" name="Google Shape;20709;p34"/>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0" name="Google Shape;20710;p34"/>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1" name="Google Shape;20711;p34"/>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2" name="Google Shape;20712;p34"/>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3" name="Google Shape;20713;p34"/>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4" name="Google Shape;20714;p34"/>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5" name="Google Shape;20715;p34"/>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6" name="Google Shape;20716;p34"/>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7" name="Google Shape;20717;p34"/>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8" name="Google Shape;20718;p34"/>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9" name="Google Shape;20719;p34"/>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0" name="Google Shape;20720;p34"/>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1" name="Google Shape;20721;p34"/>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2" name="Google Shape;20722;p34"/>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3" name="Google Shape;20723;p34"/>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4" name="Google Shape;20724;p34"/>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5" name="Google Shape;20725;p34"/>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6" name="Google Shape;20726;p34"/>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7" name="Google Shape;20727;p34"/>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8" name="Google Shape;20728;p34"/>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9" name="Google Shape;20729;p34"/>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0" name="Google Shape;20730;p34"/>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1" name="Google Shape;20731;p34"/>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2" name="Google Shape;20732;p34"/>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3" name="Google Shape;20733;p34"/>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4" name="Google Shape;20734;p34"/>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5" name="Google Shape;20735;p34"/>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6" name="Google Shape;20736;p34"/>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7" name="Google Shape;20737;p34"/>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8" name="Google Shape;20738;p34"/>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9" name="Google Shape;20739;p34"/>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0" name="Google Shape;20740;p34"/>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1" name="Google Shape;20741;p34"/>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2" name="Google Shape;20742;p34"/>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3" name="Google Shape;20743;p34"/>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4" name="Google Shape;20744;p34"/>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5" name="Google Shape;20745;p34"/>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6" name="Google Shape;20746;p34"/>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7" name="Google Shape;20747;p34"/>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8" name="Google Shape;20748;p34"/>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9" name="Google Shape;20749;p34"/>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0" name="Google Shape;20750;p34"/>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1" name="Google Shape;20751;p34"/>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2" name="Google Shape;20752;p34"/>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3" name="Google Shape;20753;p34"/>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4" name="Google Shape;20754;p34"/>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5" name="Google Shape;20755;p34"/>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6" name="Google Shape;20756;p34"/>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7" name="Google Shape;20757;p34"/>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8" name="Google Shape;20758;p34"/>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9" name="Google Shape;20759;p34"/>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0" name="Google Shape;20760;p34"/>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1" name="Google Shape;20761;p34"/>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2" name="Google Shape;20762;p34"/>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3" name="Google Shape;20763;p34"/>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4" name="Google Shape;20764;p34"/>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5" name="Google Shape;20765;p34"/>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6" name="Google Shape;20766;p34"/>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7" name="Google Shape;20767;p34"/>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8" name="Google Shape;20768;p34"/>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9" name="Google Shape;20769;p34"/>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0" name="Google Shape;20770;p34"/>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1" name="Google Shape;20771;p34"/>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2" name="Google Shape;20772;p34"/>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3" name="Google Shape;20773;p34"/>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4" name="Google Shape;20774;p34"/>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5" name="Google Shape;20775;p34"/>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6" name="Google Shape;20776;p34"/>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7" name="Google Shape;20777;p34"/>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8" name="Google Shape;20778;p34"/>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9" name="Google Shape;20779;p34"/>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0" name="Google Shape;20780;p34"/>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1" name="Google Shape;20781;p34"/>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2" name="Google Shape;20782;p34"/>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3" name="Google Shape;20783;p34"/>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4" name="Google Shape;20784;p34"/>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5" name="Google Shape;20785;p34"/>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6" name="Google Shape;20786;p34"/>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7" name="Google Shape;20787;p34"/>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8" name="Google Shape;20788;p34"/>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9" name="Google Shape;20789;p34"/>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0" name="Google Shape;20790;p34"/>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1" name="Google Shape;20791;p34"/>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2" name="Google Shape;20792;p34"/>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3" name="Google Shape;20793;p34"/>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4" name="Google Shape;20794;p34"/>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5" name="Google Shape;20795;p34"/>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6" name="Google Shape;20796;p34"/>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7" name="Google Shape;20797;p34"/>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8" name="Google Shape;20798;p34"/>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9" name="Google Shape;20799;p34"/>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0" name="Google Shape;20800;p34"/>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1" name="Google Shape;20801;p34"/>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2" name="Google Shape;20802;p34"/>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3" name="Google Shape;20803;p34"/>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4" name="Google Shape;20804;p34"/>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5" name="Google Shape;20805;p34"/>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6" name="Google Shape;20806;p34"/>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7" name="Google Shape;20807;p34"/>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8" name="Google Shape;20808;p34"/>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9" name="Google Shape;20809;p34"/>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0" name="Google Shape;20810;p34"/>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1" name="Google Shape;20811;p34"/>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2" name="Google Shape;20812;p34"/>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3" name="Google Shape;20813;p34"/>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4" name="Google Shape;20814;p34"/>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5" name="Google Shape;20815;p34"/>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6" name="Google Shape;20816;p34"/>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7" name="Google Shape;20817;p34"/>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8" name="Google Shape;20818;p34"/>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9" name="Google Shape;20819;p34"/>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0" name="Google Shape;20820;p34"/>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1" name="Google Shape;20821;p34"/>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2" name="Google Shape;20822;p34"/>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3" name="Google Shape;20823;p34"/>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4" name="Google Shape;20824;p34"/>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5" name="Google Shape;20825;p34"/>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6" name="Google Shape;20826;p34"/>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7" name="Google Shape;20827;p34"/>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8" name="Google Shape;20828;p34"/>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9" name="Google Shape;20829;p34"/>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0" name="Google Shape;20830;p34"/>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1" name="Google Shape;20831;p34"/>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2" name="Google Shape;20832;p34"/>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3" name="Google Shape;20833;p34"/>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4" name="Google Shape;20834;p34"/>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5" name="Google Shape;20835;p34"/>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6" name="Google Shape;20836;p34"/>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7" name="Google Shape;20837;p34"/>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8" name="Google Shape;20838;p34"/>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9" name="Google Shape;20839;p34"/>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0" name="Google Shape;20840;p34"/>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1" name="Google Shape;20841;p34"/>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2" name="Google Shape;20842;p34"/>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3" name="Google Shape;20843;p34"/>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4" name="Google Shape;20844;p34"/>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5" name="Google Shape;20845;p34"/>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6" name="Google Shape;20846;p34"/>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7" name="Google Shape;20847;p34"/>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8" name="Google Shape;20848;p34"/>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9" name="Google Shape;20849;p34"/>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0" name="Google Shape;20850;p34"/>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1" name="Google Shape;20851;p34"/>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2" name="Google Shape;20852;p34"/>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3" name="Google Shape;20853;p34"/>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4" name="Google Shape;20854;p34"/>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5" name="Google Shape;20855;p34"/>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6" name="Google Shape;20856;p34"/>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7" name="Google Shape;20857;p34"/>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8" name="Google Shape;20858;p34"/>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9" name="Google Shape;20859;p34"/>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0" name="Google Shape;20860;p34"/>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1" name="Google Shape;20861;p34"/>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2" name="Google Shape;20862;p34"/>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3" name="Google Shape;20863;p34"/>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4" name="Google Shape;20864;p34"/>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5" name="Google Shape;20865;p34"/>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6" name="Google Shape;20866;p34"/>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7" name="Google Shape;20867;p34"/>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8" name="Google Shape;20868;p34"/>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9" name="Google Shape;20869;p34"/>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0" name="Google Shape;20870;p34"/>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1" name="Google Shape;20871;p34"/>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2" name="Google Shape;20872;p34"/>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3" name="Google Shape;20873;p34"/>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4" name="Google Shape;20874;p34"/>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5" name="Google Shape;20875;p34"/>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6" name="Google Shape;20876;p34"/>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7" name="Google Shape;20877;p34"/>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8" name="Google Shape;20878;p34"/>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9" name="Google Shape;20879;p34"/>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0" name="Google Shape;20880;p34"/>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1" name="Google Shape;20881;p34"/>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2" name="Google Shape;20882;p34"/>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3" name="Google Shape;20883;p34"/>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4" name="Google Shape;20884;p34"/>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5" name="Google Shape;20885;p34"/>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6" name="Google Shape;20886;p34"/>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7" name="Google Shape;20887;p34"/>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8" name="Google Shape;20888;p34"/>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9" name="Google Shape;20889;p34"/>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0" name="Google Shape;20890;p34"/>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1" name="Google Shape;20891;p34"/>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2" name="Google Shape;20892;p34"/>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3" name="Google Shape;20893;p34"/>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4" name="Google Shape;20894;p34"/>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5" name="Google Shape;20895;p34"/>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6" name="Google Shape;20896;p34"/>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7" name="Google Shape;20897;p34"/>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8" name="Google Shape;20898;p34"/>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9" name="Google Shape;20899;p34"/>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0" name="Google Shape;20900;p34"/>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1" name="Google Shape;20901;p34"/>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2" name="Google Shape;20902;p34"/>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3" name="Google Shape;20903;p34"/>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4" name="Google Shape;20904;p34"/>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5" name="Google Shape;20905;p34"/>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6" name="Google Shape;20906;p34"/>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7" name="Google Shape;20907;p34"/>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8" name="Google Shape;20908;p34"/>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9" name="Google Shape;20909;p34"/>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0" name="Google Shape;20910;p34"/>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1" name="Google Shape;20911;p34"/>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2" name="Google Shape;20912;p34"/>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3" name="Google Shape;20913;p34"/>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4" name="Google Shape;20914;p34"/>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5" name="Google Shape;20915;p34"/>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6" name="Google Shape;20916;p34"/>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7" name="Google Shape;20917;p34"/>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8" name="Google Shape;20918;p34"/>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9" name="Google Shape;20919;p34"/>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0" name="Google Shape;20920;p34"/>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1" name="Google Shape;20921;p34"/>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2" name="Google Shape;20922;p34"/>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3" name="Google Shape;20923;p34"/>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4" name="Google Shape;20924;p34"/>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5" name="Google Shape;20925;p34"/>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6" name="Google Shape;20926;p34"/>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7" name="Google Shape;20927;p34"/>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8" name="Google Shape;20928;p34"/>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9" name="Google Shape;20929;p34"/>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0" name="Google Shape;20930;p34"/>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1" name="Google Shape;20931;p34"/>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2" name="Google Shape;20932;p34"/>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3" name="Google Shape;20933;p34"/>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4" name="Google Shape;20934;p34"/>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5" name="Google Shape;20935;p34"/>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6" name="Google Shape;20936;p34"/>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7" name="Google Shape;20937;p34"/>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8" name="Google Shape;20938;p34"/>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9" name="Google Shape;20939;p34"/>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0" name="Google Shape;20940;p34"/>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1" name="Google Shape;20941;p34"/>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2" name="Google Shape;20942;p34"/>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3" name="Google Shape;20943;p34"/>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4" name="Google Shape;20944;p34"/>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5" name="Google Shape;20945;p34"/>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6" name="Google Shape;20946;p34"/>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7" name="Google Shape;20947;p34"/>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8" name="Google Shape;20948;p34"/>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9" name="Google Shape;20949;p34"/>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0" name="Google Shape;20950;p34"/>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1" name="Google Shape;20951;p34"/>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2" name="Google Shape;20952;p34"/>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3" name="Google Shape;20953;p34"/>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4" name="Google Shape;20954;p34"/>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5" name="Google Shape;20955;p34"/>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6" name="Google Shape;20956;p34"/>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7" name="Google Shape;20957;p34"/>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8" name="Google Shape;20958;p34"/>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9" name="Google Shape;20959;p34"/>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0" name="Google Shape;20960;p34"/>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1" name="Google Shape;20961;p34"/>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2" name="Google Shape;20962;p34"/>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3" name="Google Shape;20963;p34"/>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4" name="Google Shape;20964;p34"/>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5" name="Google Shape;20965;p34"/>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6" name="Google Shape;20966;p34"/>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7" name="Google Shape;20967;p34"/>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8" name="Google Shape;20968;p34"/>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9" name="Google Shape;20969;p34"/>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0" name="Google Shape;20970;p34"/>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1" name="Google Shape;20971;p34"/>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2" name="Google Shape;20972;p34"/>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3" name="Google Shape;20973;p34"/>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4" name="Google Shape;20974;p34"/>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5" name="Google Shape;20975;p34"/>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6" name="Google Shape;20976;p34"/>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7" name="Google Shape;20977;p34"/>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8" name="Google Shape;20978;p34"/>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9" name="Google Shape;20979;p34"/>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0" name="Google Shape;20980;p34"/>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1" name="Google Shape;20981;p34"/>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2" name="Google Shape;20982;p34"/>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3" name="Google Shape;20983;p34"/>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4" name="Google Shape;20984;p34"/>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5" name="Google Shape;20985;p34"/>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6" name="Google Shape;20986;p34"/>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7" name="Google Shape;20987;p34"/>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8" name="Google Shape;20988;p34"/>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9" name="Google Shape;20989;p34"/>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0" name="Google Shape;20990;p34"/>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1" name="Google Shape;20991;p34"/>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2" name="Google Shape;20992;p34"/>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3" name="Google Shape;20993;p34"/>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4" name="Google Shape;20994;p34"/>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5" name="Google Shape;20995;p34"/>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6" name="Google Shape;20996;p34"/>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7" name="Google Shape;20997;p34"/>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8" name="Google Shape;20998;p34"/>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9" name="Google Shape;20999;p34"/>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0" name="Google Shape;21000;p34"/>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1" name="Google Shape;21001;p34"/>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2" name="Google Shape;21002;p34"/>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3" name="Google Shape;21003;p34"/>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4" name="Google Shape;21004;p34"/>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5" name="Google Shape;21005;p34"/>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6" name="Google Shape;21006;p34"/>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7" name="Google Shape;21007;p34"/>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8" name="Google Shape;21008;p34"/>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9" name="Google Shape;21009;p34"/>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0" name="Google Shape;21010;p34"/>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1" name="Google Shape;21011;p34"/>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2" name="Google Shape;21012;p34"/>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3" name="Google Shape;21013;p34"/>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4" name="Google Shape;21014;p34"/>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5" name="Google Shape;21015;p34"/>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6" name="Google Shape;21016;p34"/>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7" name="Google Shape;21017;p34"/>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8" name="Google Shape;21018;p34"/>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9" name="Google Shape;21019;p34"/>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0" name="Google Shape;21020;p34"/>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1" name="Google Shape;21021;p34"/>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2" name="Google Shape;21022;p34"/>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3" name="Google Shape;21023;p34"/>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4" name="Google Shape;21024;p34"/>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5" name="Google Shape;21025;p34"/>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6" name="Google Shape;21026;p34"/>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7" name="Google Shape;21027;p34"/>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8" name="Google Shape;21028;p34"/>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9" name="Google Shape;21029;p34"/>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0" name="Google Shape;21030;p34"/>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1" name="Google Shape;21031;p34"/>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2" name="Google Shape;21032;p34"/>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3" name="Google Shape;21033;p34"/>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4" name="Google Shape;21034;p34"/>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5" name="Google Shape;21035;p34"/>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6" name="Google Shape;21036;p34"/>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7" name="Google Shape;21037;p34"/>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8" name="Google Shape;21038;p34"/>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9" name="Google Shape;21039;p34"/>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0" name="Google Shape;21040;p34"/>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1" name="Google Shape;21041;p34"/>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2" name="Google Shape;21042;p34"/>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3" name="Google Shape;21043;p34"/>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4" name="Google Shape;21044;p34"/>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5" name="Google Shape;21045;p34"/>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6" name="Google Shape;21046;p34"/>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7" name="Google Shape;21047;p34"/>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8" name="Google Shape;21048;p34"/>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9" name="Google Shape;21049;p34"/>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0" name="Google Shape;21050;p34"/>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1" name="Google Shape;21051;p34"/>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2" name="Google Shape;21052;p34"/>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3" name="Google Shape;21053;p34"/>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4" name="Google Shape;21054;p34"/>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5" name="Google Shape;21055;p34"/>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6" name="Google Shape;21056;p34"/>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7" name="Google Shape;21057;p34"/>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8" name="Google Shape;21058;p34"/>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9" name="Google Shape;21059;p34"/>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0" name="Google Shape;21060;p34"/>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1" name="Google Shape;21061;p34"/>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2" name="Google Shape;21062;p34"/>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3" name="Google Shape;21063;p34"/>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4" name="Google Shape;21064;p34"/>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5" name="Google Shape;21065;p34"/>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6" name="Google Shape;21066;p34"/>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7" name="Google Shape;21067;p34"/>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8" name="Google Shape;21068;p34"/>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9" name="Google Shape;21069;p34"/>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0" name="Google Shape;21070;p34"/>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1" name="Google Shape;21071;p34"/>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2" name="Google Shape;21072;p34"/>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3" name="Google Shape;21073;p34"/>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4" name="Google Shape;21074;p34"/>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5" name="Google Shape;21075;p34"/>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6" name="Google Shape;21076;p34"/>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7" name="Google Shape;21077;p34"/>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8" name="Google Shape;21078;p34"/>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9" name="Google Shape;21079;p34"/>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0" name="Google Shape;21080;p34"/>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1" name="Google Shape;21081;p34"/>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2" name="Google Shape;21082;p34"/>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3" name="Google Shape;21083;p34"/>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4" name="Google Shape;21084;p34"/>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5" name="Google Shape;21085;p34"/>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6" name="Google Shape;21086;p34"/>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7" name="Google Shape;21087;p34"/>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8" name="Google Shape;21088;p34"/>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9" name="Google Shape;21089;p34"/>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0" name="Google Shape;21090;p34"/>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1" name="Google Shape;21091;p34"/>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2" name="Google Shape;21092;p34"/>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3" name="Google Shape;21093;p34"/>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4" name="Google Shape;21094;p34"/>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5" name="Google Shape;21095;p34"/>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6" name="Google Shape;21096;p34"/>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7" name="Google Shape;21097;p34"/>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8" name="Google Shape;21098;p34"/>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9" name="Google Shape;21099;p34"/>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0" name="Google Shape;21100;p34"/>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1" name="Google Shape;21101;p34"/>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2" name="Google Shape;21102;p34"/>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3" name="Google Shape;21103;p34"/>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4" name="Google Shape;21104;p34"/>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5" name="Google Shape;21105;p34"/>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6" name="Google Shape;21106;p34"/>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7" name="Google Shape;21107;p34"/>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8" name="Google Shape;21108;p34"/>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9" name="Google Shape;21109;p34"/>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0" name="Google Shape;21110;p34"/>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1" name="Google Shape;21111;p34"/>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2" name="Google Shape;21112;p34"/>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3" name="Google Shape;21113;p34"/>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4" name="Google Shape;21114;p34"/>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5" name="Google Shape;21115;p34"/>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6" name="Google Shape;21116;p34"/>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7" name="Google Shape;21117;p34"/>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8" name="Google Shape;21118;p34"/>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9" name="Google Shape;21119;p34"/>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0" name="Google Shape;21120;p34"/>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1" name="Google Shape;21121;p34"/>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2" name="Google Shape;21122;p34"/>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3" name="Google Shape;21123;p34"/>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4" name="Google Shape;21124;p34"/>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5" name="Google Shape;21125;p34"/>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6" name="Google Shape;21126;p34"/>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7" name="Google Shape;21127;p34"/>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8" name="Google Shape;21128;p34"/>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9" name="Google Shape;21129;p34"/>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0" name="Google Shape;21130;p34"/>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1" name="Google Shape;21131;p34"/>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2" name="Google Shape;21132;p34"/>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3" name="Google Shape;21133;p34"/>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4" name="Google Shape;21134;p34"/>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5" name="Google Shape;21135;p34"/>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6" name="Google Shape;21136;p34"/>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7" name="Google Shape;21137;p34"/>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8" name="Google Shape;21138;p34"/>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9" name="Google Shape;21139;p34"/>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0" name="Google Shape;21140;p34"/>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1" name="Google Shape;21141;p34"/>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2" name="Google Shape;21142;p34"/>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3" name="Google Shape;21143;p34"/>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4" name="Google Shape;21144;p34"/>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5" name="Google Shape;21145;p34"/>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6" name="Google Shape;21146;p34"/>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7" name="Google Shape;21147;p34"/>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8" name="Google Shape;21148;p34"/>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9" name="Google Shape;21149;p34"/>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0" name="Google Shape;21150;p34"/>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1" name="Google Shape;21151;p34"/>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2" name="Google Shape;21152;p34"/>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3" name="Google Shape;21153;p34"/>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4" name="Google Shape;21154;p34"/>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5" name="Google Shape;21155;p34"/>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6" name="Google Shape;21156;p34"/>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7" name="Google Shape;21157;p34"/>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8" name="Google Shape;21158;p34"/>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9" name="Google Shape;21159;p34"/>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0" name="Google Shape;21160;p34"/>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1" name="Google Shape;21161;p34"/>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2" name="Google Shape;21162;p34"/>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3" name="Google Shape;21163;p34"/>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4" name="Google Shape;21164;p34"/>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5" name="Google Shape;21165;p34"/>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6" name="Google Shape;21166;p34"/>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7" name="Google Shape;21167;p34"/>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8" name="Google Shape;21168;p34"/>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9" name="Google Shape;21169;p34"/>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0" name="Google Shape;21170;p34"/>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1" name="Google Shape;21171;p34"/>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2" name="Google Shape;21172;p34"/>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3" name="Google Shape;21173;p34"/>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4" name="Google Shape;21174;p34"/>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5" name="Google Shape;21175;p34"/>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6" name="Google Shape;21176;p34"/>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7" name="Google Shape;21177;p34"/>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8" name="Google Shape;21178;p34"/>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9" name="Google Shape;21179;p34"/>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0" name="Google Shape;21180;p34"/>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1" name="Google Shape;21181;p34"/>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2" name="Google Shape;21182;p34"/>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3" name="Google Shape;21183;p34"/>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4" name="Google Shape;21184;p34"/>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5" name="Google Shape;21185;p34"/>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6" name="Google Shape;21186;p34"/>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7" name="Google Shape;21187;p34"/>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8" name="Google Shape;21188;p34"/>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9" name="Google Shape;21189;p34"/>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0" name="Google Shape;21190;p34"/>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1" name="Google Shape;21191;p34"/>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2" name="Google Shape;21192;p34"/>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3" name="Google Shape;21193;p34"/>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4" name="Google Shape;21194;p34"/>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5" name="Google Shape;21195;p34"/>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6" name="Google Shape;21196;p34"/>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7" name="Google Shape;21197;p34"/>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8" name="Google Shape;21198;p34"/>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9" name="Google Shape;21199;p34"/>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0" name="Google Shape;21200;p34"/>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1" name="Google Shape;21201;p34"/>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2" name="Google Shape;21202;p34"/>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3" name="Google Shape;21203;p34"/>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4" name="Google Shape;21204;p34"/>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5" name="Google Shape;21205;p34"/>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6" name="Google Shape;21206;p34"/>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7" name="Google Shape;21207;p34"/>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8" name="Google Shape;21208;p34"/>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9" name="Google Shape;21209;p34"/>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0" name="Google Shape;21210;p34"/>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1" name="Google Shape;21211;p34"/>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2" name="Google Shape;21212;p34"/>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3" name="Google Shape;21213;p34"/>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4" name="Google Shape;21214;p34"/>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5" name="Google Shape;21215;p34"/>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6" name="Google Shape;21216;p34"/>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7" name="Google Shape;21217;p34"/>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8" name="Google Shape;21218;p34"/>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9" name="Google Shape;21219;p34"/>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0" name="Google Shape;21220;p34"/>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1" name="Google Shape;21221;p34"/>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2" name="Google Shape;21222;p34"/>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3" name="Google Shape;21223;p34"/>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4" name="Google Shape;21224;p34"/>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5" name="Google Shape;21225;p34"/>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6" name="Google Shape;21226;p34"/>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7" name="Google Shape;21227;p34"/>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8" name="Google Shape;21228;p34"/>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9" name="Google Shape;21229;p34"/>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0" name="Google Shape;21230;p34"/>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1" name="Google Shape;21231;p34"/>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2" name="Google Shape;21232;p34"/>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3" name="Google Shape;21233;p34"/>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4" name="Google Shape;21234;p34"/>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5" name="Google Shape;21235;p34"/>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6" name="Google Shape;21236;p34"/>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7" name="Google Shape;21237;p34"/>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8" name="Google Shape;21238;p34"/>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9" name="Google Shape;21239;p34"/>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0" name="Google Shape;21240;p34"/>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1" name="Google Shape;21241;p34"/>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2" name="Google Shape;21242;p34"/>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3" name="Google Shape;21243;p34"/>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4" name="Google Shape;21244;p34"/>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5" name="Google Shape;21245;p34"/>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6" name="Google Shape;21246;p34"/>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7" name="Google Shape;21247;p34"/>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8" name="Google Shape;21248;p34"/>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9" name="Google Shape;21249;p34"/>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0" name="Google Shape;21250;p34"/>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1" name="Google Shape;21251;p34"/>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2" name="Google Shape;21252;p34"/>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3" name="Google Shape;21253;p34"/>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4" name="Google Shape;21254;p34"/>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5" name="Google Shape;21255;p34"/>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6" name="Google Shape;21256;p34"/>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7" name="Google Shape;21257;p34"/>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8" name="Google Shape;21258;p34"/>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9" name="Google Shape;21259;p34"/>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0" name="Google Shape;21260;p34"/>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1" name="Google Shape;21261;p34"/>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2" name="Google Shape;21262;p34"/>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3" name="Google Shape;21263;p34"/>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4" name="Google Shape;21264;p34"/>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5" name="Google Shape;21265;p34"/>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6" name="Google Shape;21266;p34"/>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7" name="Google Shape;21267;p34"/>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8" name="Google Shape;21268;p34"/>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9" name="Google Shape;21269;p34"/>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0" name="Google Shape;21270;p34"/>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1" name="Google Shape;21271;p34"/>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2" name="Google Shape;21272;p34"/>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3" name="Google Shape;21273;p34"/>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4" name="Google Shape;21274;p34"/>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5" name="Google Shape;21275;p34"/>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6" name="Google Shape;21276;p34"/>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7" name="Google Shape;21277;p34"/>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8" name="Google Shape;21278;p34"/>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9" name="Google Shape;21279;p34"/>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0" name="Google Shape;21280;p34"/>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1" name="Google Shape;21281;p34"/>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2" name="Google Shape;21282;p34"/>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3" name="Google Shape;21283;p34"/>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4" name="Google Shape;21284;p34"/>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5" name="Google Shape;21285;p34"/>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6" name="Google Shape;21286;p34"/>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7" name="Google Shape;21287;p34"/>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8" name="Google Shape;21288;p34"/>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9" name="Google Shape;21289;p34"/>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0" name="Google Shape;21290;p34"/>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1" name="Google Shape;21291;p34"/>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292" name="Google Shape;21292;p34"/>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1293" name="Google Shape;21293;p34"/>
          <p:cNvGrpSpPr/>
          <p:nvPr/>
        </p:nvGrpSpPr>
        <p:grpSpPr>
          <a:xfrm rot="-5400000">
            <a:off x="55680" y="4298204"/>
            <a:ext cx="806569" cy="817291"/>
            <a:chOff x="159580" y="156004"/>
            <a:chExt cx="806569" cy="817291"/>
          </a:xfrm>
        </p:grpSpPr>
        <p:sp>
          <p:nvSpPr>
            <p:cNvPr id="21294" name="Google Shape;21294;p34"/>
            <p:cNvSpPr/>
            <p:nvPr/>
          </p:nvSpPr>
          <p:spPr>
            <a:xfrm rot="7106339">
              <a:off x="196658" y="323469"/>
              <a:ext cx="668217" cy="482362"/>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5" name="Google Shape;21295;p34"/>
            <p:cNvSpPr/>
            <p:nvPr/>
          </p:nvSpPr>
          <p:spPr>
            <a:xfrm rot="7106339">
              <a:off x="391140" y="475964"/>
              <a:ext cx="376633" cy="19629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6" name="Google Shape;21296;p34"/>
            <p:cNvSpPr/>
            <p:nvPr/>
          </p:nvSpPr>
          <p:spPr>
            <a:xfrm rot="7106339">
              <a:off x="522214" y="514225"/>
              <a:ext cx="75314" cy="45185"/>
            </a:xfrm>
            <a:custGeom>
              <a:avLst/>
              <a:gdLst/>
              <a:ahLst/>
              <a:cxnLst/>
              <a:rect l="l" t="t" r="r" b="b"/>
              <a:pathLst>
                <a:path w="4727" h="2836" fill="none" extrusionOk="0">
                  <a:moveTo>
                    <a:pt x="1" y="0"/>
                  </a:moveTo>
                  <a:lnTo>
                    <a:pt x="2593" y="2836"/>
                  </a:lnTo>
                  <a:lnTo>
                    <a:pt x="4726" y="892"/>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7" name="Google Shape;21297;p34"/>
            <p:cNvSpPr/>
            <p:nvPr/>
          </p:nvSpPr>
          <p:spPr>
            <a:xfrm rot="7106339">
              <a:off x="506162" y="548398"/>
              <a:ext cx="48627" cy="8620"/>
            </a:xfrm>
            <a:custGeom>
              <a:avLst/>
              <a:gdLst/>
              <a:ahLst/>
              <a:cxnLst/>
              <a:rect l="l" t="t" r="r" b="b"/>
              <a:pathLst>
                <a:path w="3052" h="541" fill="none" extrusionOk="0">
                  <a:moveTo>
                    <a:pt x="3052" y="1"/>
                  </a:moveTo>
                  <a:lnTo>
                    <a:pt x="0" y="541"/>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8" name="Google Shape;21298;p34"/>
            <p:cNvSpPr/>
            <p:nvPr/>
          </p:nvSpPr>
          <p:spPr>
            <a:xfrm rot="7106339">
              <a:off x="825531" y="518742"/>
              <a:ext cx="129517" cy="102399"/>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9" name="Google Shape;21299;p34"/>
            <p:cNvSpPr/>
            <p:nvPr/>
          </p:nvSpPr>
          <p:spPr>
            <a:xfrm rot="7106339">
              <a:off x="783333" y="620702"/>
              <a:ext cx="57246" cy="70024"/>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300" name="Google Shape;21300;p34"/>
          <p:cNvGrpSpPr/>
          <p:nvPr/>
        </p:nvGrpSpPr>
        <p:grpSpPr>
          <a:xfrm>
            <a:off x="2235601" y="4528332"/>
            <a:ext cx="170431" cy="208992"/>
            <a:chOff x="7314226" y="2364570"/>
            <a:chExt cx="170431" cy="208992"/>
          </a:xfrm>
        </p:grpSpPr>
        <p:sp>
          <p:nvSpPr>
            <p:cNvPr id="21301" name="Google Shape;21301;p3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2" name="Google Shape;21302;p3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3" name="Google Shape;21303;p3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4" name="Google Shape;21304;p3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305" name="Google Shape;21305;p34"/>
          <p:cNvSpPr/>
          <p:nvPr/>
        </p:nvSpPr>
        <p:spPr>
          <a:xfrm>
            <a:off x="3470493" y="46620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6" name="Google Shape;21306;p34"/>
          <p:cNvSpPr/>
          <p:nvPr/>
        </p:nvSpPr>
        <p:spPr>
          <a:xfrm>
            <a:off x="4165175" y="46538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307" name="Google Shape;21307;p34"/>
          <p:cNvGrpSpPr/>
          <p:nvPr/>
        </p:nvGrpSpPr>
        <p:grpSpPr>
          <a:xfrm>
            <a:off x="5135276" y="4528332"/>
            <a:ext cx="170431" cy="208992"/>
            <a:chOff x="7314226" y="2364570"/>
            <a:chExt cx="170431" cy="208992"/>
          </a:xfrm>
        </p:grpSpPr>
        <p:sp>
          <p:nvSpPr>
            <p:cNvPr id="21308" name="Google Shape;21308;p3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9" name="Google Shape;21309;p3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0" name="Google Shape;21310;p3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1" name="Google Shape;21311;p3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312" name="Google Shape;21312;p34"/>
          <p:cNvSpPr/>
          <p:nvPr/>
        </p:nvSpPr>
        <p:spPr>
          <a:xfrm>
            <a:off x="1430475" y="46280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3" name="Google Shape;21313;p34"/>
          <p:cNvSpPr/>
          <p:nvPr/>
        </p:nvSpPr>
        <p:spPr>
          <a:xfrm>
            <a:off x="5525043" y="47921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4" name="Google Shape;21314;p34"/>
          <p:cNvSpPr/>
          <p:nvPr/>
        </p:nvSpPr>
        <p:spPr>
          <a:xfrm>
            <a:off x="6252800" y="47719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315" name="Google Shape;21315;p34"/>
          <p:cNvGrpSpPr/>
          <p:nvPr/>
        </p:nvGrpSpPr>
        <p:grpSpPr>
          <a:xfrm>
            <a:off x="7034001" y="4504007"/>
            <a:ext cx="170431" cy="208992"/>
            <a:chOff x="7314226" y="2364570"/>
            <a:chExt cx="170431" cy="208992"/>
          </a:xfrm>
        </p:grpSpPr>
        <p:sp>
          <p:nvSpPr>
            <p:cNvPr id="21316" name="Google Shape;21316;p3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7" name="Google Shape;21317;p3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8" name="Google Shape;21318;p3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9" name="Google Shape;21319;p3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320" name="Google Shape;21320;p34"/>
          <p:cNvGrpSpPr/>
          <p:nvPr/>
        </p:nvGrpSpPr>
        <p:grpSpPr>
          <a:xfrm>
            <a:off x="8077801" y="4771957"/>
            <a:ext cx="170431" cy="208992"/>
            <a:chOff x="7314226" y="2364570"/>
            <a:chExt cx="170431" cy="208992"/>
          </a:xfrm>
        </p:grpSpPr>
        <p:sp>
          <p:nvSpPr>
            <p:cNvPr id="21321" name="Google Shape;21321;p34"/>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2" name="Google Shape;21322;p34"/>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3" name="Google Shape;21323;p34"/>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4" name="Google Shape;21324;p34"/>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5">
  <p:cSld name="TITLE_ONLY_1_1_1_1_1_1">
    <p:spTree>
      <p:nvGrpSpPr>
        <p:cNvPr id="21325" name="Shape 21325"/>
        <p:cNvGrpSpPr/>
        <p:nvPr/>
      </p:nvGrpSpPr>
      <p:grpSpPr>
        <a:xfrm>
          <a:off x="0" y="0"/>
          <a:ext cx="0" cy="0"/>
          <a:chOff x="0" y="0"/>
          <a:chExt cx="0" cy="0"/>
        </a:xfrm>
      </p:grpSpPr>
      <p:grpSp>
        <p:nvGrpSpPr>
          <p:cNvPr id="21326" name="Google Shape;21326;p35"/>
          <p:cNvGrpSpPr/>
          <p:nvPr/>
        </p:nvGrpSpPr>
        <p:grpSpPr>
          <a:xfrm>
            <a:off x="-44372" y="-112096"/>
            <a:ext cx="9232744" cy="5367692"/>
            <a:chOff x="-36097" y="-112100"/>
            <a:chExt cx="9232744" cy="5367692"/>
          </a:xfrm>
        </p:grpSpPr>
        <p:sp>
          <p:nvSpPr>
            <p:cNvPr id="21327" name="Google Shape;21327;p35"/>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8" name="Google Shape;21328;p35"/>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9" name="Google Shape;21329;p35"/>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0" name="Google Shape;21330;p35"/>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1" name="Google Shape;21331;p35"/>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2" name="Google Shape;21332;p35"/>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3" name="Google Shape;21333;p35"/>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4" name="Google Shape;21334;p35"/>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5" name="Google Shape;21335;p35"/>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6" name="Google Shape;21336;p35"/>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7" name="Google Shape;21337;p35"/>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8" name="Google Shape;21338;p35"/>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9" name="Google Shape;21339;p35"/>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0" name="Google Shape;21340;p35"/>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1" name="Google Shape;21341;p35"/>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2" name="Google Shape;21342;p35"/>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3" name="Google Shape;21343;p35"/>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4" name="Google Shape;21344;p35"/>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5" name="Google Shape;21345;p35"/>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6" name="Google Shape;21346;p35"/>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7" name="Google Shape;21347;p35"/>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8" name="Google Shape;21348;p35"/>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9" name="Google Shape;21349;p35"/>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0" name="Google Shape;21350;p35"/>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1" name="Google Shape;21351;p35"/>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2" name="Google Shape;21352;p35"/>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3" name="Google Shape;21353;p35"/>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4" name="Google Shape;21354;p35"/>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5" name="Google Shape;21355;p35"/>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6" name="Google Shape;21356;p35"/>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7" name="Google Shape;21357;p35"/>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8" name="Google Shape;21358;p35"/>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9" name="Google Shape;21359;p35"/>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0" name="Google Shape;21360;p35"/>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1" name="Google Shape;21361;p35"/>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2" name="Google Shape;21362;p35"/>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3" name="Google Shape;21363;p35"/>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4" name="Google Shape;21364;p35"/>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5" name="Google Shape;21365;p35"/>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6" name="Google Shape;21366;p35"/>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7" name="Google Shape;21367;p35"/>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8" name="Google Shape;21368;p35"/>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9" name="Google Shape;21369;p35"/>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0" name="Google Shape;21370;p35"/>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1" name="Google Shape;21371;p35"/>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2" name="Google Shape;21372;p35"/>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3" name="Google Shape;21373;p35"/>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4" name="Google Shape;21374;p35"/>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5" name="Google Shape;21375;p35"/>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6" name="Google Shape;21376;p35"/>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7" name="Google Shape;21377;p35"/>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8" name="Google Shape;21378;p35"/>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9" name="Google Shape;21379;p35"/>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0" name="Google Shape;21380;p35"/>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1" name="Google Shape;21381;p35"/>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2" name="Google Shape;21382;p35"/>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3" name="Google Shape;21383;p35"/>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4" name="Google Shape;21384;p35"/>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5" name="Google Shape;21385;p35"/>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6" name="Google Shape;21386;p35"/>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7" name="Google Shape;21387;p35"/>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8" name="Google Shape;21388;p35"/>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9" name="Google Shape;21389;p35"/>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0" name="Google Shape;21390;p35"/>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1" name="Google Shape;21391;p35"/>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2" name="Google Shape;21392;p35"/>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3" name="Google Shape;21393;p35"/>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4" name="Google Shape;21394;p35"/>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5" name="Google Shape;21395;p35"/>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6" name="Google Shape;21396;p35"/>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7" name="Google Shape;21397;p35"/>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8" name="Google Shape;21398;p35"/>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9" name="Google Shape;21399;p35"/>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0" name="Google Shape;21400;p35"/>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1" name="Google Shape;21401;p35"/>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2" name="Google Shape;21402;p35"/>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3" name="Google Shape;21403;p35"/>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4" name="Google Shape;21404;p35"/>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5" name="Google Shape;21405;p35"/>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6" name="Google Shape;21406;p35"/>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7" name="Google Shape;21407;p35"/>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8" name="Google Shape;21408;p35"/>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9" name="Google Shape;21409;p35"/>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0" name="Google Shape;21410;p35"/>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1" name="Google Shape;21411;p35"/>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2" name="Google Shape;21412;p35"/>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3" name="Google Shape;21413;p35"/>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4" name="Google Shape;21414;p35"/>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5" name="Google Shape;21415;p35"/>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6" name="Google Shape;21416;p35"/>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7" name="Google Shape;21417;p35"/>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8" name="Google Shape;21418;p35"/>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9" name="Google Shape;21419;p35"/>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0" name="Google Shape;21420;p35"/>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1" name="Google Shape;21421;p35"/>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2" name="Google Shape;21422;p35"/>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3" name="Google Shape;21423;p35"/>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4" name="Google Shape;21424;p35"/>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5" name="Google Shape;21425;p35"/>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6" name="Google Shape;21426;p35"/>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7" name="Google Shape;21427;p35"/>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8" name="Google Shape;21428;p35"/>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9" name="Google Shape;21429;p35"/>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0" name="Google Shape;21430;p35"/>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1" name="Google Shape;21431;p35"/>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2" name="Google Shape;21432;p35"/>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3" name="Google Shape;21433;p35"/>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4" name="Google Shape;21434;p35"/>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5" name="Google Shape;21435;p35"/>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6" name="Google Shape;21436;p35"/>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7" name="Google Shape;21437;p35"/>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8" name="Google Shape;21438;p35"/>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9" name="Google Shape;21439;p35"/>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0" name="Google Shape;21440;p35"/>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1" name="Google Shape;21441;p35"/>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2" name="Google Shape;21442;p35"/>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3" name="Google Shape;21443;p35"/>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4" name="Google Shape;21444;p35"/>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5" name="Google Shape;21445;p35"/>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6" name="Google Shape;21446;p35"/>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7" name="Google Shape;21447;p35"/>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8" name="Google Shape;21448;p35"/>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9" name="Google Shape;21449;p35"/>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0" name="Google Shape;21450;p35"/>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1" name="Google Shape;21451;p35"/>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2" name="Google Shape;21452;p35"/>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3" name="Google Shape;21453;p35"/>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4" name="Google Shape;21454;p35"/>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5" name="Google Shape;21455;p35"/>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6" name="Google Shape;21456;p35"/>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7" name="Google Shape;21457;p35"/>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8" name="Google Shape;21458;p35"/>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9" name="Google Shape;21459;p35"/>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0" name="Google Shape;21460;p35"/>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1" name="Google Shape;21461;p35"/>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2" name="Google Shape;21462;p35"/>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3" name="Google Shape;21463;p35"/>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4" name="Google Shape;21464;p35"/>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5" name="Google Shape;21465;p35"/>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6" name="Google Shape;21466;p35"/>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7" name="Google Shape;21467;p35"/>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8" name="Google Shape;21468;p35"/>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9" name="Google Shape;21469;p35"/>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0" name="Google Shape;21470;p35"/>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1" name="Google Shape;21471;p35"/>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2" name="Google Shape;21472;p35"/>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3" name="Google Shape;21473;p35"/>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4" name="Google Shape;21474;p35"/>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5" name="Google Shape;21475;p35"/>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6" name="Google Shape;21476;p35"/>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7" name="Google Shape;21477;p35"/>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8" name="Google Shape;21478;p35"/>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9" name="Google Shape;21479;p35"/>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0" name="Google Shape;21480;p35"/>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1" name="Google Shape;21481;p35"/>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2" name="Google Shape;21482;p35"/>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3" name="Google Shape;21483;p35"/>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4" name="Google Shape;21484;p35"/>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5" name="Google Shape;21485;p35"/>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6" name="Google Shape;21486;p35"/>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7" name="Google Shape;21487;p35"/>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8" name="Google Shape;21488;p35"/>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9" name="Google Shape;21489;p35"/>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0" name="Google Shape;21490;p35"/>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1" name="Google Shape;21491;p35"/>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2" name="Google Shape;21492;p35"/>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3" name="Google Shape;21493;p35"/>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4" name="Google Shape;21494;p35"/>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5" name="Google Shape;21495;p35"/>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6" name="Google Shape;21496;p35"/>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7" name="Google Shape;21497;p35"/>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8" name="Google Shape;21498;p35"/>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9" name="Google Shape;21499;p35"/>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0" name="Google Shape;21500;p35"/>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1" name="Google Shape;21501;p35"/>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2" name="Google Shape;21502;p35"/>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3" name="Google Shape;21503;p35"/>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4" name="Google Shape;21504;p35"/>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5" name="Google Shape;21505;p35"/>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6" name="Google Shape;21506;p35"/>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7" name="Google Shape;21507;p35"/>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8" name="Google Shape;21508;p35"/>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9" name="Google Shape;21509;p35"/>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0" name="Google Shape;21510;p35"/>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1" name="Google Shape;21511;p35"/>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2" name="Google Shape;21512;p35"/>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3" name="Google Shape;21513;p35"/>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4" name="Google Shape;21514;p35"/>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5" name="Google Shape;21515;p35"/>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6" name="Google Shape;21516;p35"/>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7" name="Google Shape;21517;p35"/>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8" name="Google Shape;21518;p35"/>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9" name="Google Shape;21519;p35"/>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0" name="Google Shape;21520;p35"/>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1" name="Google Shape;21521;p35"/>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2" name="Google Shape;21522;p35"/>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3" name="Google Shape;21523;p35"/>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4" name="Google Shape;21524;p35"/>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5" name="Google Shape;21525;p35"/>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6" name="Google Shape;21526;p35"/>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7" name="Google Shape;21527;p35"/>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8" name="Google Shape;21528;p35"/>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9" name="Google Shape;21529;p35"/>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0" name="Google Shape;21530;p35"/>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1" name="Google Shape;21531;p35"/>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2" name="Google Shape;21532;p35"/>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3" name="Google Shape;21533;p35"/>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4" name="Google Shape;21534;p35"/>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5" name="Google Shape;21535;p35"/>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6" name="Google Shape;21536;p35"/>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7" name="Google Shape;21537;p35"/>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8" name="Google Shape;21538;p35"/>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9" name="Google Shape;21539;p35"/>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0" name="Google Shape;21540;p35"/>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1" name="Google Shape;21541;p35"/>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2" name="Google Shape;21542;p35"/>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3" name="Google Shape;21543;p35"/>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4" name="Google Shape;21544;p35"/>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5" name="Google Shape;21545;p35"/>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6" name="Google Shape;21546;p35"/>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7" name="Google Shape;21547;p35"/>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8" name="Google Shape;21548;p35"/>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9" name="Google Shape;21549;p35"/>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0" name="Google Shape;21550;p35"/>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1" name="Google Shape;21551;p35"/>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2" name="Google Shape;21552;p35"/>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3" name="Google Shape;21553;p35"/>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4" name="Google Shape;21554;p35"/>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5" name="Google Shape;21555;p35"/>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6" name="Google Shape;21556;p35"/>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7" name="Google Shape;21557;p35"/>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8" name="Google Shape;21558;p35"/>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9" name="Google Shape;21559;p35"/>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0" name="Google Shape;21560;p35"/>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1" name="Google Shape;21561;p35"/>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2" name="Google Shape;21562;p35"/>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3" name="Google Shape;21563;p35"/>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4" name="Google Shape;21564;p35"/>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5" name="Google Shape;21565;p35"/>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6" name="Google Shape;21566;p35"/>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7" name="Google Shape;21567;p35"/>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8" name="Google Shape;21568;p35"/>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9" name="Google Shape;21569;p35"/>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0" name="Google Shape;21570;p35"/>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1" name="Google Shape;21571;p35"/>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2" name="Google Shape;21572;p35"/>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3" name="Google Shape;21573;p35"/>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4" name="Google Shape;21574;p35"/>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5" name="Google Shape;21575;p35"/>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6" name="Google Shape;21576;p35"/>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7" name="Google Shape;21577;p35"/>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8" name="Google Shape;21578;p35"/>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9" name="Google Shape;21579;p35"/>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0" name="Google Shape;21580;p35"/>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1" name="Google Shape;21581;p35"/>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2" name="Google Shape;21582;p35"/>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3" name="Google Shape;21583;p35"/>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4" name="Google Shape;21584;p35"/>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5" name="Google Shape;21585;p35"/>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6" name="Google Shape;21586;p35"/>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7" name="Google Shape;21587;p35"/>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8" name="Google Shape;21588;p35"/>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9" name="Google Shape;21589;p35"/>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0" name="Google Shape;21590;p35"/>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1" name="Google Shape;21591;p35"/>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2" name="Google Shape;21592;p35"/>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3" name="Google Shape;21593;p35"/>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4" name="Google Shape;21594;p35"/>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5" name="Google Shape;21595;p35"/>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6" name="Google Shape;21596;p35"/>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7" name="Google Shape;21597;p35"/>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8" name="Google Shape;21598;p35"/>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9" name="Google Shape;21599;p35"/>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0" name="Google Shape;21600;p35"/>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1" name="Google Shape;21601;p35"/>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2" name="Google Shape;21602;p35"/>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3" name="Google Shape;21603;p35"/>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4" name="Google Shape;21604;p35"/>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5" name="Google Shape;21605;p35"/>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6" name="Google Shape;21606;p35"/>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7" name="Google Shape;21607;p35"/>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8" name="Google Shape;21608;p35"/>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9" name="Google Shape;21609;p35"/>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0" name="Google Shape;21610;p35"/>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1" name="Google Shape;21611;p35"/>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2" name="Google Shape;21612;p35"/>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3" name="Google Shape;21613;p35"/>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4" name="Google Shape;21614;p35"/>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5" name="Google Shape;21615;p35"/>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6" name="Google Shape;21616;p35"/>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7" name="Google Shape;21617;p35"/>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8" name="Google Shape;21618;p35"/>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9" name="Google Shape;21619;p35"/>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0" name="Google Shape;21620;p35"/>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1" name="Google Shape;21621;p35"/>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2" name="Google Shape;21622;p35"/>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3" name="Google Shape;21623;p35"/>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4" name="Google Shape;21624;p35"/>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5" name="Google Shape;21625;p35"/>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6" name="Google Shape;21626;p35"/>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7" name="Google Shape;21627;p35"/>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8" name="Google Shape;21628;p35"/>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9" name="Google Shape;21629;p35"/>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0" name="Google Shape;21630;p35"/>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1" name="Google Shape;21631;p35"/>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2" name="Google Shape;21632;p35"/>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3" name="Google Shape;21633;p35"/>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4" name="Google Shape;21634;p35"/>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5" name="Google Shape;21635;p35"/>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6" name="Google Shape;21636;p35"/>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7" name="Google Shape;21637;p35"/>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8" name="Google Shape;21638;p35"/>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9" name="Google Shape;21639;p35"/>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0" name="Google Shape;21640;p35"/>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1" name="Google Shape;21641;p35"/>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2" name="Google Shape;21642;p35"/>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3" name="Google Shape;21643;p35"/>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4" name="Google Shape;21644;p35"/>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5" name="Google Shape;21645;p35"/>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6" name="Google Shape;21646;p35"/>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7" name="Google Shape;21647;p35"/>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8" name="Google Shape;21648;p35"/>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9" name="Google Shape;21649;p35"/>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0" name="Google Shape;21650;p35"/>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1" name="Google Shape;21651;p35"/>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2" name="Google Shape;21652;p35"/>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3" name="Google Shape;21653;p35"/>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4" name="Google Shape;21654;p35"/>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5" name="Google Shape;21655;p35"/>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6" name="Google Shape;21656;p35"/>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7" name="Google Shape;21657;p35"/>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8" name="Google Shape;21658;p35"/>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9" name="Google Shape;21659;p35"/>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0" name="Google Shape;21660;p35"/>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1" name="Google Shape;21661;p35"/>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2" name="Google Shape;21662;p35"/>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3" name="Google Shape;21663;p35"/>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4" name="Google Shape;21664;p35"/>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5" name="Google Shape;21665;p35"/>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6" name="Google Shape;21666;p35"/>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7" name="Google Shape;21667;p35"/>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8" name="Google Shape;21668;p35"/>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9" name="Google Shape;21669;p35"/>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0" name="Google Shape;21670;p35"/>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1" name="Google Shape;21671;p35"/>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2" name="Google Shape;21672;p35"/>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3" name="Google Shape;21673;p35"/>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4" name="Google Shape;21674;p35"/>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5" name="Google Shape;21675;p35"/>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6" name="Google Shape;21676;p35"/>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7" name="Google Shape;21677;p35"/>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8" name="Google Shape;21678;p35"/>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9" name="Google Shape;21679;p35"/>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0" name="Google Shape;21680;p35"/>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1" name="Google Shape;21681;p35"/>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2" name="Google Shape;21682;p35"/>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3" name="Google Shape;21683;p35"/>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4" name="Google Shape;21684;p35"/>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5" name="Google Shape;21685;p35"/>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6" name="Google Shape;21686;p35"/>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7" name="Google Shape;21687;p35"/>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8" name="Google Shape;21688;p35"/>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9" name="Google Shape;21689;p35"/>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0" name="Google Shape;21690;p35"/>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1" name="Google Shape;21691;p35"/>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2" name="Google Shape;21692;p35"/>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3" name="Google Shape;21693;p35"/>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4" name="Google Shape;21694;p35"/>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5" name="Google Shape;21695;p35"/>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6" name="Google Shape;21696;p35"/>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7" name="Google Shape;21697;p35"/>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8" name="Google Shape;21698;p35"/>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9" name="Google Shape;21699;p35"/>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0" name="Google Shape;21700;p35"/>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1" name="Google Shape;21701;p35"/>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2" name="Google Shape;21702;p35"/>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3" name="Google Shape;21703;p35"/>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4" name="Google Shape;21704;p35"/>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5" name="Google Shape;21705;p35"/>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6" name="Google Shape;21706;p35"/>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7" name="Google Shape;21707;p35"/>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8" name="Google Shape;21708;p35"/>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9" name="Google Shape;21709;p35"/>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0" name="Google Shape;21710;p35"/>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1" name="Google Shape;21711;p35"/>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2" name="Google Shape;21712;p35"/>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3" name="Google Shape;21713;p35"/>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4" name="Google Shape;21714;p35"/>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5" name="Google Shape;21715;p35"/>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6" name="Google Shape;21716;p35"/>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7" name="Google Shape;21717;p35"/>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8" name="Google Shape;21718;p35"/>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9" name="Google Shape;21719;p35"/>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0" name="Google Shape;21720;p35"/>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1" name="Google Shape;21721;p35"/>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2" name="Google Shape;21722;p35"/>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3" name="Google Shape;21723;p35"/>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4" name="Google Shape;21724;p35"/>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5" name="Google Shape;21725;p35"/>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6" name="Google Shape;21726;p35"/>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7" name="Google Shape;21727;p35"/>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8" name="Google Shape;21728;p35"/>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9" name="Google Shape;21729;p35"/>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0" name="Google Shape;21730;p35"/>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1" name="Google Shape;21731;p35"/>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2" name="Google Shape;21732;p35"/>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3" name="Google Shape;21733;p35"/>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4" name="Google Shape;21734;p35"/>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5" name="Google Shape;21735;p35"/>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6" name="Google Shape;21736;p35"/>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7" name="Google Shape;21737;p35"/>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8" name="Google Shape;21738;p35"/>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9" name="Google Shape;21739;p35"/>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0" name="Google Shape;21740;p35"/>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1" name="Google Shape;21741;p35"/>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2" name="Google Shape;21742;p35"/>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3" name="Google Shape;21743;p35"/>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4" name="Google Shape;21744;p35"/>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5" name="Google Shape;21745;p35"/>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6" name="Google Shape;21746;p35"/>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7" name="Google Shape;21747;p35"/>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8" name="Google Shape;21748;p35"/>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9" name="Google Shape;21749;p35"/>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0" name="Google Shape;21750;p35"/>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1" name="Google Shape;21751;p35"/>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2" name="Google Shape;21752;p35"/>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3" name="Google Shape;21753;p35"/>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4" name="Google Shape;21754;p35"/>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5" name="Google Shape;21755;p35"/>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6" name="Google Shape;21756;p35"/>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7" name="Google Shape;21757;p35"/>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8" name="Google Shape;21758;p35"/>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9" name="Google Shape;21759;p35"/>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0" name="Google Shape;21760;p35"/>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1" name="Google Shape;21761;p35"/>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2" name="Google Shape;21762;p35"/>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3" name="Google Shape;21763;p35"/>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4" name="Google Shape;21764;p35"/>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5" name="Google Shape;21765;p35"/>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6" name="Google Shape;21766;p35"/>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7" name="Google Shape;21767;p35"/>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8" name="Google Shape;21768;p35"/>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9" name="Google Shape;21769;p35"/>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0" name="Google Shape;21770;p35"/>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1" name="Google Shape;21771;p35"/>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2" name="Google Shape;21772;p35"/>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3" name="Google Shape;21773;p35"/>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4" name="Google Shape;21774;p35"/>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5" name="Google Shape;21775;p35"/>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6" name="Google Shape;21776;p35"/>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7" name="Google Shape;21777;p35"/>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8" name="Google Shape;21778;p35"/>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9" name="Google Shape;21779;p35"/>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0" name="Google Shape;21780;p35"/>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1" name="Google Shape;21781;p35"/>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2" name="Google Shape;21782;p35"/>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3" name="Google Shape;21783;p35"/>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4" name="Google Shape;21784;p35"/>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5" name="Google Shape;21785;p35"/>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6" name="Google Shape;21786;p35"/>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7" name="Google Shape;21787;p35"/>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8" name="Google Shape;21788;p35"/>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9" name="Google Shape;21789;p35"/>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0" name="Google Shape;21790;p35"/>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1" name="Google Shape;21791;p35"/>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2" name="Google Shape;21792;p35"/>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3" name="Google Shape;21793;p35"/>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4" name="Google Shape;21794;p35"/>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5" name="Google Shape;21795;p35"/>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6" name="Google Shape;21796;p35"/>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7" name="Google Shape;21797;p35"/>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8" name="Google Shape;21798;p35"/>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9" name="Google Shape;21799;p35"/>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0" name="Google Shape;21800;p35"/>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1" name="Google Shape;21801;p35"/>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2" name="Google Shape;21802;p35"/>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3" name="Google Shape;21803;p35"/>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4" name="Google Shape;21804;p35"/>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5" name="Google Shape;21805;p35"/>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6" name="Google Shape;21806;p35"/>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7" name="Google Shape;21807;p35"/>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8" name="Google Shape;21808;p35"/>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9" name="Google Shape;21809;p35"/>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0" name="Google Shape;21810;p35"/>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1" name="Google Shape;21811;p35"/>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2" name="Google Shape;21812;p35"/>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3" name="Google Shape;21813;p35"/>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4" name="Google Shape;21814;p35"/>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5" name="Google Shape;21815;p35"/>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6" name="Google Shape;21816;p35"/>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7" name="Google Shape;21817;p35"/>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8" name="Google Shape;21818;p35"/>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9" name="Google Shape;21819;p35"/>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0" name="Google Shape;21820;p35"/>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1" name="Google Shape;21821;p35"/>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2" name="Google Shape;21822;p35"/>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3" name="Google Shape;21823;p35"/>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4" name="Google Shape;21824;p35"/>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5" name="Google Shape;21825;p35"/>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6" name="Google Shape;21826;p35"/>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7" name="Google Shape;21827;p35"/>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8" name="Google Shape;21828;p35"/>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9" name="Google Shape;21829;p35"/>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0" name="Google Shape;21830;p35"/>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1" name="Google Shape;21831;p35"/>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2" name="Google Shape;21832;p35"/>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3" name="Google Shape;21833;p35"/>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4" name="Google Shape;21834;p35"/>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5" name="Google Shape;21835;p35"/>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6" name="Google Shape;21836;p35"/>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7" name="Google Shape;21837;p35"/>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8" name="Google Shape;21838;p35"/>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9" name="Google Shape;21839;p35"/>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0" name="Google Shape;21840;p35"/>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1" name="Google Shape;21841;p35"/>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2" name="Google Shape;21842;p35"/>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3" name="Google Shape;21843;p35"/>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4" name="Google Shape;21844;p35"/>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5" name="Google Shape;21845;p35"/>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6" name="Google Shape;21846;p35"/>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7" name="Google Shape;21847;p35"/>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8" name="Google Shape;21848;p35"/>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9" name="Google Shape;21849;p35"/>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0" name="Google Shape;21850;p35"/>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1" name="Google Shape;21851;p35"/>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2" name="Google Shape;21852;p35"/>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3" name="Google Shape;21853;p35"/>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4" name="Google Shape;21854;p35"/>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5" name="Google Shape;21855;p35"/>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6" name="Google Shape;21856;p35"/>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7" name="Google Shape;21857;p35"/>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8" name="Google Shape;21858;p35"/>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9" name="Google Shape;21859;p35"/>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0" name="Google Shape;21860;p35"/>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1" name="Google Shape;21861;p35"/>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2" name="Google Shape;21862;p35"/>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3" name="Google Shape;21863;p35"/>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4" name="Google Shape;21864;p35"/>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5" name="Google Shape;21865;p35"/>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6" name="Google Shape;21866;p35"/>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7" name="Google Shape;21867;p35"/>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8" name="Google Shape;21868;p35"/>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9" name="Google Shape;21869;p35"/>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0" name="Google Shape;21870;p35"/>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1" name="Google Shape;21871;p35"/>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2" name="Google Shape;21872;p35"/>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3" name="Google Shape;21873;p35"/>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4" name="Google Shape;21874;p35"/>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5" name="Google Shape;21875;p35"/>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6" name="Google Shape;21876;p35"/>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7" name="Google Shape;21877;p35"/>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8" name="Google Shape;21878;p35"/>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9" name="Google Shape;21879;p35"/>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0" name="Google Shape;21880;p35"/>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1" name="Google Shape;21881;p35"/>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2" name="Google Shape;21882;p35"/>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3" name="Google Shape;21883;p35"/>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4" name="Google Shape;21884;p35"/>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5" name="Google Shape;21885;p35"/>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6" name="Google Shape;21886;p35"/>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7" name="Google Shape;21887;p35"/>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8" name="Google Shape;21888;p35"/>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9" name="Google Shape;21889;p35"/>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0" name="Google Shape;21890;p35"/>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1" name="Google Shape;21891;p35"/>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2" name="Google Shape;21892;p35"/>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3" name="Google Shape;21893;p35"/>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4" name="Google Shape;21894;p35"/>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5" name="Google Shape;21895;p35"/>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6" name="Google Shape;21896;p35"/>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7" name="Google Shape;21897;p35"/>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8" name="Google Shape;21898;p35"/>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9" name="Google Shape;21899;p35"/>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0" name="Google Shape;21900;p35"/>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1" name="Google Shape;21901;p35"/>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2" name="Google Shape;21902;p35"/>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3" name="Google Shape;21903;p35"/>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4" name="Google Shape;21904;p35"/>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5" name="Google Shape;21905;p35"/>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6" name="Google Shape;21906;p35"/>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7" name="Google Shape;21907;p35"/>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8" name="Google Shape;21908;p35"/>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9" name="Google Shape;21909;p35"/>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0" name="Google Shape;21910;p35"/>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1" name="Google Shape;21911;p35"/>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2" name="Google Shape;21912;p35"/>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3" name="Google Shape;21913;p35"/>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4" name="Google Shape;21914;p35"/>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5" name="Google Shape;21915;p35"/>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6" name="Google Shape;21916;p35"/>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7" name="Google Shape;21917;p35"/>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8" name="Google Shape;21918;p35"/>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9" name="Google Shape;21919;p35"/>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0" name="Google Shape;21920;p35"/>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1" name="Google Shape;21921;p35"/>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2" name="Google Shape;21922;p35"/>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3" name="Google Shape;21923;p35"/>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4" name="Google Shape;21924;p35"/>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5" name="Google Shape;21925;p35"/>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6" name="Google Shape;21926;p35"/>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7" name="Google Shape;21927;p35"/>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8" name="Google Shape;21928;p35"/>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9" name="Google Shape;21929;p35"/>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0" name="Google Shape;21930;p35"/>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1" name="Google Shape;21931;p35"/>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2" name="Google Shape;21932;p35"/>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3" name="Google Shape;21933;p35"/>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4" name="Google Shape;21934;p35"/>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5" name="Google Shape;21935;p35"/>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6" name="Google Shape;21936;p35"/>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7" name="Google Shape;21937;p35"/>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8" name="Google Shape;21938;p35"/>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9" name="Google Shape;21939;p35"/>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0" name="Google Shape;21940;p35"/>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1" name="Google Shape;21941;p35"/>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2" name="Google Shape;21942;p35"/>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3" name="Google Shape;21943;p35"/>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4" name="Google Shape;21944;p35"/>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5" name="Google Shape;21945;p35"/>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6" name="Google Shape;21946;p35"/>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7" name="Google Shape;21947;p35"/>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8" name="Google Shape;21948;p35"/>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9" name="Google Shape;21949;p35"/>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0" name="Google Shape;21950;p35"/>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1" name="Google Shape;21951;p35"/>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2" name="Google Shape;21952;p35"/>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3" name="Google Shape;21953;p35"/>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4" name="Google Shape;21954;p35"/>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5" name="Google Shape;21955;p35"/>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6" name="Google Shape;21956;p35"/>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7" name="Google Shape;21957;p35"/>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8" name="Google Shape;21958;p35"/>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9" name="Google Shape;21959;p35"/>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0" name="Google Shape;21960;p35"/>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1" name="Google Shape;21961;p35"/>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962" name="Google Shape;21962;p35"/>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1963" name="Google Shape;21963;p35"/>
          <p:cNvGrpSpPr/>
          <p:nvPr/>
        </p:nvGrpSpPr>
        <p:grpSpPr>
          <a:xfrm rot="6119681" flipH="1">
            <a:off x="8427832" y="4236066"/>
            <a:ext cx="1016653" cy="867617"/>
            <a:chOff x="6844761" y="3813808"/>
            <a:chExt cx="948728" cy="809649"/>
          </a:xfrm>
        </p:grpSpPr>
        <p:sp>
          <p:nvSpPr>
            <p:cNvPr id="21964" name="Google Shape;21964;p35"/>
            <p:cNvSpPr/>
            <p:nvPr/>
          </p:nvSpPr>
          <p:spPr>
            <a:xfrm rot="8706649" flipH="1">
              <a:off x="6967710" y="3858794"/>
              <a:ext cx="324419" cy="531843"/>
            </a:xfrm>
            <a:custGeom>
              <a:avLst/>
              <a:gdLst/>
              <a:ahLst/>
              <a:cxnLst/>
              <a:rect l="l" t="t" r="r" b="b"/>
              <a:pathLst>
                <a:path w="15204" h="24925" fill="none" extrusionOk="0">
                  <a:moveTo>
                    <a:pt x="15204" y="1"/>
                  </a:moveTo>
                  <a:cubicBezTo>
                    <a:pt x="10748" y="5266"/>
                    <a:pt x="10559" y="16635"/>
                    <a:pt x="1" y="24925"/>
                  </a:cubicBezTo>
                </a:path>
              </a:pathLst>
            </a:custGeom>
            <a:solidFill>
              <a:schemeClr val="accent5"/>
            </a:solidFill>
            <a:ln w="168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5" name="Google Shape;21965;p35"/>
            <p:cNvSpPr/>
            <p:nvPr/>
          </p:nvSpPr>
          <p:spPr>
            <a:xfrm rot="8706649" flipH="1">
              <a:off x="7337188" y="4167809"/>
              <a:ext cx="381732" cy="380687"/>
            </a:xfrm>
            <a:custGeom>
              <a:avLst/>
              <a:gdLst/>
              <a:ahLst/>
              <a:cxnLst/>
              <a:rect l="l" t="t" r="r" b="b"/>
              <a:pathLst>
                <a:path w="17890" h="17841" extrusionOk="0">
                  <a:moveTo>
                    <a:pt x="12015" y="1"/>
                  </a:moveTo>
                  <a:cubicBezTo>
                    <a:pt x="4917" y="1"/>
                    <a:pt x="1" y="15418"/>
                    <a:pt x="6392" y="17643"/>
                  </a:cubicBezTo>
                  <a:cubicBezTo>
                    <a:pt x="6779" y="17777"/>
                    <a:pt x="7160" y="17841"/>
                    <a:pt x="7534" y="17841"/>
                  </a:cubicBezTo>
                  <a:cubicBezTo>
                    <a:pt x="13622" y="17841"/>
                    <a:pt x="17889" y="1057"/>
                    <a:pt x="12954" y="91"/>
                  </a:cubicBezTo>
                  <a:cubicBezTo>
                    <a:pt x="12638" y="30"/>
                    <a:pt x="12324" y="1"/>
                    <a:pt x="120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6" name="Google Shape;21966;p35"/>
            <p:cNvSpPr/>
            <p:nvPr/>
          </p:nvSpPr>
          <p:spPr>
            <a:xfrm rot="8706649" flipH="1">
              <a:off x="7534787" y="4318277"/>
              <a:ext cx="167693" cy="212631"/>
            </a:xfrm>
            <a:custGeom>
              <a:avLst/>
              <a:gdLst/>
              <a:ahLst/>
              <a:cxnLst/>
              <a:rect l="l" t="t" r="r" b="b"/>
              <a:pathLst>
                <a:path w="7859" h="9965" fill="none" extrusionOk="0">
                  <a:moveTo>
                    <a:pt x="0" y="9965"/>
                  </a:moveTo>
                  <a:cubicBezTo>
                    <a:pt x="1675" y="3754"/>
                    <a:pt x="6184" y="1"/>
                    <a:pt x="7858" y="253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7" name="Google Shape;21967;p35"/>
            <p:cNvSpPr/>
            <p:nvPr/>
          </p:nvSpPr>
          <p:spPr>
            <a:xfrm rot="8706649" flipH="1">
              <a:off x="7358386" y="4180468"/>
              <a:ext cx="261046" cy="247176"/>
            </a:xfrm>
            <a:custGeom>
              <a:avLst/>
              <a:gdLst/>
              <a:ahLst/>
              <a:cxnLst/>
              <a:rect l="l" t="t" r="r" b="b"/>
              <a:pathLst>
                <a:path w="12234" h="11584" extrusionOk="0">
                  <a:moveTo>
                    <a:pt x="11715" y="1"/>
                  </a:moveTo>
                  <a:cubicBezTo>
                    <a:pt x="8096" y="1"/>
                    <a:pt x="4186" y="6147"/>
                    <a:pt x="4186" y="6147"/>
                  </a:cubicBezTo>
                  <a:cubicBezTo>
                    <a:pt x="4186" y="6147"/>
                    <a:pt x="4754" y="1260"/>
                    <a:pt x="2026" y="17"/>
                  </a:cubicBezTo>
                  <a:lnTo>
                    <a:pt x="2026" y="17"/>
                  </a:lnTo>
                  <a:cubicBezTo>
                    <a:pt x="1" y="4581"/>
                    <a:pt x="1" y="10117"/>
                    <a:pt x="3619" y="11386"/>
                  </a:cubicBezTo>
                  <a:cubicBezTo>
                    <a:pt x="4004" y="11520"/>
                    <a:pt x="4384" y="11583"/>
                    <a:pt x="4757" y="11583"/>
                  </a:cubicBezTo>
                  <a:cubicBezTo>
                    <a:pt x="8520" y="11583"/>
                    <a:pt x="11595" y="5154"/>
                    <a:pt x="12233" y="44"/>
                  </a:cubicBezTo>
                  <a:cubicBezTo>
                    <a:pt x="12062" y="15"/>
                    <a:pt x="11889" y="1"/>
                    <a:pt x="117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968" name="Google Shape;21968;p35"/>
          <p:cNvSpPr/>
          <p:nvPr/>
        </p:nvSpPr>
        <p:spPr>
          <a:xfrm>
            <a:off x="8498443" y="8443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969" name="Google Shape;21969;p35"/>
          <p:cNvGrpSpPr/>
          <p:nvPr/>
        </p:nvGrpSpPr>
        <p:grpSpPr>
          <a:xfrm>
            <a:off x="8716076" y="1141057"/>
            <a:ext cx="170431" cy="208992"/>
            <a:chOff x="7314226" y="2364570"/>
            <a:chExt cx="170431" cy="208992"/>
          </a:xfrm>
        </p:grpSpPr>
        <p:sp>
          <p:nvSpPr>
            <p:cNvPr id="21970" name="Google Shape;21970;p35"/>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1" name="Google Shape;21971;p35"/>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2" name="Google Shape;21972;p35"/>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3" name="Google Shape;21973;p35"/>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974" name="Google Shape;21974;p35"/>
          <p:cNvSpPr/>
          <p:nvPr/>
        </p:nvSpPr>
        <p:spPr>
          <a:xfrm>
            <a:off x="8778125" y="3046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5" name="Google Shape;21975;p35"/>
          <p:cNvSpPr/>
          <p:nvPr/>
        </p:nvSpPr>
        <p:spPr>
          <a:xfrm>
            <a:off x="8475825" y="211828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6" name="Google Shape;21976;p35"/>
          <p:cNvSpPr/>
          <p:nvPr/>
        </p:nvSpPr>
        <p:spPr>
          <a:xfrm>
            <a:off x="8767800" y="33317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977" name="Google Shape;21977;p35"/>
          <p:cNvGrpSpPr/>
          <p:nvPr/>
        </p:nvGrpSpPr>
        <p:grpSpPr>
          <a:xfrm>
            <a:off x="8760101" y="2580607"/>
            <a:ext cx="170431" cy="208992"/>
            <a:chOff x="7314226" y="2364570"/>
            <a:chExt cx="170431" cy="208992"/>
          </a:xfrm>
        </p:grpSpPr>
        <p:sp>
          <p:nvSpPr>
            <p:cNvPr id="21978" name="Google Shape;21978;p35"/>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9" name="Google Shape;21979;p35"/>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0" name="Google Shape;21980;p35"/>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1" name="Google Shape;21981;p35"/>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982" name="Google Shape;21982;p35"/>
          <p:cNvGrpSpPr/>
          <p:nvPr/>
        </p:nvGrpSpPr>
        <p:grpSpPr>
          <a:xfrm>
            <a:off x="159580" y="156004"/>
            <a:ext cx="806569" cy="817291"/>
            <a:chOff x="159580" y="156004"/>
            <a:chExt cx="806569" cy="817291"/>
          </a:xfrm>
        </p:grpSpPr>
        <p:sp>
          <p:nvSpPr>
            <p:cNvPr id="21983" name="Google Shape;21983;p35"/>
            <p:cNvSpPr/>
            <p:nvPr/>
          </p:nvSpPr>
          <p:spPr>
            <a:xfrm rot="7106339">
              <a:off x="196658" y="323469"/>
              <a:ext cx="668217" cy="482362"/>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4" name="Google Shape;21984;p35"/>
            <p:cNvSpPr/>
            <p:nvPr/>
          </p:nvSpPr>
          <p:spPr>
            <a:xfrm rot="7106339">
              <a:off x="391140" y="475964"/>
              <a:ext cx="376633" cy="19629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5" name="Google Shape;21985;p35"/>
            <p:cNvSpPr/>
            <p:nvPr/>
          </p:nvSpPr>
          <p:spPr>
            <a:xfrm rot="7106339">
              <a:off x="522214" y="514225"/>
              <a:ext cx="75314" cy="45185"/>
            </a:xfrm>
            <a:custGeom>
              <a:avLst/>
              <a:gdLst/>
              <a:ahLst/>
              <a:cxnLst/>
              <a:rect l="l" t="t" r="r" b="b"/>
              <a:pathLst>
                <a:path w="4727" h="2836" fill="none" extrusionOk="0">
                  <a:moveTo>
                    <a:pt x="1" y="0"/>
                  </a:moveTo>
                  <a:lnTo>
                    <a:pt x="2593" y="2836"/>
                  </a:lnTo>
                  <a:lnTo>
                    <a:pt x="4726" y="892"/>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6" name="Google Shape;21986;p35"/>
            <p:cNvSpPr/>
            <p:nvPr/>
          </p:nvSpPr>
          <p:spPr>
            <a:xfrm rot="7106339">
              <a:off x="506162" y="548398"/>
              <a:ext cx="48627" cy="8620"/>
            </a:xfrm>
            <a:custGeom>
              <a:avLst/>
              <a:gdLst/>
              <a:ahLst/>
              <a:cxnLst/>
              <a:rect l="l" t="t" r="r" b="b"/>
              <a:pathLst>
                <a:path w="3052" h="541" fill="none" extrusionOk="0">
                  <a:moveTo>
                    <a:pt x="3052" y="1"/>
                  </a:moveTo>
                  <a:lnTo>
                    <a:pt x="0" y="541"/>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7" name="Google Shape;21987;p35"/>
            <p:cNvSpPr/>
            <p:nvPr/>
          </p:nvSpPr>
          <p:spPr>
            <a:xfrm rot="7106339">
              <a:off x="825531" y="518742"/>
              <a:ext cx="129517" cy="102399"/>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8" name="Google Shape;21988;p35"/>
            <p:cNvSpPr/>
            <p:nvPr/>
          </p:nvSpPr>
          <p:spPr>
            <a:xfrm rot="7106339">
              <a:off x="783333" y="620702"/>
              <a:ext cx="57246" cy="70024"/>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989" name="Google Shape;21989;p35"/>
          <p:cNvSpPr/>
          <p:nvPr/>
        </p:nvSpPr>
        <p:spPr>
          <a:xfrm flipH="1">
            <a:off x="494125" y="103668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0" name="Google Shape;21990;p35"/>
          <p:cNvSpPr/>
          <p:nvPr/>
        </p:nvSpPr>
        <p:spPr>
          <a:xfrm flipH="1">
            <a:off x="202150" y="23263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991" name="Google Shape;21991;p35"/>
          <p:cNvGrpSpPr/>
          <p:nvPr/>
        </p:nvGrpSpPr>
        <p:grpSpPr>
          <a:xfrm flipH="1">
            <a:off x="214862" y="1499007"/>
            <a:ext cx="170431" cy="208992"/>
            <a:chOff x="7314226" y="2364570"/>
            <a:chExt cx="170431" cy="208992"/>
          </a:xfrm>
        </p:grpSpPr>
        <p:sp>
          <p:nvSpPr>
            <p:cNvPr id="21992" name="Google Shape;21992;p35"/>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3" name="Google Shape;21993;p35"/>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4" name="Google Shape;21994;p35"/>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5" name="Google Shape;21995;p35"/>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996" name="Google Shape;21996;p35"/>
          <p:cNvSpPr/>
          <p:nvPr/>
        </p:nvSpPr>
        <p:spPr>
          <a:xfrm>
            <a:off x="385293" y="20771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6">
  <p:cSld name="TITLE_ONLY_1_1_1_1_1_1_1">
    <p:spTree>
      <p:nvGrpSpPr>
        <p:cNvPr id="21997" name="Shape 21997"/>
        <p:cNvGrpSpPr/>
        <p:nvPr/>
      </p:nvGrpSpPr>
      <p:grpSpPr>
        <a:xfrm>
          <a:off x="0" y="0"/>
          <a:ext cx="0" cy="0"/>
          <a:chOff x="0" y="0"/>
          <a:chExt cx="0" cy="0"/>
        </a:xfrm>
      </p:grpSpPr>
      <p:grpSp>
        <p:nvGrpSpPr>
          <p:cNvPr id="21998" name="Google Shape;21998;p36"/>
          <p:cNvGrpSpPr/>
          <p:nvPr/>
        </p:nvGrpSpPr>
        <p:grpSpPr>
          <a:xfrm>
            <a:off x="-44372" y="-112096"/>
            <a:ext cx="9232744" cy="5367692"/>
            <a:chOff x="-36097" y="-112100"/>
            <a:chExt cx="9232744" cy="5367692"/>
          </a:xfrm>
        </p:grpSpPr>
        <p:sp>
          <p:nvSpPr>
            <p:cNvPr id="21999" name="Google Shape;21999;p36"/>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0" name="Google Shape;22000;p36"/>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1" name="Google Shape;22001;p36"/>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2" name="Google Shape;22002;p36"/>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3" name="Google Shape;22003;p36"/>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4" name="Google Shape;22004;p36"/>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5" name="Google Shape;22005;p36"/>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6" name="Google Shape;22006;p36"/>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7" name="Google Shape;22007;p36"/>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8" name="Google Shape;22008;p36"/>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9" name="Google Shape;22009;p36"/>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0" name="Google Shape;22010;p36"/>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1" name="Google Shape;22011;p36"/>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2" name="Google Shape;22012;p36"/>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3" name="Google Shape;22013;p36"/>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4" name="Google Shape;22014;p36"/>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5" name="Google Shape;22015;p36"/>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6" name="Google Shape;22016;p36"/>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7" name="Google Shape;22017;p36"/>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8" name="Google Shape;22018;p36"/>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9" name="Google Shape;22019;p36"/>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0" name="Google Shape;22020;p36"/>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1" name="Google Shape;22021;p36"/>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2" name="Google Shape;22022;p36"/>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3" name="Google Shape;22023;p36"/>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4" name="Google Shape;22024;p36"/>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5" name="Google Shape;22025;p36"/>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6" name="Google Shape;22026;p36"/>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7" name="Google Shape;22027;p36"/>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8" name="Google Shape;22028;p36"/>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9" name="Google Shape;22029;p36"/>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0" name="Google Shape;22030;p36"/>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1" name="Google Shape;22031;p36"/>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2" name="Google Shape;22032;p36"/>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3" name="Google Shape;22033;p36"/>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4" name="Google Shape;22034;p36"/>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5" name="Google Shape;22035;p36"/>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6" name="Google Shape;22036;p36"/>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7" name="Google Shape;22037;p36"/>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8" name="Google Shape;22038;p36"/>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9" name="Google Shape;22039;p36"/>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0" name="Google Shape;22040;p36"/>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1" name="Google Shape;22041;p36"/>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2" name="Google Shape;22042;p36"/>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3" name="Google Shape;22043;p36"/>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4" name="Google Shape;22044;p36"/>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5" name="Google Shape;22045;p36"/>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6" name="Google Shape;22046;p36"/>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7" name="Google Shape;22047;p36"/>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8" name="Google Shape;22048;p36"/>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9" name="Google Shape;22049;p36"/>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0" name="Google Shape;22050;p36"/>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1" name="Google Shape;22051;p36"/>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2" name="Google Shape;22052;p36"/>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3" name="Google Shape;22053;p36"/>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4" name="Google Shape;22054;p36"/>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5" name="Google Shape;22055;p36"/>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6" name="Google Shape;22056;p36"/>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7" name="Google Shape;22057;p36"/>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8" name="Google Shape;22058;p36"/>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9" name="Google Shape;22059;p36"/>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0" name="Google Shape;22060;p36"/>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1" name="Google Shape;22061;p36"/>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2" name="Google Shape;22062;p36"/>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3" name="Google Shape;22063;p36"/>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4" name="Google Shape;22064;p36"/>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5" name="Google Shape;22065;p36"/>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6" name="Google Shape;22066;p36"/>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7" name="Google Shape;22067;p36"/>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8" name="Google Shape;22068;p36"/>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9" name="Google Shape;22069;p36"/>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0" name="Google Shape;22070;p36"/>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1" name="Google Shape;22071;p36"/>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2" name="Google Shape;22072;p36"/>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3" name="Google Shape;22073;p36"/>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4" name="Google Shape;22074;p36"/>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5" name="Google Shape;22075;p36"/>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6" name="Google Shape;22076;p36"/>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7" name="Google Shape;22077;p36"/>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8" name="Google Shape;22078;p36"/>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9" name="Google Shape;22079;p36"/>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0" name="Google Shape;22080;p36"/>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1" name="Google Shape;22081;p36"/>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2" name="Google Shape;22082;p36"/>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3" name="Google Shape;22083;p36"/>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4" name="Google Shape;22084;p36"/>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5" name="Google Shape;22085;p36"/>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6" name="Google Shape;22086;p36"/>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7" name="Google Shape;22087;p36"/>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8" name="Google Shape;22088;p36"/>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9" name="Google Shape;22089;p36"/>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0" name="Google Shape;22090;p36"/>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1" name="Google Shape;22091;p36"/>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2" name="Google Shape;22092;p36"/>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3" name="Google Shape;22093;p36"/>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4" name="Google Shape;22094;p36"/>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5" name="Google Shape;22095;p36"/>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6" name="Google Shape;22096;p36"/>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7" name="Google Shape;22097;p36"/>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8" name="Google Shape;22098;p36"/>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9" name="Google Shape;22099;p36"/>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0" name="Google Shape;22100;p36"/>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1" name="Google Shape;22101;p36"/>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2" name="Google Shape;22102;p36"/>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3" name="Google Shape;22103;p36"/>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4" name="Google Shape;22104;p36"/>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5" name="Google Shape;22105;p36"/>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6" name="Google Shape;22106;p36"/>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7" name="Google Shape;22107;p36"/>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8" name="Google Shape;22108;p36"/>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9" name="Google Shape;22109;p36"/>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0" name="Google Shape;22110;p36"/>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1" name="Google Shape;22111;p36"/>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2" name="Google Shape;22112;p36"/>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3" name="Google Shape;22113;p36"/>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4" name="Google Shape;22114;p36"/>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5" name="Google Shape;22115;p36"/>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6" name="Google Shape;22116;p36"/>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7" name="Google Shape;22117;p36"/>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8" name="Google Shape;22118;p36"/>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9" name="Google Shape;22119;p36"/>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0" name="Google Shape;22120;p36"/>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1" name="Google Shape;22121;p36"/>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2" name="Google Shape;22122;p36"/>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3" name="Google Shape;22123;p36"/>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4" name="Google Shape;22124;p36"/>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5" name="Google Shape;22125;p36"/>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6" name="Google Shape;22126;p36"/>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7" name="Google Shape;22127;p36"/>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8" name="Google Shape;22128;p36"/>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9" name="Google Shape;22129;p36"/>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0" name="Google Shape;22130;p36"/>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1" name="Google Shape;22131;p36"/>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2" name="Google Shape;22132;p36"/>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3" name="Google Shape;22133;p36"/>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4" name="Google Shape;22134;p36"/>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5" name="Google Shape;22135;p36"/>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6" name="Google Shape;22136;p36"/>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7" name="Google Shape;22137;p36"/>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8" name="Google Shape;22138;p36"/>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9" name="Google Shape;22139;p36"/>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0" name="Google Shape;22140;p36"/>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1" name="Google Shape;22141;p36"/>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2" name="Google Shape;22142;p36"/>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3" name="Google Shape;22143;p36"/>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4" name="Google Shape;22144;p36"/>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5" name="Google Shape;22145;p36"/>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6" name="Google Shape;22146;p36"/>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7" name="Google Shape;22147;p36"/>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8" name="Google Shape;22148;p36"/>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9" name="Google Shape;22149;p36"/>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0" name="Google Shape;22150;p36"/>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1" name="Google Shape;22151;p36"/>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2" name="Google Shape;22152;p36"/>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3" name="Google Shape;22153;p36"/>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4" name="Google Shape;22154;p36"/>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5" name="Google Shape;22155;p36"/>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6" name="Google Shape;22156;p36"/>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7" name="Google Shape;22157;p36"/>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8" name="Google Shape;22158;p36"/>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9" name="Google Shape;22159;p36"/>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0" name="Google Shape;22160;p36"/>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1" name="Google Shape;22161;p36"/>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2" name="Google Shape;22162;p36"/>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3" name="Google Shape;22163;p36"/>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4" name="Google Shape;22164;p36"/>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5" name="Google Shape;22165;p36"/>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6" name="Google Shape;22166;p36"/>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7" name="Google Shape;22167;p36"/>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8" name="Google Shape;22168;p36"/>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9" name="Google Shape;22169;p36"/>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0" name="Google Shape;22170;p36"/>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1" name="Google Shape;22171;p36"/>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2" name="Google Shape;22172;p36"/>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3" name="Google Shape;22173;p36"/>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4" name="Google Shape;22174;p36"/>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5" name="Google Shape;22175;p36"/>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6" name="Google Shape;22176;p36"/>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7" name="Google Shape;22177;p36"/>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8" name="Google Shape;22178;p36"/>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9" name="Google Shape;22179;p36"/>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0" name="Google Shape;22180;p36"/>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1" name="Google Shape;22181;p36"/>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2" name="Google Shape;22182;p36"/>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3" name="Google Shape;22183;p36"/>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4" name="Google Shape;22184;p36"/>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5" name="Google Shape;22185;p36"/>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6" name="Google Shape;22186;p36"/>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7" name="Google Shape;22187;p36"/>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8" name="Google Shape;22188;p36"/>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9" name="Google Shape;22189;p36"/>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0" name="Google Shape;22190;p36"/>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1" name="Google Shape;22191;p36"/>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2" name="Google Shape;22192;p36"/>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3" name="Google Shape;22193;p36"/>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4" name="Google Shape;22194;p36"/>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5" name="Google Shape;22195;p36"/>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6" name="Google Shape;22196;p36"/>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7" name="Google Shape;22197;p36"/>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8" name="Google Shape;22198;p36"/>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9" name="Google Shape;22199;p36"/>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0" name="Google Shape;22200;p36"/>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1" name="Google Shape;22201;p36"/>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2" name="Google Shape;22202;p36"/>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3" name="Google Shape;22203;p36"/>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4" name="Google Shape;22204;p36"/>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5" name="Google Shape;22205;p36"/>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6" name="Google Shape;22206;p36"/>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7" name="Google Shape;22207;p36"/>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8" name="Google Shape;22208;p36"/>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9" name="Google Shape;22209;p36"/>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0" name="Google Shape;22210;p36"/>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1" name="Google Shape;22211;p36"/>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2" name="Google Shape;22212;p36"/>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3" name="Google Shape;22213;p36"/>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4" name="Google Shape;22214;p36"/>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5" name="Google Shape;22215;p36"/>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6" name="Google Shape;22216;p36"/>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7" name="Google Shape;22217;p36"/>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8" name="Google Shape;22218;p36"/>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9" name="Google Shape;22219;p36"/>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0" name="Google Shape;22220;p36"/>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1" name="Google Shape;22221;p36"/>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2" name="Google Shape;22222;p36"/>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3" name="Google Shape;22223;p36"/>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4" name="Google Shape;22224;p36"/>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5" name="Google Shape;22225;p36"/>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6" name="Google Shape;22226;p36"/>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7" name="Google Shape;22227;p36"/>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8" name="Google Shape;22228;p36"/>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9" name="Google Shape;22229;p36"/>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0" name="Google Shape;22230;p36"/>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1" name="Google Shape;22231;p36"/>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2" name="Google Shape;22232;p36"/>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3" name="Google Shape;22233;p36"/>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4" name="Google Shape;22234;p36"/>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5" name="Google Shape;22235;p36"/>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6" name="Google Shape;22236;p36"/>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7" name="Google Shape;22237;p36"/>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8" name="Google Shape;22238;p36"/>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9" name="Google Shape;22239;p36"/>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0" name="Google Shape;22240;p36"/>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1" name="Google Shape;22241;p36"/>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2" name="Google Shape;22242;p36"/>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3" name="Google Shape;22243;p36"/>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4" name="Google Shape;22244;p36"/>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5" name="Google Shape;22245;p36"/>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6" name="Google Shape;22246;p36"/>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7" name="Google Shape;22247;p36"/>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8" name="Google Shape;22248;p36"/>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9" name="Google Shape;22249;p36"/>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0" name="Google Shape;22250;p36"/>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1" name="Google Shape;22251;p36"/>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2" name="Google Shape;22252;p36"/>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3" name="Google Shape;22253;p36"/>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4" name="Google Shape;22254;p36"/>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5" name="Google Shape;22255;p36"/>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6" name="Google Shape;22256;p36"/>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7" name="Google Shape;22257;p36"/>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8" name="Google Shape;22258;p36"/>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9" name="Google Shape;22259;p36"/>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0" name="Google Shape;22260;p36"/>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1" name="Google Shape;22261;p36"/>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2" name="Google Shape;22262;p36"/>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3" name="Google Shape;22263;p36"/>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4" name="Google Shape;22264;p36"/>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5" name="Google Shape;22265;p36"/>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6" name="Google Shape;22266;p36"/>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7" name="Google Shape;22267;p36"/>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8" name="Google Shape;22268;p36"/>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9" name="Google Shape;22269;p36"/>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0" name="Google Shape;22270;p36"/>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1" name="Google Shape;22271;p36"/>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2" name="Google Shape;22272;p36"/>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3" name="Google Shape;22273;p36"/>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4" name="Google Shape;22274;p36"/>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5" name="Google Shape;22275;p36"/>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6" name="Google Shape;22276;p36"/>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7" name="Google Shape;22277;p36"/>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8" name="Google Shape;22278;p36"/>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9" name="Google Shape;22279;p36"/>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0" name="Google Shape;22280;p36"/>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1" name="Google Shape;22281;p36"/>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2" name="Google Shape;22282;p36"/>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3" name="Google Shape;22283;p36"/>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4" name="Google Shape;22284;p36"/>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5" name="Google Shape;22285;p36"/>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6" name="Google Shape;22286;p36"/>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7" name="Google Shape;22287;p36"/>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8" name="Google Shape;22288;p36"/>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9" name="Google Shape;22289;p36"/>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0" name="Google Shape;22290;p36"/>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1" name="Google Shape;22291;p36"/>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2" name="Google Shape;22292;p36"/>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3" name="Google Shape;22293;p36"/>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4" name="Google Shape;22294;p36"/>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5" name="Google Shape;22295;p36"/>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6" name="Google Shape;22296;p36"/>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7" name="Google Shape;22297;p36"/>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8" name="Google Shape;22298;p36"/>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9" name="Google Shape;22299;p36"/>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0" name="Google Shape;22300;p36"/>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1" name="Google Shape;22301;p36"/>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2" name="Google Shape;22302;p36"/>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3" name="Google Shape;22303;p36"/>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4" name="Google Shape;22304;p36"/>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5" name="Google Shape;22305;p36"/>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6" name="Google Shape;22306;p36"/>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7" name="Google Shape;22307;p36"/>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8" name="Google Shape;22308;p36"/>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9" name="Google Shape;22309;p36"/>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0" name="Google Shape;22310;p36"/>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1" name="Google Shape;22311;p36"/>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2" name="Google Shape;22312;p36"/>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3" name="Google Shape;22313;p36"/>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4" name="Google Shape;22314;p36"/>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5" name="Google Shape;22315;p36"/>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6" name="Google Shape;22316;p36"/>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7" name="Google Shape;22317;p36"/>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8" name="Google Shape;22318;p36"/>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9" name="Google Shape;22319;p36"/>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0" name="Google Shape;22320;p36"/>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1" name="Google Shape;22321;p36"/>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2" name="Google Shape;22322;p36"/>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3" name="Google Shape;22323;p36"/>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4" name="Google Shape;22324;p36"/>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5" name="Google Shape;22325;p36"/>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6" name="Google Shape;22326;p36"/>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7" name="Google Shape;22327;p36"/>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8" name="Google Shape;22328;p36"/>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9" name="Google Shape;22329;p36"/>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0" name="Google Shape;22330;p36"/>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1" name="Google Shape;22331;p36"/>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2" name="Google Shape;22332;p36"/>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3" name="Google Shape;22333;p36"/>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4" name="Google Shape;22334;p36"/>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5" name="Google Shape;22335;p36"/>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6" name="Google Shape;22336;p36"/>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7" name="Google Shape;22337;p36"/>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8" name="Google Shape;22338;p36"/>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9" name="Google Shape;22339;p36"/>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0" name="Google Shape;22340;p36"/>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1" name="Google Shape;22341;p36"/>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2" name="Google Shape;22342;p36"/>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3" name="Google Shape;22343;p36"/>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4" name="Google Shape;22344;p36"/>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5" name="Google Shape;22345;p36"/>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6" name="Google Shape;22346;p36"/>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7" name="Google Shape;22347;p36"/>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8" name="Google Shape;22348;p36"/>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9" name="Google Shape;22349;p36"/>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0" name="Google Shape;22350;p36"/>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1" name="Google Shape;22351;p36"/>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2" name="Google Shape;22352;p36"/>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3" name="Google Shape;22353;p36"/>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4" name="Google Shape;22354;p36"/>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5" name="Google Shape;22355;p36"/>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6" name="Google Shape;22356;p36"/>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7" name="Google Shape;22357;p36"/>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8" name="Google Shape;22358;p36"/>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9" name="Google Shape;22359;p36"/>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0" name="Google Shape;22360;p36"/>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1" name="Google Shape;22361;p36"/>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2" name="Google Shape;22362;p36"/>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3" name="Google Shape;22363;p36"/>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4" name="Google Shape;22364;p36"/>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5" name="Google Shape;22365;p36"/>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6" name="Google Shape;22366;p36"/>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7" name="Google Shape;22367;p36"/>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8" name="Google Shape;22368;p36"/>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9" name="Google Shape;22369;p36"/>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0" name="Google Shape;22370;p36"/>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1" name="Google Shape;22371;p36"/>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2" name="Google Shape;22372;p36"/>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3" name="Google Shape;22373;p36"/>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4" name="Google Shape;22374;p36"/>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5" name="Google Shape;22375;p36"/>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6" name="Google Shape;22376;p36"/>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7" name="Google Shape;22377;p36"/>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8" name="Google Shape;22378;p36"/>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9" name="Google Shape;22379;p36"/>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0" name="Google Shape;22380;p36"/>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1" name="Google Shape;22381;p36"/>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2" name="Google Shape;22382;p36"/>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3" name="Google Shape;22383;p36"/>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4" name="Google Shape;22384;p36"/>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5" name="Google Shape;22385;p36"/>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6" name="Google Shape;22386;p36"/>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7" name="Google Shape;22387;p36"/>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8" name="Google Shape;22388;p36"/>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9" name="Google Shape;22389;p36"/>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0" name="Google Shape;22390;p36"/>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1" name="Google Shape;22391;p36"/>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2" name="Google Shape;22392;p36"/>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3" name="Google Shape;22393;p36"/>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4" name="Google Shape;22394;p36"/>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5" name="Google Shape;22395;p36"/>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6" name="Google Shape;22396;p36"/>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7" name="Google Shape;22397;p36"/>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8" name="Google Shape;22398;p36"/>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9" name="Google Shape;22399;p36"/>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0" name="Google Shape;22400;p36"/>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1" name="Google Shape;22401;p36"/>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2" name="Google Shape;22402;p36"/>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3" name="Google Shape;22403;p36"/>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4" name="Google Shape;22404;p36"/>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5" name="Google Shape;22405;p36"/>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6" name="Google Shape;22406;p36"/>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7" name="Google Shape;22407;p36"/>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8" name="Google Shape;22408;p36"/>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9" name="Google Shape;22409;p36"/>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0" name="Google Shape;22410;p36"/>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1" name="Google Shape;22411;p36"/>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2" name="Google Shape;22412;p36"/>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3" name="Google Shape;22413;p36"/>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4" name="Google Shape;22414;p36"/>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5" name="Google Shape;22415;p36"/>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6" name="Google Shape;22416;p36"/>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7" name="Google Shape;22417;p36"/>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8" name="Google Shape;22418;p36"/>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9" name="Google Shape;22419;p36"/>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0" name="Google Shape;22420;p36"/>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1" name="Google Shape;22421;p36"/>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2" name="Google Shape;22422;p36"/>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3" name="Google Shape;22423;p36"/>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4" name="Google Shape;22424;p36"/>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5" name="Google Shape;22425;p36"/>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6" name="Google Shape;22426;p36"/>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7" name="Google Shape;22427;p36"/>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8" name="Google Shape;22428;p36"/>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9" name="Google Shape;22429;p36"/>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0" name="Google Shape;22430;p36"/>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1" name="Google Shape;22431;p36"/>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2" name="Google Shape;22432;p36"/>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3" name="Google Shape;22433;p36"/>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4" name="Google Shape;22434;p36"/>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5" name="Google Shape;22435;p36"/>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6" name="Google Shape;22436;p36"/>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7" name="Google Shape;22437;p36"/>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8" name="Google Shape;22438;p36"/>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9" name="Google Shape;22439;p36"/>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0" name="Google Shape;22440;p36"/>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1" name="Google Shape;22441;p36"/>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2" name="Google Shape;22442;p36"/>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3" name="Google Shape;22443;p36"/>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4" name="Google Shape;22444;p36"/>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5" name="Google Shape;22445;p36"/>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6" name="Google Shape;22446;p36"/>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7" name="Google Shape;22447;p36"/>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8" name="Google Shape;22448;p36"/>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9" name="Google Shape;22449;p36"/>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0" name="Google Shape;22450;p36"/>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1" name="Google Shape;22451;p36"/>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2" name="Google Shape;22452;p36"/>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3" name="Google Shape;22453;p36"/>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4" name="Google Shape;22454;p36"/>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5" name="Google Shape;22455;p36"/>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6" name="Google Shape;22456;p36"/>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7" name="Google Shape;22457;p36"/>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8" name="Google Shape;22458;p36"/>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9" name="Google Shape;22459;p36"/>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0" name="Google Shape;22460;p36"/>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1" name="Google Shape;22461;p36"/>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2" name="Google Shape;22462;p36"/>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3" name="Google Shape;22463;p36"/>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4" name="Google Shape;22464;p36"/>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5" name="Google Shape;22465;p36"/>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6" name="Google Shape;22466;p36"/>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7" name="Google Shape;22467;p36"/>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8" name="Google Shape;22468;p36"/>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9" name="Google Shape;22469;p36"/>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0" name="Google Shape;22470;p36"/>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1" name="Google Shape;22471;p36"/>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2" name="Google Shape;22472;p36"/>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3" name="Google Shape;22473;p36"/>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4" name="Google Shape;22474;p36"/>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5" name="Google Shape;22475;p36"/>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6" name="Google Shape;22476;p36"/>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7" name="Google Shape;22477;p36"/>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8" name="Google Shape;22478;p36"/>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9" name="Google Shape;22479;p36"/>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0" name="Google Shape;22480;p36"/>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1" name="Google Shape;22481;p36"/>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2" name="Google Shape;22482;p36"/>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3" name="Google Shape;22483;p36"/>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4" name="Google Shape;22484;p36"/>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5" name="Google Shape;22485;p36"/>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6" name="Google Shape;22486;p36"/>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7" name="Google Shape;22487;p36"/>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8" name="Google Shape;22488;p36"/>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9" name="Google Shape;22489;p36"/>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0" name="Google Shape;22490;p36"/>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1" name="Google Shape;22491;p36"/>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2" name="Google Shape;22492;p36"/>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3" name="Google Shape;22493;p36"/>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4" name="Google Shape;22494;p36"/>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5" name="Google Shape;22495;p36"/>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6" name="Google Shape;22496;p36"/>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7" name="Google Shape;22497;p36"/>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8" name="Google Shape;22498;p36"/>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9" name="Google Shape;22499;p36"/>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0" name="Google Shape;22500;p36"/>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1" name="Google Shape;22501;p36"/>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2" name="Google Shape;22502;p36"/>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3" name="Google Shape;22503;p36"/>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4" name="Google Shape;22504;p36"/>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5" name="Google Shape;22505;p36"/>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6" name="Google Shape;22506;p36"/>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7" name="Google Shape;22507;p36"/>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8" name="Google Shape;22508;p36"/>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9" name="Google Shape;22509;p36"/>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0" name="Google Shape;22510;p36"/>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1" name="Google Shape;22511;p36"/>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2" name="Google Shape;22512;p36"/>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3" name="Google Shape;22513;p36"/>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4" name="Google Shape;22514;p36"/>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5" name="Google Shape;22515;p36"/>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6" name="Google Shape;22516;p36"/>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7" name="Google Shape;22517;p36"/>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8" name="Google Shape;22518;p36"/>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9" name="Google Shape;22519;p36"/>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0" name="Google Shape;22520;p36"/>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1" name="Google Shape;22521;p36"/>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2" name="Google Shape;22522;p36"/>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3" name="Google Shape;22523;p36"/>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4" name="Google Shape;22524;p36"/>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5" name="Google Shape;22525;p36"/>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6" name="Google Shape;22526;p36"/>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7" name="Google Shape;22527;p36"/>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8" name="Google Shape;22528;p36"/>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9" name="Google Shape;22529;p36"/>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0" name="Google Shape;22530;p36"/>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1" name="Google Shape;22531;p36"/>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2" name="Google Shape;22532;p36"/>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3" name="Google Shape;22533;p36"/>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4" name="Google Shape;22534;p36"/>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5" name="Google Shape;22535;p36"/>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6" name="Google Shape;22536;p36"/>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7" name="Google Shape;22537;p36"/>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8" name="Google Shape;22538;p36"/>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9" name="Google Shape;22539;p36"/>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0" name="Google Shape;22540;p36"/>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1" name="Google Shape;22541;p36"/>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2" name="Google Shape;22542;p36"/>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3" name="Google Shape;22543;p36"/>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4" name="Google Shape;22544;p36"/>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5" name="Google Shape;22545;p36"/>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6" name="Google Shape;22546;p36"/>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7" name="Google Shape;22547;p36"/>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8" name="Google Shape;22548;p36"/>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9" name="Google Shape;22549;p36"/>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0" name="Google Shape;22550;p36"/>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1" name="Google Shape;22551;p36"/>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2" name="Google Shape;22552;p36"/>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3" name="Google Shape;22553;p36"/>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4" name="Google Shape;22554;p36"/>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5" name="Google Shape;22555;p36"/>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6" name="Google Shape;22556;p36"/>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7" name="Google Shape;22557;p36"/>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8" name="Google Shape;22558;p36"/>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9" name="Google Shape;22559;p36"/>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0" name="Google Shape;22560;p36"/>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1" name="Google Shape;22561;p36"/>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2" name="Google Shape;22562;p36"/>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3" name="Google Shape;22563;p36"/>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4" name="Google Shape;22564;p36"/>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5" name="Google Shape;22565;p36"/>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6" name="Google Shape;22566;p36"/>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7" name="Google Shape;22567;p36"/>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8" name="Google Shape;22568;p36"/>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9" name="Google Shape;22569;p36"/>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0" name="Google Shape;22570;p36"/>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1" name="Google Shape;22571;p36"/>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2" name="Google Shape;22572;p36"/>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3" name="Google Shape;22573;p36"/>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4" name="Google Shape;22574;p36"/>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5" name="Google Shape;22575;p36"/>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6" name="Google Shape;22576;p36"/>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7" name="Google Shape;22577;p36"/>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8" name="Google Shape;22578;p36"/>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9" name="Google Shape;22579;p36"/>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0" name="Google Shape;22580;p36"/>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1" name="Google Shape;22581;p36"/>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2" name="Google Shape;22582;p36"/>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3" name="Google Shape;22583;p36"/>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4" name="Google Shape;22584;p36"/>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5" name="Google Shape;22585;p36"/>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6" name="Google Shape;22586;p36"/>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7" name="Google Shape;22587;p36"/>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8" name="Google Shape;22588;p36"/>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9" name="Google Shape;22589;p36"/>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0" name="Google Shape;22590;p36"/>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1" name="Google Shape;22591;p36"/>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2" name="Google Shape;22592;p36"/>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3" name="Google Shape;22593;p36"/>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4" name="Google Shape;22594;p36"/>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5" name="Google Shape;22595;p36"/>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6" name="Google Shape;22596;p36"/>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7" name="Google Shape;22597;p36"/>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8" name="Google Shape;22598;p36"/>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9" name="Google Shape;22599;p36"/>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0" name="Google Shape;22600;p36"/>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1" name="Google Shape;22601;p36"/>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2" name="Google Shape;22602;p36"/>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3" name="Google Shape;22603;p36"/>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4" name="Google Shape;22604;p36"/>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5" name="Google Shape;22605;p36"/>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6" name="Google Shape;22606;p36"/>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7" name="Google Shape;22607;p36"/>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8" name="Google Shape;22608;p36"/>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9" name="Google Shape;22609;p36"/>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0" name="Google Shape;22610;p36"/>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1" name="Google Shape;22611;p36"/>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2" name="Google Shape;22612;p36"/>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3" name="Google Shape;22613;p36"/>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4" name="Google Shape;22614;p36"/>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5" name="Google Shape;22615;p36"/>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6" name="Google Shape;22616;p36"/>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7" name="Google Shape;22617;p36"/>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8" name="Google Shape;22618;p36"/>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9" name="Google Shape;22619;p36"/>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0" name="Google Shape;22620;p36"/>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1" name="Google Shape;22621;p36"/>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2" name="Google Shape;22622;p36"/>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3" name="Google Shape;22623;p36"/>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4" name="Google Shape;22624;p36"/>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5" name="Google Shape;22625;p36"/>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6" name="Google Shape;22626;p36"/>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7" name="Google Shape;22627;p36"/>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8" name="Google Shape;22628;p36"/>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9" name="Google Shape;22629;p36"/>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0" name="Google Shape;22630;p36"/>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1" name="Google Shape;22631;p36"/>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2" name="Google Shape;22632;p36"/>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3" name="Google Shape;22633;p36"/>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634" name="Google Shape;22634;p36"/>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2635" name="Google Shape;22635;p36"/>
          <p:cNvGrpSpPr/>
          <p:nvPr/>
        </p:nvGrpSpPr>
        <p:grpSpPr>
          <a:xfrm flipH="1">
            <a:off x="146712" y="-87641"/>
            <a:ext cx="745659" cy="3343820"/>
            <a:chOff x="66432" y="-87641"/>
            <a:chExt cx="745659" cy="3343820"/>
          </a:xfrm>
        </p:grpSpPr>
        <p:sp>
          <p:nvSpPr>
            <p:cNvPr id="22636" name="Google Shape;22636;p36"/>
            <p:cNvSpPr/>
            <p:nvPr/>
          </p:nvSpPr>
          <p:spPr>
            <a:xfrm>
              <a:off x="67630" y="-87641"/>
              <a:ext cx="682826" cy="3343820"/>
            </a:xfrm>
            <a:custGeom>
              <a:avLst/>
              <a:gdLst/>
              <a:ahLst/>
              <a:cxnLst/>
              <a:rect l="l" t="t" r="r" b="b"/>
              <a:pathLst>
                <a:path w="15966" h="78186" fill="none" extrusionOk="0">
                  <a:moveTo>
                    <a:pt x="15965" y="0"/>
                  </a:moveTo>
                  <a:cubicBezTo>
                    <a:pt x="15739" y="12603"/>
                    <a:pt x="14976" y="37581"/>
                    <a:pt x="7488" y="56231"/>
                  </a:cubicBezTo>
                  <a:cubicBezTo>
                    <a:pt x="0" y="74880"/>
                    <a:pt x="1159" y="78186"/>
                    <a:pt x="1159" y="78186"/>
                  </a:cubicBezTo>
                </a:path>
              </a:pathLst>
            </a:custGeom>
            <a:noFill/>
            <a:ln w="9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7" name="Google Shape;22637;p36"/>
            <p:cNvSpPr/>
            <p:nvPr/>
          </p:nvSpPr>
          <p:spPr>
            <a:xfrm>
              <a:off x="598126" y="336961"/>
              <a:ext cx="213966" cy="606956"/>
            </a:xfrm>
            <a:custGeom>
              <a:avLst/>
              <a:gdLst/>
              <a:ahLst/>
              <a:cxnLst/>
              <a:rect l="l" t="t" r="r" b="b"/>
              <a:pathLst>
                <a:path w="5003" h="14192" extrusionOk="0">
                  <a:moveTo>
                    <a:pt x="2564" y="0"/>
                  </a:moveTo>
                  <a:cubicBezTo>
                    <a:pt x="1985" y="0"/>
                    <a:pt x="1407" y="82"/>
                    <a:pt x="848" y="244"/>
                  </a:cubicBezTo>
                  <a:lnTo>
                    <a:pt x="1" y="13666"/>
                  </a:lnTo>
                  <a:cubicBezTo>
                    <a:pt x="788" y="14018"/>
                    <a:pt x="1626" y="14191"/>
                    <a:pt x="2460" y="14191"/>
                  </a:cubicBezTo>
                  <a:cubicBezTo>
                    <a:pt x="3032" y="14191"/>
                    <a:pt x="3603" y="14110"/>
                    <a:pt x="4154" y="13949"/>
                  </a:cubicBezTo>
                  <a:lnTo>
                    <a:pt x="5002" y="499"/>
                  </a:lnTo>
                  <a:cubicBezTo>
                    <a:pt x="4221" y="166"/>
                    <a:pt x="3391" y="0"/>
                    <a:pt x="25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8" name="Google Shape;22638;p36"/>
            <p:cNvSpPr/>
            <p:nvPr/>
          </p:nvSpPr>
          <p:spPr>
            <a:xfrm>
              <a:off x="248881" y="1814471"/>
              <a:ext cx="372248" cy="601867"/>
            </a:xfrm>
            <a:custGeom>
              <a:avLst/>
              <a:gdLst/>
              <a:ahLst/>
              <a:cxnLst/>
              <a:rect l="l" t="t" r="r" b="b"/>
              <a:pathLst>
                <a:path w="8704" h="14073" extrusionOk="0">
                  <a:moveTo>
                    <a:pt x="4804" y="1"/>
                  </a:moveTo>
                  <a:lnTo>
                    <a:pt x="1" y="12575"/>
                  </a:lnTo>
                  <a:cubicBezTo>
                    <a:pt x="1074" y="13507"/>
                    <a:pt x="2459" y="14044"/>
                    <a:pt x="3900" y="14073"/>
                  </a:cubicBezTo>
                  <a:lnTo>
                    <a:pt x="8704" y="1498"/>
                  </a:lnTo>
                  <a:cubicBezTo>
                    <a:pt x="7630" y="566"/>
                    <a:pt x="6245" y="29"/>
                    <a:pt x="48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9" name="Google Shape;22639;p36"/>
            <p:cNvSpPr/>
            <p:nvPr/>
          </p:nvSpPr>
          <p:spPr>
            <a:xfrm>
              <a:off x="478503" y="1111534"/>
              <a:ext cx="285216" cy="604732"/>
            </a:xfrm>
            <a:custGeom>
              <a:avLst/>
              <a:gdLst/>
              <a:ahLst/>
              <a:cxnLst/>
              <a:rect l="l" t="t" r="r" b="b"/>
              <a:pathLst>
                <a:path w="6669" h="14140" extrusionOk="0">
                  <a:moveTo>
                    <a:pt x="3527" y="0"/>
                  </a:moveTo>
                  <a:cubicBezTo>
                    <a:pt x="3209" y="0"/>
                    <a:pt x="2890" y="25"/>
                    <a:pt x="2572" y="76"/>
                  </a:cubicBezTo>
                  <a:lnTo>
                    <a:pt x="0" y="13272"/>
                  </a:lnTo>
                  <a:cubicBezTo>
                    <a:pt x="942" y="13841"/>
                    <a:pt x="2019" y="14139"/>
                    <a:pt x="3114" y="14139"/>
                  </a:cubicBezTo>
                  <a:cubicBezTo>
                    <a:pt x="3432" y="14139"/>
                    <a:pt x="3751" y="14114"/>
                    <a:pt x="4069" y="14063"/>
                  </a:cubicBezTo>
                  <a:lnTo>
                    <a:pt x="6669" y="868"/>
                  </a:lnTo>
                  <a:cubicBezTo>
                    <a:pt x="5705" y="298"/>
                    <a:pt x="4623" y="0"/>
                    <a:pt x="3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0" name="Google Shape;22640;p36"/>
            <p:cNvSpPr/>
            <p:nvPr/>
          </p:nvSpPr>
          <p:spPr>
            <a:xfrm>
              <a:off x="66432" y="2552136"/>
              <a:ext cx="303350" cy="604519"/>
            </a:xfrm>
            <a:custGeom>
              <a:avLst/>
              <a:gdLst/>
              <a:ahLst/>
              <a:cxnLst/>
              <a:rect l="l" t="t" r="r" b="b"/>
              <a:pathLst>
                <a:path w="7093" h="14135" extrusionOk="0">
                  <a:moveTo>
                    <a:pt x="3801" y="1"/>
                  </a:moveTo>
                  <a:cubicBezTo>
                    <a:pt x="3551" y="1"/>
                    <a:pt x="3301" y="16"/>
                    <a:pt x="3052" y="46"/>
                  </a:cubicBezTo>
                  <a:lnTo>
                    <a:pt x="0" y="13157"/>
                  </a:lnTo>
                  <a:cubicBezTo>
                    <a:pt x="977" y="13808"/>
                    <a:pt x="2127" y="14134"/>
                    <a:pt x="3292" y="14134"/>
                  </a:cubicBezTo>
                  <a:cubicBezTo>
                    <a:pt x="3541" y="14134"/>
                    <a:pt x="3791" y="14119"/>
                    <a:pt x="4041" y="14089"/>
                  </a:cubicBezTo>
                  <a:lnTo>
                    <a:pt x="7092" y="978"/>
                  </a:lnTo>
                  <a:cubicBezTo>
                    <a:pt x="6115" y="327"/>
                    <a:pt x="4965" y="1"/>
                    <a:pt x="38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641" name="Google Shape;22641;p36"/>
          <p:cNvGrpSpPr/>
          <p:nvPr/>
        </p:nvGrpSpPr>
        <p:grpSpPr>
          <a:xfrm>
            <a:off x="8090748" y="-51948"/>
            <a:ext cx="958544" cy="4298080"/>
            <a:chOff x="8090748" y="-51948"/>
            <a:chExt cx="958544" cy="4298080"/>
          </a:xfrm>
        </p:grpSpPr>
        <p:sp>
          <p:nvSpPr>
            <p:cNvPr id="22642" name="Google Shape;22642;p36"/>
            <p:cNvSpPr/>
            <p:nvPr/>
          </p:nvSpPr>
          <p:spPr>
            <a:xfrm>
              <a:off x="8092287" y="-51948"/>
              <a:ext cx="877771" cy="4298080"/>
            </a:xfrm>
            <a:custGeom>
              <a:avLst/>
              <a:gdLst/>
              <a:ahLst/>
              <a:cxnLst/>
              <a:rect l="l" t="t" r="r" b="b"/>
              <a:pathLst>
                <a:path w="15966" h="78186" fill="none" extrusionOk="0">
                  <a:moveTo>
                    <a:pt x="15965" y="0"/>
                  </a:moveTo>
                  <a:cubicBezTo>
                    <a:pt x="15739" y="12603"/>
                    <a:pt x="14976" y="37581"/>
                    <a:pt x="7488" y="56231"/>
                  </a:cubicBezTo>
                  <a:cubicBezTo>
                    <a:pt x="0" y="74880"/>
                    <a:pt x="1159" y="78186"/>
                    <a:pt x="1159" y="78186"/>
                  </a:cubicBezTo>
                </a:path>
              </a:pathLst>
            </a:custGeom>
            <a:noFill/>
            <a:ln w="91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3" name="Google Shape;22643;p36"/>
            <p:cNvSpPr/>
            <p:nvPr/>
          </p:nvSpPr>
          <p:spPr>
            <a:xfrm>
              <a:off x="8774240" y="493835"/>
              <a:ext cx="275052" cy="780170"/>
            </a:xfrm>
            <a:custGeom>
              <a:avLst/>
              <a:gdLst/>
              <a:ahLst/>
              <a:cxnLst/>
              <a:rect l="l" t="t" r="r" b="b"/>
              <a:pathLst>
                <a:path w="5003" h="14192" extrusionOk="0">
                  <a:moveTo>
                    <a:pt x="2564" y="0"/>
                  </a:moveTo>
                  <a:cubicBezTo>
                    <a:pt x="1985" y="0"/>
                    <a:pt x="1407" y="82"/>
                    <a:pt x="848" y="244"/>
                  </a:cubicBezTo>
                  <a:lnTo>
                    <a:pt x="1" y="13666"/>
                  </a:lnTo>
                  <a:cubicBezTo>
                    <a:pt x="788" y="14018"/>
                    <a:pt x="1626" y="14191"/>
                    <a:pt x="2460" y="14191"/>
                  </a:cubicBezTo>
                  <a:cubicBezTo>
                    <a:pt x="3032" y="14191"/>
                    <a:pt x="3603" y="14110"/>
                    <a:pt x="4154" y="13949"/>
                  </a:cubicBezTo>
                  <a:lnTo>
                    <a:pt x="5002" y="499"/>
                  </a:lnTo>
                  <a:cubicBezTo>
                    <a:pt x="4221" y="166"/>
                    <a:pt x="3391" y="0"/>
                    <a:pt x="2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4" name="Google Shape;22644;p36"/>
            <p:cNvSpPr/>
            <p:nvPr/>
          </p:nvSpPr>
          <p:spPr>
            <a:xfrm>
              <a:off x="8325286" y="2393028"/>
              <a:ext cx="478524" cy="773628"/>
            </a:xfrm>
            <a:custGeom>
              <a:avLst/>
              <a:gdLst/>
              <a:ahLst/>
              <a:cxnLst/>
              <a:rect l="l" t="t" r="r" b="b"/>
              <a:pathLst>
                <a:path w="8704" h="14073" extrusionOk="0">
                  <a:moveTo>
                    <a:pt x="4804" y="1"/>
                  </a:moveTo>
                  <a:lnTo>
                    <a:pt x="1" y="12575"/>
                  </a:lnTo>
                  <a:cubicBezTo>
                    <a:pt x="1074" y="13507"/>
                    <a:pt x="2459" y="14044"/>
                    <a:pt x="3900" y="14073"/>
                  </a:cubicBezTo>
                  <a:lnTo>
                    <a:pt x="8704" y="1498"/>
                  </a:lnTo>
                  <a:cubicBezTo>
                    <a:pt x="7630" y="566"/>
                    <a:pt x="6245" y="29"/>
                    <a:pt x="4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5" name="Google Shape;22645;p36"/>
            <p:cNvSpPr/>
            <p:nvPr/>
          </p:nvSpPr>
          <p:spPr>
            <a:xfrm>
              <a:off x="8620465" y="1489472"/>
              <a:ext cx="366645" cy="777311"/>
            </a:xfrm>
            <a:custGeom>
              <a:avLst/>
              <a:gdLst/>
              <a:ahLst/>
              <a:cxnLst/>
              <a:rect l="l" t="t" r="r" b="b"/>
              <a:pathLst>
                <a:path w="6669" h="14140" extrusionOk="0">
                  <a:moveTo>
                    <a:pt x="3527" y="0"/>
                  </a:moveTo>
                  <a:cubicBezTo>
                    <a:pt x="3209" y="0"/>
                    <a:pt x="2890" y="25"/>
                    <a:pt x="2572" y="76"/>
                  </a:cubicBezTo>
                  <a:lnTo>
                    <a:pt x="0" y="13272"/>
                  </a:lnTo>
                  <a:cubicBezTo>
                    <a:pt x="942" y="13841"/>
                    <a:pt x="2019" y="14139"/>
                    <a:pt x="3114" y="14139"/>
                  </a:cubicBezTo>
                  <a:cubicBezTo>
                    <a:pt x="3432" y="14139"/>
                    <a:pt x="3751" y="14114"/>
                    <a:pt x="4069" y="14063"/>
                  </a:cubicBezTo>
                  <a:lnTo>
                    <a:pt x="6669" y="868"/>
                  </a:lnTo>
                  <a:cubicBezTo>
                    <a:pt x="5705" y="298"/>
                    <a:pt x="4623" y="0"/>
                    <a:pt x="3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6" name="Google Shape;22646;p36"/>
            <p:cNvSpPr/>
            <p:nvPr/>
          </p:nvSpPr>
          <p:spPr>
            <a:xfrm>
              <a:off x="8090748" y="3341222"/>
              <a:ext cx="389955" cy="777036"/>
            </a:xfrm>
            <a:custGeom>
              <a:avLst/>
              <a:gdLst/>
              <a:ahLst/>
              <a:cxnLst/>
              <a:rect l="l" t="t" r="r" b="b"/>
              <a:pathLst>
                <a:path w="7093" h="14135" extrusionOk="0">
                  <a:moveTo>
                    <a:pt x="3801" y="1"/>
                  </a:moveTo>
                  <a:cubicBezTo>
                    <a:pt x="3551" y="1"/>
                    <a:pt x="3301" y="16"/>
                    <a:pt x="3052" y="46"/>
                  </a:cubicBezTo>
                  <a:lnTo>
                    <a:pt x="0" y="13157"/>
                  </a:lnTo>
                  <a:cubicBezTo>
                    <a:pt x="977" y="13808"/>
                    <a:pt x="2127" y="14134"/>
                    <a:pt x="3292" y="14134"/>
                  </a:cubicBezTo>
                  <a:cubicBezTo>
                    <a:pt x="3541" y="14134"/>
                    <a:pt x="3791" y="14119"/>
                    <a:pt x="4041" y="14089"/>
                  </a:cubicBezTo>
                  <a:lnTo>
                    <a:pt x="7092" y="978"/>
                  </a:lnTo>
                  <a:cubicBezTo>
                    <a:pt x="6115" y="327"/>
                    <a:pt x="4965" y="1"/>
                    <a:pt x="38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647" name="Google Shape;22647;p36"/>
          <p:cNvGrpSpPr/>
          <p:nvPr/>
        </p:nvGrpSpPr>
        <p:grpSpPr>
          <a:xfrm>
            <a:off x="434326" y="4151182"/>
            <a:ext cx="170431" cy="208992"/>
            <a:chOff x="7314226" y="2364570"/>
            <a:chExt cx="170431" cy="208992"/>
          </a:xfrm>
        </p:grpSpPr>
        <p:sp>
          <p:nvSpPr>
            <p:cNvPr id="22648" name="Google Shape;22648;p3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9" name="Google Shape;22649;p3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0" name="Google Shape;22650;p3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1" name="Google Shape;22651;p3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652" name="Google Shape;22652;p36"/>
          <p:cNvSpPr/>
          <p:nvPr/>
        </p:nvSpPr>
        <p:spPr>
          <a:xfrm>
            <a:off x="237043" y="37727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653" name="Google Shape;22653;p36"/>
          <p:cNvGrpSpPr/>
          <p:nvPr/>
        </p:nvGrpSpPr>
        <p:grpSpPr>
          <a:xfrm>
            <a:off x="7746551" y="4528332"/>
            <a:ext cx="170431" cy="208992"/>
            <a:chOff x="7314226" y="2364570"/>
            <a:chExt cx="170431" cy="208992"/>
          </a:xfrm>
        </p:grpSpPr>
        <p:sp>
          <p:nvSpPr>
            <p:cNvPr id="22654" name="Google Shape;22654;p3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5" name="Google Shape;22655;p3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6" name="Google Shape;22656;p3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7" name="Google Shape;22657;p3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658" name="Google Shape;22658;p36"/>
          <p:cNvGrpSpPr/>
          <p:nvPr/>
        </p:nvGrpSpPr>
        <p:grpSpPr>
          <a:xfrm>
            <a:off x="8396151" y="4761920"/>
            <a:ext cx="170431" cy="208992"/>
            <a:chOff x="7314226" y="2364570"/>
            <a:chExt cx="170431" cy="208992"/>
          </a:xfrm>
        </p:grpSpPr>
        <p:sp>
          <p:nvSpPr>
            <p:cNvPr id="22659" name="Google Shape;22659;p3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0" name="Google Shape;22660;p3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1" name="Google Shape;22661;p3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2" name="Google Shape;22662;p3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663" name="Google Shape;22663;p36"/>
          <p:cNvSpPr/>
          <p:nvPr/>
        </p:nvSpPr>
        <p:spPr>
          <a:xfrm>
            <a:off x="8716075" y="42171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4" name="Google Shape;22664;p36"/>
          <p:cNvSpPr/>
          <p:nvPr/>
        </p:nvSpPr>
        <p:spPr>
          <a:xfrm>
            <a:off x="572393" y="59407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5" name="Google Shape;22665;p36"/>
          <p:cNvSpPr/>
          <p:nvPr/>
        </p:nvSpPr>
        <p:spPr>
          <a:xfrm>
            <a:off x="7334668" y="47031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6" name="Google Shape;22666;p36"/>
          <p:cNvSpPr/>
          <p:nvPr/>
        </p:nvSpPr>
        <p:spPr>
          <a:xfrm>
            <a:off x="194125" y="45059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667" name="Google Shape;22667;p36"/>
          <p:cNvGrpSpPr/>
          <p:nvPr/>
        </p:nvGrpSpPr>
        <p:grpSpPr>
          <a:xfrm>
            <a:off x="894888" y="236032"/>
            <a:ext cx="170431" cy="208992"/>
            <a:chOff x="7314226" y="2364570"/>
            <a:chExt cx="170431" cy="208992"/>
          </a:xfrm>
        </p:grpSpPr>
        <p:sp>
          <p:nvSpPr>
            <p:cNvPr id="22668" name="Google Shape;22668;p36"/>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9" name="Google Shape;22669;p36"/>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0" name="Google Shape;22670;p36"/>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1" name="Google Shape;22671;p36"/>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672" name="Google Shape;22672;p36"/>
          <p:cNvSpPr/>
          <p:nvPr/>
        </p:nvSpPr>
        <p:spPr>
          <a:xfrm>
            <a:off x="6755975" y="47928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3" name="Google Shape;22673;p36"/>
          <p:cNvSpPr/>
          <p:nvPr/>
        </p:nvSpPr>
        <p:spPr>
          <a:xfrm>
            <a:off x="892375" y="47395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7">
  <p:cSld name="TITLE_ONLY_1_1_1_1_1_1_1_1_1">
    <p:spTree>
      <p:nvGrpSpPr>
        <p:cNvPr id="22674" name="Shape 22674"/>
        <p:cNvGrpSpPr/>
        <p:nvPr/>
      </p:nvGrpSpPr>
      <p:grpSpPr>
        <a:xfrm>
          <a:off x="0" y="0"/>
          <a:ext cx="0" cy="0"/>
          <a:chOff x="0" y="0"/>
          <a:chExt cx="0" cy="0"/>
        </a:xfrm>
      </p:grpSpPr>
      <p:grpSp>
        <p:nvGrpSpPr>
          <p:cNvPr id="22675" name="Google Shape;22675;p37"/>
          <p:cNvGrpSpPr/>
          <p:nvPr/>
        </p:nvGrpSpPr>
        <p:grpSpPr>
          <a:xfrm>
            <a:off x="-44372" y="-112096"/>
            <a:ext cx="9232744" cy="5367692"/>
            <a:chOff x="-36097" y="-112100"/>
            <a:chExt cx="9232744" cy="5367692"/>
          </a:xfrm>
        </p:grpSpPr>
        <p:sp>
          <p:nvSpPr>
            <p:cNvPr id="22676" name="Google Shape;22676;p37"/>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7" name="Google Shape;22677;p37"/>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8" name="Google Shape;22678;p37"/>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9" name="Google Shape;22679;p37"/>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0" name="Google Shape;22680;p37"/>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1" name="Google Shape;22681;p37"/>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2" name="Google Shape;22682;p37"/>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3" name="Google Shape;22683;p37"/>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4" name="Google Shape;22684;p37"/>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5" name="Google Shape;22685;p37"/>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6" name="Google Shape;22686;p37"/>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7" name="Google Shape;22687;p37"/>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8" name="Google Shape;22688;p37"/>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9" name="Google Shape;22689;p37"/>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0" name="Google Shape;22690;p37"/>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1" name="Google Shape;22691;p37"/>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2" name="Google Shape;22692;p37"/>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3" name="Google Shape;22693;p37"/>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4" name="Google Shape;22694;p37"/>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5" name="Google Shape;22695;p37"/>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6" name="Google Shape;22696;p37"/>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7" name="Google Shape;22697;p37"/>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8" name="Google Shape;22698;p37"/>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9" name="Google Shape;22699;p37"/>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0" name="Google Shape;22700;p37"/>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1" name="Google Shape;22701;p37"/>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2" name="Google Shape;22702;p37"/>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3" name="Google Shape;22703;p37"/>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4" name="Google Shape;22704;p37"/>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5" name="Google Shape;22705;p37"/>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6" name="Google Shape;22706;p37"/>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7" name="Google Shape;22707;p37"/>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8" name="Google Shape;22708;p37"/>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9" name="Google Shape;22709;p37"/>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0" name="Google Shape;22710;p37"/>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1" name="Google Shape;22711;p37"/>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2" name="Google Shape;22712;p37"/>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3" name="Google Shape;22713;p37"/>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4" name="Google Shape;22714;p37"/>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5" name="Google Shape;22715;p37"/>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6" name="Google Shape;22716;p37"/>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7" name="Google Shape;22717;p37"/>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8" name="Google Shape;22718;p37"/>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9" name="Google Shape;22719;p37"/>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0" name="Google Shape;22720;p37"/>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1" name="Google Shape;22721;p37"/>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2" name="Google Shape;22722;p37"/>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3" name="Google Shape;22723;p37"/>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4" name="Google Shape;22724;p37"/>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5" name="Google Shape;22725;p37"/>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6" name="Google Shape;22726;p37"/>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7" name="Google Shape;22727;p37"/>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8" name="Google Shape;22728;p37"/>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9" name="Google Shape;22729;p37"/>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0" name="Google Shape;22730;p37"/>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1" name="Google Shape;22731;p37"/>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2" name="Google Shape;22732;p37"/>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3" name="Google Shape;22733;p37"/>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4" name="Google Shape;22734;p37"/>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5" name="Google Shape;22735;p37"/>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6" name="Google Shape;22736;p37"/>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7" name="Google Shape;22737;p37"/>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8" name="Google Shape;22738;p37"/>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9" name="Google Shape;22739;p37"/>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0" name="Google Shape;22740;p37"/>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1" name="Google Shape;22741;p37"/>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2" name="Google Shape;22742;p37"/>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3" name="Google Shape;22743;p37"/>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4" name="Google Shape;22744;p37"/>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5" name="Google Shape;22745;p37"/>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6" name="Google Shape;22746;p37"/>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7" name="Google Shape;22747;p37"/>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8" name="Google Shape;22748;p37"/>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9" name="Google Shape;22749;p37"/>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0" name="Google Shape;22750;p37"/>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1" name="Google Shape;22751;p37"/>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2" name="Google Shape;22752;p37"/>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3" name="Google Shape;22753;p37"/>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4" name="Google Shape;22754;p37"/>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5" name="Google Shape;22755;p37"/>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6" name="Google Shape;22756;p37"/>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7" name="Google Shape;22757;p37"/>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8" name="Google Shape;22758;p37"/>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9" name="Google Shape;22759;p37"/>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0" name="Google Shape;22760;p37"/>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1" name="Google Shape;22761;p37"/>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2" name="Google Shape;22762;p37"/>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3" name="Google Shape;22763;p37"/>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4" name="Google Shape;22764;p37"/>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5" name="Google Shape;22765;p37"/>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6" name="Google Shape;22766;p37"/>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7" name="Google Shape;22767;p37"/>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8" name="Google Shape;22768;p37"/>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9" name="Google Shape;22769;p37"/>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0" name="Google Shape;22770;p37"/>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1" name="Google Shape;22771;p37"/>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2" name="Google Shape;22772;p37"/>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3" name="Google Shape;22773;p37"/>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4" name="Google Shape;22774;p37"/>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5" name="Google Shape;22775;p37"/>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6" name="Google Shape;22776;p37"/>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7" name="Google Shape;22777;p37"/>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8" name="Google Shape;22778;p37"/>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9" name="Google Shape;22779;p37"/>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0" name="Google Shape;22780;p37"/>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1" name="Google Shape;22781;p37"/>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2" name="Google Shape;22782;p37"/>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3" name="Google Shape;22783;p37"/>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4" name="Google Shape;22784;p37"/>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5" name="Google Shape;22785;p37"/>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6" name="Google Shape;22786;p37"/>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7" name="Google Shape;22787;p37"/>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8" name="Google Shape;22788;p37"/>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9" name="Google Shape;22789;p37"/>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0" name="Google Shape;22790;p37"/>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1" name="Google Shape;22791;p37"/>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2" name="Google Shape;22792;p37"/>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3" name="Google Shape;22793;p37"/>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4" name="Google Shape;22794;p37"/>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5" name="Google Shape;22795;p37"/>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6" name="Google Shape;22796;p37"/>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7" name="Google Shape;22797;p37"/>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8" name="Google Shape;22798;p37"/>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9" name="Google Shape;22799;p37"/>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0" name="Google Shape;22800;p37"/>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1" name="Google Shape;22801;p37"/>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2" name="Google Shape;22802;p37"/>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3" name="Google Shape;22803;p37"/>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4" name="Google Shape;22804;p37"/>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5" name="Google Shape;22805;p37"/>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6" name="Google Shape;22806;p37"/>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7" name="Google Shape;22807;p37"/>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8" name="Google Shape;22808;p37"/>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9" name="Google Shape;22809;p37"/>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0" name="Google Shape;22810;p37"/>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1" name="Google Shape;22811;p37"/>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2" name="Google Shape;22812;p37"/>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3" name="Google Shape;22813;p37"/>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4" name="Google Shape;22814;p37"/>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5" name="Google Shape;22815;p37"/>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6" name="Google Shape;22816;p37"/>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7" name="Google Shape;22817;p37"/>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8" name="Google Shape;22818;p37"/>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9" name="Google Shape;22819;p37"/>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0" name="Google Shape;22820;p37"/>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1" name="Google Shape;22821;p37"/>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2" name="Google Shape;22822;p37"/>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3" name="Google Shape;22823;p37"/>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4" name="Google Shape;22824;p37"/>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5" name="Google Shape;22825;p37"/>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6" name="Google Shape;22826;p37"/>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7" name="Google Shape;22827;p37"/>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8" name="Google Shape;22828;p37"/>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9" name="Google Shape;22829;p37"/>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0" name="Google Shape;22830;p37"/>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1" name="Google Shape;22831;p37"/>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2" name="Google Shape;22832;p37"/>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3" name="Google Shape;22833;p37"/>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4" name="Google Shape;22834;p37"/>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5" name="Google Shape;22835;p37"/>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6" name="Google Shape;22836;p37"/>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7" name="Google Shape;22837;p37"/>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8" name="Google Shape;22838;p37"/>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9" name="Google Shape;22839;p37"/>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0" name="Google Shape;22840;p37"/>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1" name="Google Shape;22841;p37"/>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2" name="Google Shape;22842;p37"/>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3" name="Google Shape;22843;p37"/>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4" name="Google Shape;22844;p37"/>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5" name="Google Shape;22845;p37"/>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6" name="Google Shape;22846;p37"/>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7" name="Google Shape;22847;p37"/>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8" name="Google Shape;22848;p37"/>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9" name="Google Shape;22849;p37"/>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0" name="Google Shape;22850;p37"/>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1" name="Google Shape;22851;p37"/>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2" name="Google Shape;22852;p37"/>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3" name="Google Shape;22853;p37"/>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4" name="Google Shape;22854;p37"/>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5" name="Google Shape;22855;p37"/>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6" name="Google Shape;22856;p37"/>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7" name="Google Shape;22857;p37"/>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8" name="Google Shape;22858;p37"/>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9" name="Google Shape;22859;p37"/>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0" name="Google Shape;22860;p37"/>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1" name="Google Shape;22861;p37"/>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2" name="Google Shape;22862;p37"/>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3" name="Google Shape;22863;p37"/>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4" name="Google Shape;22864;p37"/>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5" name="Google Shape;22865;p37"/>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6" name="Google Shape;22866;p37"/>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7" name="Google Shape;22867;p37"/>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8" name="Google Shape;22868;p37"/>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9" name="Google Shape;22869;p37"/>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0" name="Google Shape;22870;p37"/>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1" name="Google Shape;22871;p37"/>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2" name="Google Shape;22872;p37"/>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3" name="Google Shape;22873;p37"/>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4" name="Google Shape;22874;p37"/>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5" name="Google Shape;22875;p37"/>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6" name="Google Shape;22876;p37"/>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7" name="Google Shape;22877;p37"/>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8" name="Google Shape;22878;p37"/>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9" name="Google Shape;22879;p37"/>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0" name="Google Shape;22880;p37"/>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1" name="Google Shape;22881;p37"/>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2" name="Google Shape;22882;p37"/>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3" name="Google Shape;22883;p37"/>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4" name="Google Shape;22884;p37"/>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5" name="Google Shape;22885;p37"/>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6" name="Google Shape;22886;p37"/>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7" name="Google Shape;22887;p37"/>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8" name="Google Shape;22888;p37"/>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9" name="Google Shape;22889;p37"/>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0" name="Google Shape;22890;p37"/>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1" name="Google Shape;22891;p37"/>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2" name="Google Shape;22892;p37"/>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3" name="Google Shape;22893;p37"/>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4" name="Google Shape;22894;p37"/>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5" name="Google Shape;22895;p37"/>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6" name="Google Shape;22896;p37"/>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7" name="Google Shape;22897;p37"/>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8" name="Google Shape;22898;p37"/>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9" name="Google Shape;22899;p37"/>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0" name="Google Shape;22900;p37"/>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1" name="Google Shape;22901;p37"/>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2" name="Google Shape;22902;p37"/>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3" name="Google Shape;22903;p37"/>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4" name="Google Shape;22904;p37"/>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5" name="Google Shape;22905;p37"/>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6" name="Google Shape;22906;p37"/>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7" name="Google Shape;22907;p37"/>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8" name="Google Shape;22908;p37"/>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9" name="Google Shape;22909;p37"/>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0" name="Google Shape;22910;p37"/>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1" name="Google Shape;22911;p37"/>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2" name="Google Shape;22912;p37"/>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3" name="Google Shape;22913;p37"/>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4" name="Google Shape;22914;p37"/>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5" name="Google Shape;22915;p37"/>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6" name="Google Shape;22916;p37"/>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7" name="Google Shape;22917;p37"/>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8" name="Google Shape;22918;p37"/>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9" name="Google Shape;22919;p37"/>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0" name="Google Shape;22920;p37"/>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1" name="Google Shape;22921;p37"/>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2" name="Google Shape;22922;p37"/>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3" name="Google Shape;22923;p37"/>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4" name="Google Shape;22924;p37"/>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5" name="Google Shape;22925;p37"/>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6" name="Google Shape;22926;p37"/>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7" name="Google Shape;22927;p37"/>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8" name="Google Shape;22928;p37"/>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9" name="Google Shape;22929;p37"/>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0" name="Google Shape;22930;p37"/>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1" name="Google Shape;22931;p37"/>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2" name="Google Shape;22932;p37"/>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3" name="Google Shape;22933;p37"/>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4" name="Google Shape;22934;p37"/>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5" name="Google Shape;22935;p37"/>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6" name="Google Shape;22936;p37"/>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7" name="Google Shape;22937;p37"/>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8" name="Google Shape;22938;p37"/>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9" name="Google Shape;22939;p37"/>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0" name="Google Shape;22940;p37"/>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1" name="Google Shape;22941;p37"/>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2" name="Google Shape;22942;p37"/>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3" name="Google Shape;22943;p37"/>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4" name="Google Shape;22944;p37"/>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5" name="Google Shape;22945;p37"/>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6" name="Google Shape;22946;p37"/>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7" name="Google Shape;22947;p37"/>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8" name="Google Shape;22948;p37"/>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9" name="Google Shape;22949;p37"/>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0" name="Google Shape;22950;p37"/>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1" name="Google Shape;22951;p37"/>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2" name="Google Shape;22952;p37"/>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3" name="Google Shape;22953;p37"/>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4" name="Google Shape;22954;p37"/>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5" name="Google Shape;22955;p37"/>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6" name="Google Shape;22956;p37"/>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7" name="Google Shape;22957;p37"/>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8" name="Google Shape;22958;p37"/>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9" name="Google Shape;22959;p37"/>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0" name="Google Shape;22960;p37"/>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1" name="Google Shape;22961;p37"/>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2" name="Google Shape;22962;p37"/>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3" name="Google Shape;22963;p37"/>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4" name="Google Shape;22964;p37"/>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5" name="Google Shape;22965;p37"/>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6" name="Google Shape;22966;p37"/>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7" name="Google Shape;22967;p37"/>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8" name="Google Shape;22968;p37"/>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9" name="Google Shape;22969;p37"/>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0" name="Google Shape;22970;p37"/>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1" name="Google Shape;22971;p37"/>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2" name="Google Shape;22972;p37"/>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3" name="Google Shape;22973;p37"/>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4" name="Google Shape;22974;p37"/>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5" name="Google Shape;22975;p37"/>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6" name="Google Shape;22976;p37"/>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7" name="Google Shape;22977;p37"/>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8" name="Google Shape;22978;p37"/>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9" name="Google Shape;22979;p37"/>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0" name="Google Shape;22980;p37"/>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1" name="Google Shape;22981;p37"/>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2" name="Google Shape;22982;p37"/>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3" name="Google Shape;22983;p37"/>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4" name="Google Shape;22984;p37"/>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5" name="Google Shape;22985;p37"/>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6" name="Google Shape;22986;p37"/>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7" name="Google Shape;22987;p37"/>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8" name="Google Shape;22988;p37"/>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9" name="Google Shape;22989;p37"/>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0" name="Google Shape;22990;p37"/>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1" name="Google Shape;22991;p37"/>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2" name="Google Shape;22992;p37"/>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3" name="Google Shape;22993;p37"/>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4" name="Google Shape;22994;p37"/>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5" name="Google Shape;22995;p37"/>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6" name="Google Shape;22996;p37"/>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7" name="Google Shape;22997;p37"/>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8" name="Google Shape;22998;p37"/>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9" name="Google Shape;22999;p37"/>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0" name="Google Shape;23000;p37"/>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1" name="Google Shape;23001;p37"/>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2" name="Google Shape;23002;p37"/>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3" name="Google Shape;23003;p37"/>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4" name="Google Shape;23004;p37"/>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5" name="Google Shape;23005;p37"/>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6" name="Google Shape;23006;p37"/>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7" name="Google Shape;23007;p37"/>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8" name="Google Shape;23008;p37"/>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9" name="Google Shape;23009;p37"/>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0" name="Google Shape;23010;p37"/>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1" name="Google Shape;23011;p37"/>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2" name="Google Shape;23012;p37"/>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3" name="Google Shape;23013;p37"/>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4" name="Google Shape;23014;p37"/>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5" name="Google Shape;23015;p37"/>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6" name="Google Shape;23016;p37"/>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7" name="Google Shape;23017;p37"/>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8" name="Google Shape;23018;p37"/>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9" name="Google Shape;23019;p37"/>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0" name="Google Shape;23020;p37"/>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1" name="Google Shape;23021;p37"/>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2" name="Google Shape;23022;p37"/>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3" name="Google Shape;23023;p37"/>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4" name="Google Shape;23024;p37"/>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5" name="Google Shape;23025;p37"/>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6" name="Google Shape;23026;p37"/>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7" name="Google Shape;23027;p37"/>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8" name="Google Shape;23028;p37"/>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9" name="Google Shape;23029;p37"/>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0" name="Google Shape;23030;p37"/>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1" name="Google Shape;23031;p37"/>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2" name="Google Shape;23032;p37"/>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3" name="Google Shape;23033;p37"/>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4" name="Google Shape;23034;p37"/>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5" name="Google Shape;23035;p37"/>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6" name="Google Shape;23036;p37"/>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7" name="Google Shape;23037;p37"/>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8" name="Google Shape;23038;p37"/>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9" name="Google Shape;23039;p37"/>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0" name="Google Shape;23040;p37"/>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1" name="Google Shape;23041;p37"/>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2" name="Google Shape;23042;p37"/>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3" name="Google Shape;23043;p37"/>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4" name="Google Shape;23044;p37"/>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5" name="Google Shape;23045;p37"/>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6" name="Google Shape;23046;p37"/>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7" name="Google Shape;23047;p37"/>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8" name="Google Shape;23048;p37"/>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9" name="Google Shape;23049;p37"/>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0" name="Google Shape;23050;p37"/>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1" name="Google Shape;23051;p37"/>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2" name="Google Shape;23052;p37"/>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3" name="Google Shape;23053;p37"/>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4" name="Google Shape;23054;p37"/>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5" name="Google Shape;23055;p37"/>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6" name="Google Shape;23056;p37"/>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7" name="Google Shape;23057;p37"/>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8" name="Google Shape;23058;p37"/>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9" name="Google Shape;23059;p37"/>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0" name="Google Shape;23060;p37"/>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1" name="Google Shape;23061;p37"/>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2" name="Google Shape;23062;p37"/>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3" name="Google Shape;23063;p37"/>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4" name="Google Shape;23064;p37"/>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5" name="Google Shape;23065;p37"/>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6" name="Google Shape;23066;p37"/>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7" name="Google Shape;23067;p37"/>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8" name="Google Shape;23068;p37"/>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9" name="Google Shape;23069;p37"/>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0" name="Google Shape;23070;p37"/>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1" name="Google Shape;23071;p37"/>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2" name="Google Shape;23072;p37"/>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3" name="Google Shape;23073;p37"/>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4" name="Google Shape;23074;p37"/>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5" name="Google Shape;23075;p37"/>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6" name="Google Shape;23076;p37"/>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7" name="Google Shape;23077;p37"/>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8" name="Google Shape;23078;p37"/>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9" name="Google Shape;23079;p37"/>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0" name="Google Shape;23080;p37"/>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1" name="Google Shape;23081;p37"/>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2" name="Google Shape;23082;p37"/>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3" name="Google Shape;23083;p37"/>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4" name="Google Shape;23084;p37"/>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5" name="Google Shape;23085;p37"/>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6" name="Google Shape;23086;p37"/>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7" name="Google Shape;23087;p37"/>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8" name="Google Shape;23088;p37"/>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9" name="Google Shape;23089;p37"/>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0" name="Google Shape;23090;p37"/>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1" name="Google Shape;23091;p37"/>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2" name="Google Shape;23092;p37"/>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3" name="Google Shape;23093;p37"/>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4" name="Google Shape;23094;p37"/>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5" name="Google Shape;23095;p37"/>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6" name="Google Shape;23096;p37"/>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7" name="Google Shape;23097;p37"/>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8" name="Google Shape;23098;p37"/>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9" name="Google Shape;23099;p37"/>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0" name="Google Shape;23100;p37"/>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1" name="Google Shape;23101;p37"/>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2" name="Google Shape;23102;p37"/>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3" name="Google Shape;23103;p37"/>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4" name="Google Shape;23104;p37"/>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5" name="Google Shape;23105;p37"/>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6" name="Google Shape;23106;p37"/>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7" name="Google Shape;23107;p37"/>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8" name="Google Shape;23108;p37"/>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9" name="Google Shape;23109;p37"/>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0" name="Google Shape;23110;p37"/>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1" name="Google Shape;23111;p37"/>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2" name="Google Shape;23112;p37"/>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3" name="Google Shape;23113;p37"/>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4" name="Google Shape;23114;p37"/>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5" name="Google Shape;23115;p37"/>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6" name="Google Shape;23116;p37"/>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7" name="Google Shape;23117;p37"/>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8" name="Google Shape;23118;p37"/>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9" name="Google Shape;23119;p37"/>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0" name="Google Shape;23120;p37"/>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1" name="Google Shape;23121;p37"/>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2" name="Google Shape;23122;p37"/>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3" name="Google Shape;23123;p37"/>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4" name="Google Shape;23124;p37"/>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5" name="Google Shape;23125;p37"/>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6" name="Google Shape;23126;p37"/>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7" name="Google Shape;23127;p37"/>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8" name="Google Shape;23128;p37"/>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9" name="Google Shape;23129;p37"/>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0" name="Google Shape;23130;p37"/>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1" name="Google Shape;23131;p37"/>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2" name="Google Shape;23132;p37"/>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3" name="Google Shape;23133;p37"/>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4" name="Google Shape;23134;p37"/>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5" name="Google Shape;23135;p37"/>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6" name="Google Shape;23136;p37"/>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7" name="Google Shape;23137;p37"/>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8" name="Google Shape;23138;p37"/>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9" name="Google Shape;23139;p37"/>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0" name="Google Shape;23140;p37"/>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1" name="Google Shape;23141;p37"/>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2" name="Google Shape;23142;p37"/>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3" name="Google Shape;23143;p37"/>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4" name="Google Shape;23144;p37"/>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5" name="Google Shape;23145;p37"/>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6" name="Google Shape;23146;p37"/>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7" name="Google Shape;23147;p37"/>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8" name="Google Shape;23148;p37"/>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9" name="Google Shape;23149;p37"/>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0" name="Google Shape;23150;p37"/>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1" name="Google Shape;23151;p37"/>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2" name="Google Shape;23152;p37"/>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3" name="Google Shape;23153;p37"/>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4" name="Google Shape;23154;p37"/>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5" name="Google Shape;23155;p37"/>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6" name="Google Shape;23156;p37"/>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7" name="Google Shape;23157;p37"/>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8" name="Google Shape;23158;p37"/>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9" name="Google Shape;23159;p37"/>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0" name="Google Shape;23160;p37"/>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1" name="Google Shape;23161;p37"/>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2" name="Google Shape;23162;p37"/>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3" name="Google Shape;23163;p37"/>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4" name="Google Shape;23164;p37"/>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5" name="Google Shape;23165;p37"/>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6" name="Google Shape;23166;p37"/>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7" name="Google Shape;23167;p37"/>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8" name="Google Shape;23168;p37"/>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9" name="Google Shape;23169;p37"/>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0" name="Google Shape;23170;p37"/>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1" name="Google Shape;23171;p37"/>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2" name="Google Shape;23172;p37"/>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3" name="Google Shape;23173;p37"/>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4" name="Google Shape;23174;p37"/>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5" name="Google Shape;23175;p37"/>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6" name="Google Shape;23176;p37"/>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7" name="Google Shape;23177;p37"/>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8" name="Google Shape;23178;p37"/>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9" name="Google Shape;23179;p37"/>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0" name="Google Shape;23180;p37"/>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1" name="Google Shape;23181;p37"/>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2" name="Google Shape;23182;p37"/>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3" name="Google Shape;23183;p37"/>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4" name="Google Shape;23184;p37"/>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5" name="Google Shape;23185;p37"/>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6" name="Google Shape;23186;p37"/>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7" name="Google Shape;23187;p37"/>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8" name="Google Shape;23188;p37"/>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9" name="Google Shape;23189;p37"/>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0" name="Google Shape;23190;p37"/>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1" name="Google Shape;23191;p37"/>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2" name="Google Shape;23192;p37"/>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3" name="Google Shape;23193;p37"/>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4" name="Google Shape;23194;p37"/>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5" name="Google Shape;23195;p37"/>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6" name="Google Shape;23196;p37"/>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7" name="Google Shape;23197;p37"/>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8" name="Google Shape;23198;p37"/>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9" name="Google Shape;23199;p37"/>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0" name="Google Shape;23200;p37"/>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1" name="Google Shape;23201;p37"/>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2" name="Google Shape;23202;p37"/>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3" name="Google Shape;23203;p37"/>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4" name="Google Shape;23204;p37"/>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5" name="Google Shape;23205;p37"/>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6" name="Google Shape;23206;p37"/>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7" name="Google Shape;23207;p37"/>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8" name="Google Shape;23208;p37"/>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9" name="Google Shape;23209;p37"/>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0" name="Google Shape;23210;p37"/>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1" name="Google Shape;23211;p37"/>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2" name="Google Shape;23212;p37"/>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3" name="Google Shape;23213;p37"/>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4" name="Google Shape;23214;p37"/>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5" name="Google Shape;23215;p37"/>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6" name="Google Shape;23216;p37"/>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7" name="Google Shape;23217;p37"/>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8" name="Google Shape;23218;p37"/>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9" name="Google Shape;23219;p37"/>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0" name="Google Shape;23220;p37"/>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1" name="Google Shape;23221;p37"/>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2" name="Google Shape;23222;p37"/>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3" name="Google Shape;23223;p37"/>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4" name="Google Shape;23224;p37"/>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5" name="Google Shape;23225;p37"/>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6" name="Google Shape;23226;p37"/>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7" name="Google Shape;23227;p37"/>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8" name="Google Shape;23228;p37"/>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9" name="Google Shape;23229;p37"/>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0" name="Google Shape;23230;p37"/>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1" name="Google Shape;23231;p37"/>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2" name="Google Shape;23232;p37"/>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3" name="Google Shape;23233;p37"/>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4" name="Google Shape;23234;p37"/>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5" name="Google Shape;23235;p37"/>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6" name="Google Shape;23236;p37"/>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7" name="Google Shape;23237;p37"/>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8" name="Google Shape;23238;p37"/>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9" name="Google Shape;23239;p37"/>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0" name="Google Shape;23240;p37"/>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1" name="Google Shape;23241;p37"/>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2" name="Google Shape;23242;p37"/>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3" name="Google Shape;23243;p37"/>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4" name="Google Shape;23244;p37"/>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5" name="Google Shape;23245;p37"/>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6" name="Google Shape;23246;p37"/>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7" name="Google Shape;23247;p37"/>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8" name="Google Shape;23248;p37"/>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9" name="Google Shape;23249;p37"/>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0" name="Google Shape;23250;p37"/>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1" name="Google Shape;23251;p37"/>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2" name="Google Shape;23252;p37"/>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3" name="Google Shape;23253;p37"/>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4" name="Google Shape;23254;p37"/>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5" name="Google Shape;23255;p37"/>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6" name="Google Shape;23256;p37"/>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7" name="Google Shape;23257;p37"/>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8" name="Google Shape;23258;p37"/>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9" name="Google Shape;23259;p37"/>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0" name="Google Shape;23260;p37"/>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1" name="Google Shape;23261;p37"/>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2" name="Google Shape;23262;p37"/>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3" name="Google Shape;23263;p37"/>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4" name="Google Shape;23264;p37"/>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5" name="Google Shape;23265;p37"/>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6" name="Google Shape;23266;p37"/>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7" name="Google Shape;23267;p37"/>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8" name="Google Shape;23268;p37"/>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9" name="Google Shape;23269;p37"/>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0" name="Google Shape;23270;p37"/>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1" name="Google Shape;23271;p37"/>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2" name="Google Shape;23272;p37"/>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3" name="Google Shape;23273;p37"/>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4" name="Google Shape;23274;p37"/>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5" name="Google Shape;23275;p37"/>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6" name="Google Shape;23276;p37"/>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7" name="Google Shape;23277;p37"/>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8" name="Google Shape;23278;p37"/>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9" name="Google Shape;23279;p37"/>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0" name="Google Shape;23280;p37"/>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1" name="Google Shape;23281;p37"/>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2" name="Google Shape;23282;p37"/>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3" name="Google Shape;23283;p37"/>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4" name="Google Shape;23284;p37"/>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5" name="Google Shape;23285;p37"/>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6" name="Google Shape;23286;p37"/>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7" name="Google Shape;23287;p37"/>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8" name="Google Shape;23288;p37"/>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9" name="Google Shape;23289;p37"/>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0" name="Google Shape;23290;p37"/>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1" name="Google Shape;23291;p37"/>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2" name="Google Shape;23292;p37"/>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3" name="Google Shape;23293;p37"/>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4" name="Google Shape;23294;p37"/>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5" name="Google Shape;23295;p37"/>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6" name="Google Shape;23296;p37"/>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7" name="Google Shape;23297;p37"/>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8" name="Google Shape;23298;p37"/>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9" name="Google Shape;23299;p37"/>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0" name="Google Shape;23300;p37"/>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1" name="Google Shape;23301;p37"/>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2" name="Google Shape;23302;p37"/>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3" name="Google Shape;23303;p37"/>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4" name="Google Shape;23304;p37"/>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5" name="Google Shape;23305;p37"/>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6" name="Google Shape;23306;p37"/>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7" name="Google Shape;23307;p37"/>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8" name="Google Shape;23308;p37"/>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9" name="Google Shape;23309;p37"/>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0" name="Google Shape;23310;p37"/>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311" name="Google Shape;23311;p37"/>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3312" name="Google Shape;23312;p37"/>
          <p:cNvGrpSpPr/>
          <p:nvPr/>
        </p:nvGrpSpPr>
        <p:grpSpPr>
          <a:xfrm rot="-4794195">
            <a:off x="103955" y="4117214"/>
            <a:ext cx="901756" cy="913663"/>
            <a:chOff x="159580" y="156004"/>
            <a:chExt cx="806569" cy="817291"/>
          </a:xfrm>
        </p:grpSpPr>
        <p:sp>
          <p:nvSpPr>
            <p:cNvPr id="23313" name="Google Shape;23313;p37"/>
            <p:cNvSpPr/>
            <p:nvPr/>
          </p:nvSpPr>
          <p:spPr>
            <a:xfrm rot="7106339">
              <a:off x="196658" y="323469"/>
              <a:ext cx="668217" cy="482362"/>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4" name="Google Shape;23314;p37"/>
            <p:cNvSpPr/>
            <p:nvPr/>
          </p:nvSpPr>
          <p:spPr>
            <a:xfrm rot="7106339">
              <a:off x="391140" y="475964"/>
              <a:ext cx="376633" cy="19629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5" name="Google Shape;23315;p37"/>
            <p:cNvSpPr/>
            <p:nvPr/>
          </p:nvSpPr>
          <p:spPr>
            <a:xfrm rot="7106339">
              <a:off x="522214" y="514225"/>
              <a:ext cx="75314" cy="45185"/>
            </a:xfrm>
            <a:custGeom>
              <a:avLst/>
              <a:gdLst/>
              <a:ahLst/>
              <a:cxnLst/>
              <a:rect l="l" t="t" r="r" b="b"/>
              <a:pathLst>
                <a:path w="4727" h="2836" fill="none" extrusionOk="0">
                  <a:moveTo>
                    <a:pt x="1" y="0"/>
                  </a:moveTo>
                  <a:lnTo>
                    <a:pt x="2593" y="2836"/>
                  </a:lnTo>
                  <a:lnTo>
                    <a:pt x="4726" y="892"/>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6" name="Google Shape;23316;p37"/>
            <p:cNvSpPr/>
            <p:nvPr/>
          </p:nvSpPr>
          <p:spPr>
            <a:xfrm rot="7106339">
              <a:off x="506162" y="548398"/>
              <a:ext cx="48627" cy="8620"/>
            </a:xfrm>
            <a:custGeom>
              <a:avLst/>
              <a:gdLst/>
              <a:ahLst/>
              <a:cxnLst/>
              <a:rect l="l" t="t" r="r" b="b"/>
              <a:pathLst>
                <a:path w="3052" h="541" fill="none" extrusionOk="0">
                  <a:moveTo>
                    <a:pt x="3052" y="1"/>
                  </a:moveTo>
                  <a:lnTo>
                    <a:pt x="0" y="541"/>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7" name="Google Shape;23317;p37"/>
            <p:cNvSpPr/>
            <p:nvPr/>
          </p:nvSpPr>
          <p:spPr>
            <a:xfrm rot="7106339">
              <a:off x="825531" y="518742"/>
              <a:ext cx="129517" cy="102399"/>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8" name="Google Shape;23318;p37"/>
            <p:cNvSpPr/>
            <p:nvPr/>
          </p:nvSpPr>
          <p:spPr>
            <a:xfrm rot="7106339">
              <a:off x="783333" y="620702"/>
              <a:ext cx="57246" cy="70024"/>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319" name="Google Shape;23319;p37"/>
          <p:cNvSpPr/>
          <p:nvPr/>
        </p:nvSpPr>
        <p:spPr>
          <a:xfrm>
            <a:off x="557636" y="2941012"/>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320" name="Google Shape;23320;p37"/>
          <p:cNvGrpSpPr/>
          <p:nvPr/>
        </p:nvGrpSpPr>
        <p:grpSpPr>
          <a:xfrm>
            <a:off x="368048" y="3654794"/>
            <a:ext cx="140686" cy="172547"/>
            <a:chOff x="1034783" y="1329944"/>
            <a:chExt cx="140686" cy="172547"/>
          </a:xfrm>
        </p:grpSpPr>
        <p:sp>
          <p:nvSpPr>
            <p:cNvPr id="23321" name="Google Shape;23321;p3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2" name="Google Shape;23322;p3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3" name="Google Shape;23323;p3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4" name="Google Shape;23324;p3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25" name="Google Shape;23325;p37"/>
          <p:cNvGrpSpPr/>
          <p:nvPr/>
        </p:nvGrpSpPr>
        <p:grpSpPr>
          <a:xfrm>
            <a:off x="151148" y="2406619"/>
            <a:ext cx="140686" cy="172547"/>
            <a:chOff x="1034783" y="1329944"/>
            <a:chExt cx="140686" cy="172547"/>
          </a:xfrm>
        </p:grpSpPr>
        <p:sp>
          <p:nvSpPr>
            <p:cNvPr id="23326" name="Google Shape;23326;p3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7" name="Google Shape;23327;p3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8" name="Google Shape;23328;p3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9" name="Google Shape;23329;p3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330" name="Google Shape;23330;p37"/>
          <p:cNvSpPr/>
          <p:nvPr/>
        </p:nvSpPr>
        <p:spPr>
          <a:xfrm>
            <a:off x="432538" y="2083008"/>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331" name="Google Shape;23331;p37"/>
          <p:cNvGrpSpPr/>
          <p:nvPr/>
        </p:nvGrpSpPr>
        <p:grpSpPr>
          <a:xfrm>
            <a:off x="520373" y="1575219"/>
            <a:ext cx="140686" cy="172547"/>
            <a:chOff x="1034783" y="1329944"/>
            <a:chExt cx="140686" cy="172547"/>
          </a:xfrm>
        </p:grpSpPr>
        <p:sp>
          <p:nvSpPr>
            <p:cNvPr id="23332" name="Google Shape;23332;p3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3" name="Google Shape;23333;p3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4" name="Google Shape;23334;p3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5" name="Google Shape;23335;p3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336" name="Google Shape;23336;p37"/>
          <p:cNvSpPr/>
          <p:nvPr/>
        </p:nvSpPr>
        <p:spPr>
          <a:xfrm flipH="1">
            <a:off x="332038" y="1223408"/>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337" name="Google Shape;23337;p37"/>
          <p:cNvGrpSpPr/>
          <p:nvPr/>
        </p:nvGrpSpPr>
        <p:grpSpPr>
          <a:xfrm flipH="1">
            <a:off x="177488" y="715619"/>
            <a:ext cx="140686" cy="172547"/>
            <a:chOff x="1034783" y="1329944"/>
            <a:chExt cx="140686" cy="172547"/>
          </a:xfrm>
        </p:grpSpPr>
        <p:sp>
          <p:nvSpPr>
            <p:cNvPr id="23338" name="Google Shape;23338;p3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9" name="Google Shape;23339;p3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0" name="Google Shape;23340;p3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1" name="Google Shape;23341;p3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342" name="Google Shape;23342;p37"/>
          <p:cNvSpPr/>
          <p:nvPr/>
        </p:nvSpPr>
        <p:spPr>
          <a:xfrm flipH="1">
            <a:off x="593563" y="371058"/>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343" name="Google Shape;23343;p37"/>
          <p:cNvGrpSpPr/>
          <p:nvPr/>
        </p:nvGrpSpPr>
        <p:grpSpPr>
          <a:xfrm>
            <a:off x="8468598" y="3352494"/>
            <a:ext cx="140686" cy="172547"/>
            <a:chOff x="1034783" y="1329944"/>
            <a:chExt cx="140686" cy="172547"/>
          </a:xfrm>
        </p:grpSpPr>
        <p:sp>
          <p:nvSpPr>
            <p:cNvPr id="23344" name="Google Shape;23344;p3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5" name="Google Shape;23345;p3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6" name="Google Shape;23346;p3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7" name="Google Shape;23347;p3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348" name="Google Shape;23348;p37"/>
          <p:cNvSpPr/>
          <p:nvPr/>
        </p:nvSpPr>
        <p:spPr>
          <a:xfrm>
            <a:off x="8749988" y="2952683"/>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349" name="Google Shape;23349;p37"/>
          <p:cNvGrpSpPr/>
          <p:nvPr/>
        </p:nvGrpSpPr>
        <p:grpSpPr>
          <a:xfrm>
            <a:off x="8837823" y="2368694"/>
            <a:ext cx="140686" cy="172547"/>
            <a:chOff x="1034783" y="1329944"/>
            <a:chExt cx="140686" cy="172547"/>
          </a:xfrm>
        </p:grpSpPr>
        <p:sp>
          <p:nvSpPr>
            <p:cNvPr id="23350" name="Google Shape;23350;p3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1" name="Google Shape;23351;p3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2" name="Google Shape;23352;p3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3" name="Google Shape;23353;p3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354" name="Google Shape;23354;p37"/>
          <p:cNvSpPr/>
          <p:nvPr/>
        </p:nvSpPr>
        <p:spPr>
          <a:xfrm flipH="1">
            <a:off x="8649488" y="2016883"/>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355" name="Google Shape;23355;p37"/>
          <p:cNvGrpSpPr/>
          <p:nvPr/>
        </p:nvGrpSpPr>
        <p:grpSpPr>
          <a:xfrm flipH="1">
            <a:off x="8494938" y="1509094"/>
            <a:ext cx="140686" cy="172547"/>
            <a:chOff x="1034783" y="1329944"/>
            <a:chExt cx="140686" cy="172547"/>
          </a:xfrm>
        </p:grpSpPr>
        <p:sp>
          <p:nvSpPr>
            <p:cNvPr id="23356" name="Google Shape;23356;p3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7" name="Google Shape;23357;p3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8" name="Google Shape;23358;p3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9" name="Google Shape;23359;p3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60" name="Google Shape;23360;p37"/>
          <p:cNvGrpSpPr/>
          <p:nvPr/>
        </p:nvGrpSpPr>
        <p:grpSpPr>
          <a:xfrm>
            <a:off x="8837823" y="3921444"/>
            <a:ext cx="140686" cy="172547"/>
            <a:chOff x="1034783" y="1329944"/>
            <a:chExt cx="140686" cy="172547"/>
          </a:xfrm>
        </p:grpSpPr>
        <p:sp>
          <p:nvSpPr>
            <p:cNvPr id="23361" name="Google Shape;23361;p3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2" name="Google Shape;23362;p3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3" name="Google Shape;23363;p3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4" name="Google Shape;23364;p3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365" name="Google Shape;23365;p37"/>
          <p:cNvSpPr/>
          <p:nvPr/>
        </p:nvSpPr>
        <p:spPr>
          <a:xfrm>
            <a:off x="8492374" y="4565762"/>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23366" name="Shape 23366"/>
        <p:cNvGrpSpPr/>
        <p:nvPr/>
      </p:nvGrpSpPr>
      <p:grpSpPr>
        <a:xfrm>
          <a:off x="0" y="0"/>
          <a:ext cx="0" cy="0"/>
          <a:chOff x="0" y="0"/>
          <a:chExt cx="0" cy="0"/>
        </a:xfrm>
      </p:grpSpPr>
      <p:grpSp>
        <p:nvGrpSpPr>
          <p:cNvPr id="23367" name="Google Shape;23367;p38"/>
          <p:cNvGrpSpPr/>
          <p:nvPr/>
        </p:nvGrpSpPr>
        <p:grpSpPr>
          <a:xfrm>
            <a:off x="-44372" y="-112096"/>
            <a:ext cx="9232744" cy="5367692"/>
            <a:chOff x="-36097" y="-112100"/>
            <a:chExt cx="9232744" cy="5367692"/>
          </a:xfrm>
        </p:grpSpPr>
        <p:sp>
          <p:nvSpPr>
            <p:cNvPr id="23368" name="Google Shape;23368;p38"/>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9" name="Google Shape;23369;p38"/>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0" name="Google Shape;23370;p38"/>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1" name="Google Shape;23371;p38"/>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2" name="Google Shape;23372;p38"/>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3" name="Google Shape;23373;p38"/>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4" name="Google Shape;23374;p38"/>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5" name="Google Shape;23375;p38"/>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6" name="Google Shape;23376;p38"/>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7" name="Google Shape;23377;p38"/>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8" name="Google Shape;23378;p38"/>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9" name="Google Shape;23379;p38"/>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0" name="Google Shape;23380;p38"/>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1" name="Google Shape;23381;p38"/>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2" name="Google Shape;23382;p38"/>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3" name="Google Shape;23383;p38"/>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4" name="Google Shape;23384;p38"/>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5" name="Google Shape;23385;p38"/>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6" name="Google Shape;23386;p38"/>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7" name="Google Shape;23387;p38"/>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8" name="Google Shape;23388;p38"/>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9" name="Google Shape;23389;p38"/>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0" name="Google Shape;23390;p38"/>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1" name="Google Shape;23391;p38"/>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2" name="Google Shape;23392;p38"/>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3" name="Google Shape;23393;p38"/>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4" name="Google Shape;23394;p38"/>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5" name="Google Shape;23395;p38"/>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6" name="Google Shape;23396;p38"/>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7" name="Google Shape;23397;p38"/>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8" name="Google Shape;23398;p38"/>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9" name="Google Shape;23399;p38"/>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0" name="Google Shape;23400;p38"/>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1" name="Google Shape;23401;p38"/>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2" name="Google Shape;23402;p38"/>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3" name="Google Shape;23403;p38"/>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4" name="Google Shape;23404;p38"/>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5" name="Google Shape;23405;p38"/>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6" name="Google Shape;23406;p38"/>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7" name="Google Shape;23407;p38"/>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8" name="Google Shape;23408;p38"/>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9" name="Google Shape;23409;p38"/>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0" name="Google Shape;23410;p38"/>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1" name="Google Shape;23411;p38"/>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2" name="Google Shape;23412;p38"/>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3" name="Google Shape;23413;p38"/>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4" name="Google Shape;23414;p38"/>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5" name="Google Shape;23415;p38"/>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6" name="Google Shape;23416;p38"/>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7" name="Google Shape;23417;p38"/>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8" name="Google Shape;23418;p38"/>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9" name="Google Shape;23419;p38"/>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0" name="Google Shape;23420;p38"/>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1" name="Google Shape;23421;p38"/>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2" name="Google Shape;23422;p38"/>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3" name="Google Shape;23423;p38"/>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4" name="Google Shape;23424;p38"/>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5" name="Google Shape;23425;p38"/>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6" name="Google Shape;23426;p38"/>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7" name="Google Shape;23427;p38"/>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8" name="Google Shape;23428;p38"/>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9" name="Google Shape;23429;p38"/>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0" name="Google Shape;23430;p38"/>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1" name="Google Shape;23431;p38"/>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2" name="Google Shape;23432;p38"/>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3" name="Google Shape;23433;p38"/>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4" name="Google Shape;23434;p38"/>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5" name="Google Shape;23435;p38"/>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6" name="Google Shape;23436;p38"/>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7" name="Google Shape;23437;p38"/>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8" name="Google Shape;23438;p38"/>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9" name="Google Shape;23439;p38"/>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0" name="Google Shape;23440;p38"/>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1" name="Google Shape;23441;p38"/>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2" name="Google Shape;23442;p38"/>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3" name="Google Shape;23443;p38"/>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4" name="Google Shape;23444;p38"/>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5" name="Google Shape;23445;p38"/>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6" name="Google Shape;23446;p38"/>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7" name="Google Shape;23447;p38"/>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8" name="Google Shape;23448;p38"/>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9" name="Google Shape;23449;p38"/>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0" name="Google Shape;23450;p38"/>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1" name="Google Shape;23451;p38"/>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2" name="Google Shape;23452;p38"/>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3" name="Google Shape;23453;p38"/>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4" name="Google Shape;23454;p38"/>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5" name="Google Shape;23455;p38"/>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6" name="Google Shape;23456;p38"/>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7" name="Google Shape;23457;p38"/>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8" name="Google Shape;23458;p38"/>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9" name="Google Shape;23459;p38"/>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0" name="Google Shape;23460;p38"/>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1" name="Google Shape;23461;p38"/>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2" name="Google Shape;23462;p38"/>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3" name="Google Shape;23463;p38"/>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4" name="Google Shape;23464;p38"/>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5" name="Google Shape;23465;p38"/>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6" name="Google Shape;23466;p38"/>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7" name="Google Shape;23467;p38"/>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8" name="Google Shape;23468;p38"/>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9" name="Google Shape;23469;p38"/>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0" name="Google Shape;23470;p38"/>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1" name="Google Shape;23471;p38"/>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2" name="Google Shape;23472;p38"/>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3" name="Google Shape;23473;p38"/>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4" name="Google Shape;23474;p38"/>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5" name="Google Shape;23475;p38"/>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6" name="Google Shape;23476;p38"/>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7" name="Google Shape;23477;p38"/>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8" name="Google Shape;23478;p38"/>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9" name="Google Shape;23479;p38"/>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0" name="Google Shape;23480;p38"/>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1" name="Google Shape;23481;p38"/>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2" name="Google Shape;23482;p38"/>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3" name="Google Shape;23483;p38"/>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4" name="Google Shape;23484;p38"/>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5" name="Google Shape;23485;p38"/>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6" name="Google Shape;23486;p38"/>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7" name="Google Shape;23487;p38"/>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8" name="Google Shape;23488;p38"/>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9" name="Google Shape;23489;p38"/>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0" name="Google Shape;23490;p38"/>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1" name="Google Shape;23491;p38"/>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2" name="Google Shape;23492;p38"/>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3" name="Google Shape;23493;p38"/>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4" name="Google Shape;23494;p38"/>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5" name="Google Shape;23495;p38"/>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6" name="Google Shape;23496;p38"/>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7" name="Google Shape;23497;p38"/>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8" name="Google Shape;23498;p38"/>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9" name="Google Shape;23499;p38"/>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0" name="Google Shape;23500;p38"/>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1" name="Google Shape;23501;p38"/>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2" name="Google Shape;23502;p38"/>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3" name="Google Shape;23503;p38"/>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4" name="Google Shape;23504;p38"/>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5" name="Google Shape;23505;p38"/>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6" name="Google Shape;23506;p38"/>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7" name="Google Shape;23507;p38"/>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8" name="Google Shape;23508;p38"/>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9" name="Google Shape;23509;p38"/>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0" name="Google Shape;23510;p38"/>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1" name="Google Shape;23511;p38"/>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2" name="Google Shape;23512;p38"/>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3" name="Google Shape;23513;p38"/>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4" name="Google Shape;23514;p38"/>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5" name="Google Shape;23515;p38"/>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6" name="Google Shape;23516;p38"/>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7" name="Google Shape;23517;p38"/>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8" name="Google Shape;23518;p38"/>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9" name="Google Shape;23519;p38"/>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0" name="Google Shape;23520;p38"/>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1" name="Google Shape;23521;p38"/>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2" name="Google Shape;23522;p38"/>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3" name="Google Shape;23523;p38"/>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4" name="Google Shape;23524;p38"/>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5" name="Google Shape;23525;p38"/>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6" name="Google Shape;23526;p38"/>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7" name="Google Shape;23527;p38"/>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8" name="Google Shape;23528;p38"/>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9" name="Google Shape;23529;p38"/>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0" name="Google Shape;23530;p38"/>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1" name="Google Shape;23531;p38"/>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2" name="Google Shape;23532;p38"/>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3" name="Google Shape;23533;p38"/>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4" name="Google Shape;23534;p38"/>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5" name="Google Shape;23535;p38"/>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6" name="Google Shape;23536;p38"/>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7" name="Google Shape;23537;p38"/>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8" name="Google Shape;23538;p38"/>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9" name="Google Shape;23539;p38"/>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0" name="Google Shape;23540;p38"/>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1" name="Google Shape;23541;p38"/>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2" name="Google Shape;23542;p38"/>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3" name="Google Shape;23543;p38"/>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4" name="Google Shape;23544;p38"/>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5" name="Google Shape;23545;p38"/>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6" name="Google Shape;23546;p38"/>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7" name="Google Shape;23547;p38"/>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8" name="Google Shape;23548;p38"/>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9" name="Google Shape;23549;p38"/>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0" name="Google Shape;23550;p38"/>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1" name="Google Shape;23551;p38"/>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2" name="Google Shape;23552;p38"/>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3" name="Google Shape;23553;p38"/>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4" name="Google Shape;23554;p38"/>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5" name="Google Shape;23555;p38"/>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6" name="Google Shape;23556;p38"/>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7" name="Google Shape;23557;p38"/>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8" name="Google Shape;23558;p38"/>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9" name="Google Shape;23559;p38"/>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0" name="Google Shape;23560;p38"/>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1" name="Google Shape;23561;p38"/>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2" name="Google Shape;23562;p38"/>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3" name="Google Shape;23563;p38"/>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4" name="Google Shape;23564;p38"/>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5" name="Google Shape;23565;p38"/>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6" name="Google Shape;23566;p38"/>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7" name="Google Shape;23567;p38"/>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8" name="Google Shape;23568;p38"/>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9" name="Google Shape;23569;p38"/>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0" name="Google Shape;23570;p38"/>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1" name="Google Shape;23571;p38"/>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2" name="Google Shape;23572;p38"/>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3" name="Google Shape;23573;p38"/>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4" name="Google Shape;23574;p38"/>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5" name="Google Shape;23575;p38"/>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6" name="Google Shape;23576;p38"/>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7" name="Google Shape;23577;p38"/>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8" name="Google Shape;23578;p38"/>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9" name="Google Shape;23579;p38"/>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0" name="Google Shape;23580;p38"/>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1" name="Google Shape;23581;p38"/>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2" name="Google Shape;23582;p38"/>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3" name="Google Shape;23583;p38"/>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4" name="Google Shape;23584;p38"/>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5" name="Google Shape;23585;p38"/>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6" name="Google Shape;23586;p38"/>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7" name="Google Shape;23587;p38"/>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8" name="Google Shape;23588;p38"/>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9" name="Google Shape;23589;p38"/>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0" name="Google Shape;23590;p38"/>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1" name="Google Shape;23591;p38"/>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2" name="Google Shape;23592;p38"/>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3" name="Google Shape;23593;p38"/>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4" name="Google Shape;23594;p38"/>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5" name="Google Shape;23595;p38"/>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6" name="Google Shape;23596;p38"/>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7" name="Google Shape;23597;p38"/>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8" name="Google Shape;23598;p38"/>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9" name="Google Shape;23599;p38"/>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0" name="Google Shape;23600;p38"/>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1" name="Google Shape;23601;p38"/>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2" name="Google Shape;23602;p38"/>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3" name="Google Shape;23603;p38"/>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4" name="Google Shape;23604;p38"/>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5" name="Google Shape;23605;p38"/>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6" name="Google Shape;23606;p38"/>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7" name="Google Shape;23607;p38"/>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8" name="Google Shape;23608;p38"/>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9" name="Google Shape;23609;p38"/>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0" name="Google Shape;23610;p38"/>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1" name="Google Shape;23611;p38"/>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2" name="Google Shape;23612;p38"/>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3" name="Google Shape;23613;p38"/>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4" name="Google Shape;23614;p38"/>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5" name="Google Shape;23615;p38"/>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6" name="Google Shape;23616;p38"/>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7" name="Google Shape;23617;p38"/>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8" name="Google Shape;23618;p38"/>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9" name="Google Shape;23619;p38"/>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0" name="Google Shape;23620;p38"/>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1" name="Google Shape;23621;p38"/>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2" name="Google Shape;23622;p38"/>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3" name="Google Shape;23623;p38"/>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4" name="Google Shape;23624;p38"/>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5" name="Google Shape;23625;p38"/>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6" name="Google Shape;23626;p38"/>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7" name="Google Shape;23627;p38"/>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8" name="Google Shape;23628;p38"/>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9" name="Google Shape;23629;p38"/>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0" name="Google Shape;23630;p38"/>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1" name="Google Shape;23631;p38"/>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2" name="Google Shape;23632;p38"/>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3" name="Google Shape;23633;p38"/>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4" name="Google Shape;23634;p38"/>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5" name="Google Shape;23635;p38"/>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6" name="Google Shape;23636;p38"/>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7" name="Google Shape;23637;p38"/>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8" name="Google Shape;23638;p38"/>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9" name="Google Shape;23639;p38"/>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0" name="Google Shape;23640;p38"/>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1" name="Google Shape;23641;p38"/>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2" name="Google Shape;23642;p38"/>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3" name="Google Shape;23643;p38"/>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4" name="Google Shape;23644;p38"/>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5" name="Google Shape;23645;p38"/>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6" name="Google Shape;23646;p38"/>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7" name="Google Shape;23647;p38"/>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8" name="Google Shape;23648;p38"/>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9" name="Google Shape;23649;p38"/>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0" name="Google Shape;23650;p38"/>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1" name="Google Shape;23651;p38"/>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2" name="Google Shape;23652;p38"/>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3" name="Google Shape;23653;p38"/>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4" name="Google Shape;23654;p38"/>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5" name="Google Shape;23655;p38"/>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6" name="Google Shape;23656;p38"/>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7" name="Google Shape;23657;p38"/>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8" name="Google Shape;23658;p38"/>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9" name="Google Shape;23659;p38"/>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0" name="Google Shape;23660;p38"/>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1" name="Google Shape;23661;p38"/>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2" name="Google Shape;23662;p38"/>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3" name="Google Shape;23663;p38"/>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4" name="Google Shape;23664;p38"/>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5" name="Google Shape;23665;p38"/>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6" name="Google Shape;23666;p38"/>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7" name="Google Shape;23667;p38"/>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8" name="Google Shape;23668;p38"/>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9" name="Google Shape;23669;p38"/>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0" name="Google Shape;23670;p38"/>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1" name="Google Shape;23671;p38"/>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2" name="Google Shape;23672;p38"/>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3" name="Google Shape;23673;p38"/>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4" name="Google Shape;23674;p38"/>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5" name="Google Shape;23675;p38"/>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6" name="Google Shape;23676;p38"/>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7" name="Google Shape;23677;p38"/>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8" name="Google Shape;23678;p38"/>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9" name="Google Shape;23679;p38"/>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0" name="Google Shape;23680;p38"/>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1" name="Google Shape;23681;p38"/>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2" name="Google Shape;23682;p38"/>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3" name="Google Shape;23683;p38"/>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4" name="Google Shape;23684;p38"/>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5" name="Google Shape;23685;p38"/>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6" name="Google Shape;23686;p38"/>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7" name="Google Shape;23687;p38"/>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8" name="Google Shape;23688;p38"/>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9" name="Google Shape;23689;p38"/>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0" name="Google Shape;23690;p38"/>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1" name="Google Shape;23691;p38"/>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2" name="Google Shape;23692;p38"/>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3" name="Google Shape;23693;p38"/>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4" name="Google Shape;23694;p38"/>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5" name="Google Shape;23695;p38"/>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6" name="Google Shape;23696;p38"/>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7" name="Google Shape;23697;p38"/>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8" name="Google Shape;23698;p38"/>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9" name="Google Shape;23699;p38"/>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0" name="Google Shape;23700;p38"/>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1" name="Google Shape;23701;p38"/>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2" name="Google Shape;23702;p38"/>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3" name="Google Shape;23703;p38"/>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4" name="Google Shape;23704;p38"/>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5" name="Google Shape;23705;p38"/>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6" name="Google Shape;23706;p38"/>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7" name="Google Shape;23707;p38"/>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8" name="Google Shape;23708;p38"/>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9" name="Google Shape;23709;p38"/>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0" name="Google Shape;23710;p38"/>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1" name="Google Shape;23711;p38"/>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2" name="Google Shape;23712;p38"/>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3" name="Google Shape;23713;p38"/>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4" name="Google Shape;23714;p38"/>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5" name="Google Shape;23715;p38"/>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6" name="Google Shape;23716;p38"/>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7" name="Google Shape;23717;p38"/>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8" name="Google Shape;23718;p38"/>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9" name="Google Shape;23719;p38"/>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0" name="Google Shape;23720;p38"/>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1" name="Google Shape;23721;p38"/>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2" name="Google Shape;23722;p38"/>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3" name="Google Shape;23723;p38"/>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4" name="Google Shape;23724;p38"/>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5" name="Google Shape;23725;p38"/>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6" name="Google Shape;23726;p38"/>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7" name="Google Shape;23727;p38"/>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8" name="Google Shape;23728;p38"/>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9" name="Google Shape;23729;p38"/>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0" name="Google Shape;23730;p38"/>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1" name="Google Shape;23731;p38"/>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2" name="Google Shape;23732;p38"/>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3" name="Google Shape;23733;p38"/>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4" name="Google Shape;23734;p38"/>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5" name="Google Shape;23735;p38"/>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6" name="Google Shape;23736;p38"/>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7" name="Google Shape;23737;p38"/>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8" name="Google Shape;23738;p38"/>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9" name="Google Shape;23739;p38"/>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0" name="Google Shape;23740;p38"/>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1" name="Google Shape;23741;p38"/>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2" name="Google Shape;23742;p38"/>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3" name="Google Shape;23743;p38"/>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4" name="Google Shape;23744;p38"/>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5" name="Google Shape;23745;p38"/>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6" name="Google Shape;23746;p38"/>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7" name="Google Shape;23747;p38"/>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8" name="Google Shape;23748;p38"/>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9" name="Google Shape;23749;p38"/>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0" name="Google Shape;23750;p38"/>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1" name="Google Shape;23751;p38"/>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2" name="Google Shape;23752;p38"/>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3" name="Google Shape;23753;p38"/>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4" name="Google Shape;23754;p38"/>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5" name="Google Shape;23755;p38"/>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6" name="Google Shape;23756;p38"/>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7" name="Google Shape;23757;p38"/>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8" name="Google Shape;23758;p38"/>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9" name="Google Shape;23759;p38"/>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0" name="Google Shape;23760;p38"/>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1" name="Google Shape;23761;p38"/>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2" name="Google Shape;23762;p38"/>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3" name="Google Shape;23763;p38"/>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4" name="Google Shape;23764;p38"/>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5" name="Google Shape;23765;p38"/>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6" name="Google Shape;23766;p38"/>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7" name="Google Shape;23767;p38"/>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8" name="Google Shape;23768;p38"/>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9" name="Google Shape;23769;p38"/>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0" name="Google Shape;23770;p38"/>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1" name="Google Shape;23771;p38"/>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2" name="Google Shape;23772;p38"/>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3" name="Google Shape;23773;p38"/>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4" name="Google Shape;23774;p38"/>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5" name="Google Shape;23775;p38"/>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6" name="Google Shape;23776;p38"/>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7" name="Google Shape;23777;p38"/>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8" name="Google Shape;23778;p38"/>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9" name="Google Shape;23779;p38"/>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0" name="Google Shape;23780;p38"/>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1" name="Google Shape;23781;p38"/>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2" name="Google Shape;23782;p38"/>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3" name="Google Shape;23783;p38"/>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4" name="Google Shape;23784;p38"/>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5" name="Google Shape;23785;p38"/>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6" name="Google Shape;23786;p38"/>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7" name="Google Shape;23787;p38"/>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8" name="Google Shape;23788;p38"/>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9" name="Google Shape;23789;p38"/>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0" name="Google Shape;23790;p38"/>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1" name="Google Shape;23791;p38"/>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2" name="Google Shape;23792;p38"/>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3" name="Google Shape;23793;p38"/>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4" name="Google Shape;23794;p38"/>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5" name="Google Shape;23795;p38"/>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6" name="Google Shape;23796;p38"/>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7" name="Google Shape;23797;p38"/>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8" name="Google Shape;23798;p38"/>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9" name="Google Shape;23799;p38"/>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0" name="Google Shape;23800;p38"/>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1" name="Google Shape;23801;p38"/>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2" name="Google Shape;23802;p38"/>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3" name="Google Shape;23803;p38"/>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4" name="Google Shape;23804;p38"/>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5" name="Google Shape;23805;p38"/>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6" name="Google Shape;23806;p38"/>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7" name="Google Shape;23807;p38"/>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8" name="Google Shape;23808;p38"/>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9" name="Google Shape;23809;p38"/>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0" name="Google Shape;23810;p38"/>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1" name="Google Shape;23811;p38"/>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2" name="Google Shape;23812;p38"/>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3" name="Google Shape;23813;p38"/>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4" name="Google Shape;23814;p38"/>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5" name="Google Shape;23815;p38"/>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6" name="Google Shape;23816;p38"/>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7" name="Google Shape;23817;p38"/>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8" name="Google Shape;23818;p38"/>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9" name="Google Shape;23819;p38"/>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0" name="Google Shape;23820;p38"/>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1" name="Google Shape;23821;p38"/>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2" name="Google Shape;23822;p38"/>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3" name="Google Shape;23823;p38"/>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4" name="Google Shape;23824;p38"/>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5" name="Google Shape;23825;p38"/>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6" name="Google Shape;23826;p38"/>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7" name="Google Shape;23827;p38"/>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8" name="Google Shape;23828;p38"/>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9" name="Google Shape;23829;p38"/>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0" name="Google Shape;23830;p38"/>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1" name="Google Shape;23831;p38"/>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2" name="Google Shape;23832;p38"/>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3" name="Google Shape;23833;p38"/>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4" name="Google Shape;23834;p38"/>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5" name="Google Shape;23835;p38"/>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6" name="Google Shape;23836;p38"/>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7" name="Google Shape;23837;p38"/>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8" name="Google Shape;23838;p38"/>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9" name="Google Shape;23839;p38"/>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0" name="Google Shape;23840;p38"/>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1" name="Google Shape;23841;p38"/>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2" name="Google Shape;23842;p38"/>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3" name="Google Shape;23843;p38"/>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4" name="Google Shape;23844;p38"/>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5" name="Google Shape;23845;p38"/>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6" name="Google Shape;23846;p38"/>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7" name="Google Shape;23847;p38"/>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8" name="Google Shape;23848;p38"/>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9" name="Google Shape;23849;p38"/>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0" name="Google Shape;23850;p38"/>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1" name="Google Shape;23851;p38"/>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2" name="Google Shape;23852;p38"/>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3" name="Google Shape;23853;p38"/>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4" name="Google Shape;23854;p38"/>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5" name="Google Shape;23855;p38"/>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6" name="Google Shape;23856;p38"/>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7" name="Google Shape;23857;p38"/>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8" name="Google Shape;23858;p38"/>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9" name="Google Shape;23859;p38"/>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0" name="Google Shape;23860;p38"/>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1" name="Google Shape;23861;p38"/>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2" name="Google Shape;23862;p38"/>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3" name="Google Shape;23863;p38"/>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4" name="Google Shape;23864;p38"/>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5" name="Google Shape;23865;p38"/>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6" name="Google Shape;23866;p38"/>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7" name="Google Shape;23867;p38"/>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8" name="Google Shape;23868;p38"/>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9" name="Google Shape;23869;p38"/>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0" name="Google Shape;23870;p38"/>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1" name="Google Shape;23871;p38"/>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2" name="Google Shape;23872;p38"/>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3" name="Google Shape;23873;p38"/>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4" name="Google Shape;23874;p38"/>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5" name="Google Shape;23875;p38"/>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6" name="Google Shape;23876;p38"/>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7" name="Google Shape;23877;p38"/>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8" name="Google Shape;23878;p38"/>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9" name="Google Shape;23879;p38"/>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0" name="Google Shape;23880;p38"/>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1" name="Google Shape;23881;p38"/>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2" name="Google Shape;23882;p38"/>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3" name="Google Shape;23883;p38"/>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4" name="Google Shape;23884;p38"/>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5" name="Google Shape;23885;p38"/>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6" name="Google Shape;23886;p38"/>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7" name="Google Shape;23887;p38"/>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8" name="Google Shape;23888;p38"/>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9" name="Google Shape;23889;p38"/>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0" name="Google Shape;23890;p38"/>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1" name="Google Shape;23891;p38"/>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2" name="Google Shape;23892;p38"/>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3" name="Google Shape;23893;p38"/>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4" name="Google Shape;23894;p38"/>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5" name="Google Shape;23895;p38"/>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6" name="Google Shape;23896;p38"/>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7" name="Google Shape;23897;p38"/>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8" name="Google Shape;23898;p38"/>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9" name="Google Shape;23899;p38"/>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0" name="Google Shape;23900;p38"/>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1" name="Google Shape;23901;p38"/>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2" name="Google Shape;23902;p38"/>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3" name="Google Shape;23903;p38"/>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4" name="Google Shape;23904;p38"/>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5" name="Google Shape;23905;p38"/>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6" name="Google Shape;23906;p38"/>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7" name="Google Shape;23907;p38"/>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8" name="Google Shape;23908;p38"/>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9" name="Google Shape;23909;p38"/>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0" name="Google Shape;23910;p38"/>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1" name="Google Shape;23911;p38"/>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2" name="Google Shape;23912;p38"/>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3" name="Google Shape;23913;p38"/>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4" name="Google Shape;23914;p38"/>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5" name="Google Shape;23915;p38"/>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6" name="Google Shape;23916;p38"/>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7" name="Google Shape;23917;p38"/>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8" name="Google Shape;23918;p38"/>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9" name="Google Shape;23919;p38"/>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0" name="Google Shape;23920;p38"/>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1" name="Google Shape;23921;p38"/>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2" name="Google Shape;23922;p38"/>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3" name="Google Shape;23923;p38"/>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4" name="Google Shape;23924;p38"/>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5" name="Google Shape;23925;p38"/>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6" name="Google Shape;23926;p38"/>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7" name="Google Shape;23927;p38"/>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8" name="Google Shape;23928;p38"/>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9" name="Google Shape;23929;p38"/>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0" name="Google Shape;23930;p38"/>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1" name="Google Shape;23931;p38"/>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2" name="Google Shape;23932;p38"/>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3" name="Google Shape;23933;p38"/>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4" name="Google Shape;23934;p38"/>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5" name="Google Shape;23935;p38"/>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6" name="Google Shape;23936;p38"/>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7" name="Google Shape;23937;p38"/>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8" name="Google Shape;23938;p38"/>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9" name="Google Shape;23939;p38"/>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0" name="Google Shape;23940;p38"/>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1" name="Google Shape;23941;p38"/>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2" name="Google Shape;23942;p38"/>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3" name="Google Shape;23943;p38"/>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4" name="Google Shape;23944;p38"/>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5" name="Google Shape;23945;p38"/>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6" name="Google Shape;23946;p38"/>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7" name="Google Shape;23947;p38"/>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8" name="Google Shape;23948;p38"/>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9" name="Google Shape;23949;p38"/>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0" name="Google Shape;23950;p38"/>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1" name="Google Shape;23951;p38"/>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2" name="Google Shape;23952;p38"/>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3" name="Google Shape;23953;p38"/>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4" name="Google Shape;23954;p38"/>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5" name="Google Shape;23955;p38"/>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6" name="Google Shape;23956;p38"/>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7" name="Google Shape;23957;p38"/>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8" name="Google Shape;23958;p38"/>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9" name="Google Shape;23959;p38"/>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0" name="Google Shape;23960;p38"/>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1" name="Google Shape;23961;p38"/>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2" name="Google Shape;23962;p38"/>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3" name="Google Shape;23963;p38"/>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4" name="Google Shape;23964;p38"/>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5" name="Google Shape;23965;p38"/>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6" name="Google Shape;23966;p38"/>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7" name="Google Shape;23967;p38"/>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8" name="Google Shape;23968;p38"/>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9" name="Google Shape;23969;p38"/>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0" name="Google Shape;23970;p38"/>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1" name="Google Shape;23971;p38"/>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2" name="Google Shape;23972;p38"/>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3" name="Google Shape;23973;p38"/>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4" name="Google Shape;23974;p38"/>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5" name="Google Shape;23975;p38"/>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6" name="Google Shape;23976;p38"/>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7" name="Google Shape;23977;p38"/>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8" name="Google Shape;23978;p38"/>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9" name="Google Shape;23979;p38"/>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0" name="Google Shape;23980;p38"/>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1" name="Google Shape;23981;p38"/>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2" name="Google Shape;23982;p38"/>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3" name="Google Shape;23983;p38"/>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4" name="Google Shape;23984;p38"/>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5" name="Google Shape;23985;p38"/>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6" name="Google Shape;23986;p38"/>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7" name="Google Shape;23987;p38"/>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8" name="Google Shape;23988;p38"/>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9" name="Google Shape;23989;p38"/>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0" name="Google Shape;23990;p38"/>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1" name="Google Shape;23991;p38"/>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2" name="Google Shape;23992;p38"/>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3" name="Google Shape;23993;p38"/>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4" name="Google Shape;23994;p38"/>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5" name="Google Shape;23995;p38"/>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6" name="Google Shape;23996;p38"/>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7" name="Google Shape;23997;p38"/>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8" name="Google Shape;23998;p38"/>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9" name="Google Shape;23999;p38"/>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0" name="Google Shape;24000;p38"/>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1" name="Google Shape;24001;p38"/>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2" name="Google Shape;24002;p38"/>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003" name="Google Shape;24003;p38"/>
          <p:cNvSpPr txBox="1"/>
          <p:nvPr>
            <p:ph type="title" hasCustomPrompt="1"/>
          </p:nvPr>
        </p:nvSpPr>
        <p:spPr>
          <a:xfrm>
            <a:off x="1126200" y="831769"/>
            <a:ext cx="6891600" cy="1020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6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004" name="Google Shape;24004;p38"/>
          <p:cNvSpPr txBox="1"/>
          <p:nvPr>
            <p:ph type="subTitle" idx="1"/>
          </p:nvPr>
        </p:nvSpPr>
        <p:spPr>
          <a:xfrm>
            <a:off x="1126200" y="1852369"/>
            <a:ext cx="68916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2000"/>
            </a:lvl1pPr>
            <a:lvl2pPr lvl="1" algn="ctr" rtl="0">
              <a:lnSpc>
                <a:spcPct val="100000"/>
              </a:lnSpc>
              <a:spcBef>
                <a:spcPts val="0"/>
              </a:spcBef>
              <a:spcAft>
                <a:spcPts val="0"/>
              </a:spcAft>
              <a:buSzPts val="1300"/>
              <a:buNone/>
              <a:defRPr sz="1300"/>
            </a:lvl2pPr>
            <a:lvl3pPr lvl="2" algn="ctr" rtl="0">
              <a:lnSpc>
                <a:spcPct val="100000"/>
              </a:lnSpc>
              <a:spcBef>
                <a:spcPts val="0"/>
              </a:spcBef>
              <a:spcAft>
                <a:spcPts val="0"/>
              </a:spcAft>
              <a:buSzPts val="1300"/>
              <a:buNone/>
              <a:defRPr sz="1300"/>
            </a:lvl3pPr>
            <a:lvl4pPr lvl="3" algn="ctr" rtl="0">
              <a:lnSpc>
                <a:spcPct val="100000"/>
              </a:lnSpc>
              <a:spcBef>
                <a:spcPts val="0"/>
              </a:spcBef>
              <a:spcAft>
                <a:spcPts val="0"/>
              </a:spcAft>
              <a:buSzPts val="1300"/>
              <a:buNone/>
              <a:defRPr sz="1300"/>
            </a:lvl4pPr>
            <a:lvl5pPr lvl="4" algn="ctr" rtl="0">
              <a:lnSpc>
                <a:spcPct val="100000"/>
              </a:lnSpc>
              <a:spcBef>
                <a:spcPts val="0"/>
              </a:spcBef>
              <a:spcAft>
                <a:spcPts val="0"/>
              </a:spcAft>
              <a:buSzPts val="1300"/>
              <a:buNone/>
              <a:defRPr sz="1300"/>
            </a:lvl5pPr>
            <a:lvl6pPr lvl="5" algn="ctr" rtl="0">
              <a:lnSpc>
                <a:spcPct val="100000"/>
              </a:lnSpc>
              <a:spcBef>
                <a:spcPts val="0"/>
              </a:spcBef>
              <a:spcAft>
                <a:spcPts val="0"/>
              </a:spcAft>
              <a:buSzPts val="1300"/>
              <a:buNone/>
              <a:defRPr sz="1300"/>
            </a:lvl6pPr>
            <a:lvl7pPr lvl="6" algn="ctr" rtl="0">
              <a:lnSpc>
                <a:spcPct val="100000"/>
              </a:lnSpc>
              <a:spcBef>
                <a:spcPts val="0"/>
              </a:spcBef>
              <a:spcAft>
                <a:spcPts val="0"/>
              </a:spcAft>
              <a:buSzPts val="1300"/>
              <a:buNone/>
              <a:defRPr sz="1300"/>
            </a:lvl7pPr>
            <a:lvl8pPr lvl="7" algn="ctr" rtl="0">
              <a:lnSpc>
                <a:spcPct val="100000"/>
              </a:lnSpc>
              <a:spcBef>
                <a:spcPts val="0"/>
              </a:spcBef>
              <a:spcAft>
                <a:spcPts val="0"/>
              </a:spcAft>
              <a:buSzPts val="1300"/>
              <a:buNone/>
              <a:defRPr sz="1300"/>
            </a:lvl8pPr>
            <a:lvl9pPr lvl="8" algn="ctr" rtl="0">
              <a:lnSpc>
                <a:spcPct val="100000"/>
              </a:lnSpc>
              <a:spcBef>
                <a:spcPts val="0"/>
              </a:spcBef>
              <a:spcAft>
                <a:spcPts val="0"/>
              </a:spcAft>
              <a:buSzPts val="1300"/>
              <a:buNone/>
              <a:defRPr sz="1300"/>
            </a:lvl9pPr>
          </a:lstStyle>
          <a:p/>
        </p:txBody>
      </p:sp>
      <p:sp>
        <p:nvSpPr>
          <p:cNvPr id="24005" name="Google Shape;24005;p38"/>
          <p:cNvSpPr txBox="1"/>
          <p:nvPr>
            <p:ph type="title" idx="2" hasCustomPrompt="1"/>
          </p:nvPr>
        </p:nvSpPr>
        <p:spPr>
          <a:xfrm>
            <a:off x="5235300" y="2845945"/>
            <a:ext cx="2782500" cy="1020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6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006" name="Google Shape;24006;p38"/>
          <p:cNvSpPr txBox="1"/>
          <p:nvPr>
            <p:ph type="subTitle" idx="3"/>
          </p:nvPr>
        </p:nvSpPr>
        <p:spPr>
          <a:xfrm>
            <a:off x="5235300" y="3866531"/>
            <a:ext cx="27825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2000"/>
            </a:lvl1pPr>
            <a:lvl2pPr lvl="1" algn="ctr" rtl="0">
              <a:lnSpc>
                <a:spcPct val="100000"/>
              </a:lnSpc>
              <a:spcBef>
                <a:spcPts val="0"/>
              </a:spcBef>
              <a:spcAft>
                <a:spcPts val="0"/>
              </a:spcAft>
              <a:buSzPts val="1300"/>
              <a:buNone/>
              <a:defRPr sz="1300"/>
            </a:lvl2pPr>
            <a:lvl3pPr lvl="2" algn="ctr" rtl="0">
              <a:lnSpc>
                <a:spcPct val="100000"/>
              </a:lnSpc>
              <a:spcBef>
                <a:spcPts val="0"/>
              </a:spcBef>
              <a:spcAft>
                <a:spcPts val="0"/>
              </a:spcAft>
              <a:buSzPts val="1300"/>
              <a:buNone/>
              <a:defRPr sz="1300"/>
            </a:lvl3pPr>
            <a:lvl4pPr lvl="3" algn="ctr" rtl="0">
              <a:lnSpc>
                <a:spcPct val="100000"/>
              </a:lnSpc>
              <a:spcBef>
                <a:spcPts val="0"/>
              </a:spcBef>
              <a:spcAft>
                <a:spcPts val="0"/>
              </a:spcAft>
              <a:buSzPts val="1300"/>
              <a:buNone/>
              <a:defRPr sz="1300"/>
            </a:lvl4pPr>
            <a:lvl5pPr lvl="4" algn="ctr" rtl="0">
              <a:lnSpc>
                <a:spcPct val="100000"/>
              </a:lnSpc>
              <a:spcBef>
                <a:spcPts val="0"/>
              </a:spcBef>
              <a:spcAft>
                <a:spcPts val="0"/>
              </a:spcAft>
              <a:buSzPts val="1300"/>
              <a:buNone/>
              <a:defRPr sz="1300"/>
            </a:lvl5pPr>
            <a:lvl6pPr lvl="5" algn="ctr" rtl="0">
              <a:lnSpc>
                <a:spcPct val="100000"/>
              </a:lnSpc>
              <a:spcBef>
                <a:spcPts val="0"/>
              </a:spcBef>
              <a:spcAft>
                <a:spcPts val="0"/>
              </a:spcAft>
              <a:buSzPts val="1300"/>
              <a:buNone/>
              <a:defRPr sz="1300"/>
            </a:lvl6pPr>
            <a:lvl7pPr lvl="6" algn="ctr" rtl="0">
              <a:lnSpc>
                <a:spcPct val="100000"/>
              </a:lnSpc>
              <a:spcBef>
                <a:spcPts val="0"/>
              </a:spcBef>
              <a:spcAft>
                <a:spcPts val="0"/>
              </a:spcAft>
              <a:buSzPts val="1300"/>
              <a:buNone/>
              <a:defRPr sz="1300"/>
            </a:lvl7pPr>
            <a:lvl8pPr lvl="7" algn="ctr" rtl="0">
              <a:lnSpc>
                <a:spcPct val="100000"/>
              </a:lnSpc>
              <a:spcBef>
                <a:spcPts val="0"/>
              </a:spcBef>
              <a:spcAft>
                <a:spcPts val="0"/>
              </a:spcAft>
              <a:buSzPts val="1300"/>
              <a:buNone/>
              <a:defRPr sz="1300"/>
            </a:lvl8pPr>
            <a:lvl9pPr lvl="8" algn="ctr" rtl="0">
              <a:lnSpc>
                <a:spcPct val="100000"/>
              </a:lnSpc>
              <a:spcBef>
                <a:spcPts val="0"/>
              </a:spcBef>
              <a:spcAft>
                <a:spcPts val="0"/>
              </a:spcAft>
              <a:buSzPts val="1300"/>
              <a:buNone/>
              <a:defRPr sz="1300"/>
            </a:lvl9pPr>
          </a:lstStyle>
          <a:p/>
        </p:txBody>
      </p:sp>
      <p:sp>
        <p:nvSpPr>
          <p:cNvPr id="24007" name="Google Shape;24007;p38"/>
          <p:cNvSpPr txBox="1"/>
          <p:nvPr>
            <p:ph type="title" idx="4" hasCustomPrompt="1"/>
          </p:nvPr>
        </p:nvSpPr>
        <p:spPr>
          <a:xfrm>
            <a:off x="1126200" y="2845945"/>
            <a:ext cx="2782500" cy="1020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6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008" name="Google Shape;24008;p38"/>
          <p:cNvSpPr txBox="1"/>
          <p:nvPr>
            <p:ph type="subTitle" idx="5"/>
          </p:nvPr>
        </p:nvSpPr>
        <p:spPr>
          <a:xfrm>
            <a:off x="1126200" y="3866531"/>
            <a:ext cx="27825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2000"/>
            </a:lvl1pPr>
            <a:lvl2pPr lvl="1" algn="ctr" rtl="0">
              <a:lnSpc>
                <a:spcPct val="100000"/>
              </a:lnSpc>
              <a:spcBef>
                <a:spcPts val="0"/>
              </a:spcBef>
              <a:spcAft>
                <a:spcPts val="0"/>
              </a:spcAft>
              <a:buSzPts val="1300"/>
              <a:buNone/>
              <a:defRPr sz="1300"/>
            </a:lvl2pPr>
            <a:lvl3pPr lvl="2" algn="ctr" rtl="0">
              <a:lnSpc>
                <a:spcPct val="100000"/>
              </a:lnSpc>
              <a:spcBef>
                <a:spcPts val="0"/>
              </a:spcBef>
              <a:spcAft>
                <a:spcPts val="0"/>
              </a:spcAft>
              <a:buSzPts val="1300"/>
              <a:buNone/>
              <a:defRPr sz="1300"/>
            </a:lvl3pPr>
            <a:lvl4pPr lvl="3" algn="ctr" rtl="0">
              <a:lnSpc>
                <a:spcPct val="100000"/>
              </a:lnSpc>
              <a:spcBef>
                <a:spcPts val="0"/>
              </a:spcBef>
              <a:spcAft>
                <a:spcPts val="0"/>
              </a:spcAft>
              <a:buSzPts val="1300"/>
              <a:buNone/>
              <a:defRPr sz="1300"/>
            </a:lvl4pPr>
            <a:lvl5pPr lvl="4" algn="ctr" rtl="0">
              <a:lnSpc>
                <a:spcPct val="100000"/>
              </a:lnSpc>
              <a:spcBef>
                <a:spcPts val="0"/>
              </a:spcBef>
              <a:spcAft>
                <a:spcPts val="0"/>
              </a:spcAft>
              <a:buSzPts val="1300"/>
              <a:buNone/>
              <a:defRPr sz="1300"/>
            </a:lvl5pPr>
            <a:lvl6pPr lvl="5" algn="ctr" rtl="0">
              <a:lnSpc>
                <a:spcPct val="100000"/>
              </a:lnSpc>
              <a:spcBef>
                <a:spcPts val="0"/>
              </a:spcBef>
              <a:spcAft>
                <a:spcPts val="0"/>
              </a:spcAft>
              <a:buSzPts val="1300"/>
              <a:buNone/>
              <a:defRPr sz="1300"/>
            </a:lvl6pPr>
            <a:lvl7pPr lvl="6" algn="ctr" rtl="0">
              <a:lnSpc>
                <a:spcPct val="100000"/>
              </a:lnSpc>
              <a:spcBef>
                <a:spcPts val="0"/>
              </a:spcBef>
              <a:spcAft>
                <a:spcPts val="0"/>
              </a:spcAft>
              <a:buSzPts val="1300"/>
              <a:buNone/>
              <a:defRPr sz="1300"/>
            </a:lvl7pPr>
            <a:lvl8pPr lvl="7" algn="ctr" rtl="0">
              <a:lnSpc>
                <a:spcPct val="100000"/>
              </a:lnSpc>
              <a:spcBef>
                <a:spcPts val="0"/>
              </a:spcBef>
              <a:spcAft>
                <a:spcPts val="0"/>
              </a:spcAft>
              <a:buSzPts val="1300"/>
              <a:buNone/>
              <a:defRPr sz="1300"/>
            </a:lvl8pPr>
            <a:lvl9pPr lvl="8" algn="ctr" rtl="0">
              <a:lnSpc>
                <a:spcPct val="100000"/>
              </a:lnSpc>
              <a:spcBef>
                <a:spcPts val="0"/>
              </a:spcBef>
              <a:spcAft>
                <a:spcPts val="0"/>
              </a:spcAft>
              <a:buSzPts val="1300"/>
              <a:buNone/>
              <a:defRPr sz="1300"/>
            </a:lvl9pPr>
          </a:lstStyle>
          <a:p/>
        </p:txBody>
      </p:sp>
      <p:grpSp>
        <p:nvGrpSpPr>
          <p:cNvPr id="24009" name="Google Shape;24009;p38"/>
          <p:cNvGrpSpPr/>
          <p:nvPr/>
        </p:nvGrpSpPr>
        <p:grpSpPr>
          <a:xfrm rot="-6696158">
            <a:off x="-136377" y="3768829"/>
            <a:ext cx="1287605" cy="1463914"/>
            <a:chOff x="7302137" y="3521630"/>
            <a:chExt cx="832404" cy="946383"/>
          </a:xfrm>
        </p:grpSpPr>
        <p:sp>
          <p:nvSpPr>
            <p:cNvPr id="24010" name="Google Shape;24010;p38"/>
            <p:cNvSpPr/>
            <p:nvPr/>
          </p:nvSpPr>
          <p:spPr>
            <a:xfrm rot="8706649" flipH="1">
              <a:off x="7482962" y="3586147"/>
              <a:ext cx="470753" cy="780193"/>
            </a:xfrm>
            <a:custGeom>
              <a:avLst/>
              <a:gdLst/>
              <a:ahLst/>
              <a:cxnLst/>
              <a:rect l="l" t="t" r="r" b="b"/>
              <a:pathLst>
                <a:path w="22062" h="36564" fill="none" extrusionOk="0">
                  <a:moveTo>
                    <a:pt x="22062" y="1"/>
                  </a:moveTo>
                  <a:cubicBezTo>
                    <a:pt x="15770" y="8588"/>
                    <a:pt x="17930" y="19956"/>
                    <a:pt x="0" y="36563"/>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1" name="Google Shape;24011;p38"/>
            <p:cNvSpPr/>
            <p:nvPr/>
          </p:nvSpPr>
          <p:spPr>
            <a:xfrm rot="8706649" flipH="1">
              <a:off x="7767386" y="3876113"/>
              <a:ext cx="53024" cy="278906"/>
            </a:xfrm>
            <a:custGeom>
              <a:avLst/>
              <a:gdLst/>
              <a:ahLst/>
              <a:cxnLst/>
              <a:rect l="l" t="t" r="r" b="b"/>
              <a:pathLst>
                <a:path w="2485" h="13071" fill="none" extrusionOk="0">
                  <a:moveTo>
                    <a:pt x="1" y="1"/>
                  </a:moveTo>
                  <a:cubicBezTo>
                    <a:pt x="2485" y="5212"/>
                    <a:pt x="2053" y="9614"/>
                    <a:pt x="838" y="13070"/>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2" name="Google Shape;24012;p38"/>
            <p:cNvSpPr/>
            <p:nvPr/>
          </p:nvSpPr>
          <p:spPr>
            <a:xfrm rot="8706649" flipH="1">
              <a:off x="7675914" y="4089072"/>
              <a:ext cx="352542" cy="305578"/>
            </a:xfrm>
            <a:custGeom>
              <a:avLst/>
              <a:gdLst/>
              <a:ahLst/>
              <a:cxnLst/>
              <a:rect l="l" t="t" r="r" b="b"/>
              <a:pathLst>
                <a:path w="16522" h="14321" extrusionOk="0">
                  <a:moveTo>
                    <a:pt x="8220" y="1"/>
                  </a:moveTo>
                  <a:cubicBezTo>
                    <a:pt x="7722" y="1"/>
                    <a:pt x="7209" y="121"/>
                    <a:pt x="6685" y="382"/>
                  </a:cubicBezTo>
                  <a:cubicBezTo>
                    <a:pt x="0" y="3712"/>
                    <a:pt x="5866" y="14320"/>
                    <a:pt x="10698" y="14320"/>
                  </a:cubicBezTo>
                  <a:cubicBezTo>
                    <a:pt x="11155" y="14320"/>
                    <a:pt x="11604" y="14225"/>
                    <a:pt x="12032" y="14019"/>
                  </a:cubicBezTo>
                  <a:cubicBezTo>
                    <a:pt x="16521" y="11836"/>
                    <a:pt x="13165" y="1"/>
                    <a:pt x="8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3" name="Google Shape;24013;p38"/>
            <p:cNvSpPr/>
            <p:nvPr/>
          </p:nvSpPr>
          <p:spPr>
            <a:xfrm rot="8706649" flipH="1">
              <a:off x="7790431" y="4247619"/>
              <a:ext cx="161932" cy="91646"/>
            </a:xfrm>
            <a:custGeom>
              <a:avLst/>
              <a:gdLst/>
              <a:ahLst/>
              <a:cxnLst/>
              <a:rect l="l" t="t" r="r" b="b"/>
              <a:pathLst>
                <a:path w="7589" h="4295" fill="none" extrusionOk="0">
                  <a:moveTo>
                    <a:pt x="1" y="1513"/>
                  </a:moveTo>
                  <a:cubicBezTo>
                    <a:pt x="4456" y="1"/>
                    <a:pt x="7589" y="4294"/>
                    <a:pt x="7589" y="4294"/>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4" name="Google Shape;24014;p38"/>
            <p:cNvSpPr/>
            <p:nvPr/>
          </p:nvSpPr>
          <p:spPr>
            <a:xfrm rot="8706649" flipH="1">
              <a:off x="7884173" y="4303432"/>
              <a:ext cx="31132" cy="82406"/>
            </a:xfrm>
            <a:custGeom>
              <a:avLst/>
              <a:gdLst/>
              <a:ahLst/>
              <a:cxnLst/>
              <a:rect l="l" t="t" r="r" b="b"/>
              <a:pathLst>
                <a:path w="1459" h="3862" fill="none" extrusionOk="0">
                  <a:moveTo>
                    <a:pt x="1458" y="0"/>
                  </a:moveTo>
                  <a:cubicBezTo>
                    <a:pt x="0" y="1513"/>
                    <a:pt x="378" y="3862"/>
                    <a:pt x="378" y="3862"/>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5" name="Google Shape;24015;p38"/>
            <p:cNvSpPr/>
            <p:nvPr/>
          </p:nvSpPr>
          <p:spPr>
            <a:xfrm rot="8706649" flipH="1">
              <a:off x="7751538" y="4074603"/>
              <a:ext cx="224174" cy="246131"/>
            </a:xfrm>
            <a:custGeom>
              <a:avLst/>
              <a:gdLst/>
              <a:ahLst/>
              <a:cxnLst/>
              <a:rect l="l" t="t" r="r" b="b"/>
              <a:pathLst>
                <a:path w="10506" h="11535" extrusionOk="0">
                  <a:moveTo>
                    <a:pt x="7535" y="1"/>
                  </a:moveTo>
                  <a:lnTo>
                    <a:pt x="7535" y="1"/>
                  </a:lnTo>
                  <a:cubicBezTo>
                    <a:pt x="6077" y="2377"/>
                    <a:pt x="7130" y="7319"/>
                    <a:pt x="7130" y="7319"/>
                  </a:cubicBezTo>
                  <a:cubicBezTo>
                    <a:pt x="7130" y="7319"/>
                    <a:pt x="4545" y="5735"/>
                    <a:pt x="2209" y="5735"/>
                  </a:cubicBezTo>
                  <a:cubicBezTo>
                    <a:pt x="1405" y="5735"/>
                    <a:pt x="630" y="5923"/>
                    <a:pt x="1" y="6428"/>
                  </a:cubicBezTo>
                  <a:cubicBezTo>
                    <a:pt x="1325" y="9233"/>
                    <a:pt x="3805" y="11535"/>
                    <a:pt x="6063" y="11535"/>
                  </a:cubicBezTo>
                  <a:cubicBezTo>
                    <a:pt x="6521" y="11535"/>
                    <a:pt x="6971" y="11439"/>
                    <a:pt x="7400" y="11234"/>
                  </a:cubicBezTo>
                  <a:cubicBezTo>
                    <a:pt x="10505" y="9722"/>
                    <a:pt x="9857" y="3619"/>
                    <a:pt x="7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016" name="Google Shape;24016;p38"/>
          <p:cNvGrpSpPr/>
          <p:nvPr/>
        </p:nvGrpSpPr>
        <p:grpSpPr>
          <a:xfrm flipH="1">
            <a:off x="7932316" y="-44224"/>
            <a:ext cx="1211693" cy="1158451"/>
            <a:chOff x="5960783" y="635087"/>
            <a:chExt cx="1299542" cy="1242440"/>
          </a:xfrm>
        </p:grpSpPr>
        <p:sp>
          <p:nvSpPr>
            <p:cNvPr id="24017" name="Google Shape;24017;p38"/>
            <p:cNvSpPr/>
            <p:nvPr/>
          </p:nvSpPr>
          <p:spPr>
            <a:xfrm rot="8706649" flipH="1">
              <a:off x="6096602" y="857355"/>
              <a:ext cx="1027903" cy="797904"/>
            </a:xfrm>
            <a:custGeom>
              <a:avLst/>
              <a:gdLst/>
              <a:ahLst/>
              <a:cxnLst/>
              <a:rect l="l" t="t" r="r" b="b"/>
              <a:pathLst>
                <a:path w="48173" h="37394" extrusionOk="0">
                  <a:moveTo>
                    <a:pt x="25803" y="0"/>
                  </a:moveTo>
                  <a:cubicBezTo>
                    <a:pt x="22254" y="0"/>
                    <a:pt x="18868" y="2755"/>
                    <a:pt x="17904" y="9162"/>
                  </a:cubicBezTo>
                  <a:cubicBezTo>
                    <a:pt x="17904" y="9162"/>
                    <a:pt x="13815" y="5550"/>
                    <a:pt x="9764" y="5550"/>
                  </a:cubicBezTo>
                  <a:cubicBezTo>
                    <a:pt x="8356" y="5550"/>
                    <a:pt x="6951" y="5987"/>
                    <a:pt x="5725" y="7164"/>
                  </a:cubicBezTo>
                  <a:cubicBezTo>
                    <a:pt x="0" y="12673"/>
                    <a:pt x="8938" y="19559"/>
                    <a:pt x="8938" y="19559"/>
                  </a:cubicBezTo>
                  <a:cubicBezTo>
                    <a:pt x="8938" y="19559"/>
                    <a:pt x="1026" y="22799"/>
                    <a:pt x="3025" y="28794"/>
                  </a:cubicBezTo>
                  <a:cubicBezTo>
                    <a:pt x="3738" y="30915"/>
                    <a:pt x="5997" y="31602"/>
                    <a:pt x="8623" y="31602"/>
                  </a:cubicBezTo>
                  <a:cubicBezTo>
                    <a:pt x="13452" y="31602"/>
                    <a:pt x="19524" y="29280"/>
                    <a:pt x="19524" y="29280"/>
                  </a:cubicBezTo>
                  <a:cubicBezTo>
                    <a:pt x="19524" y="29280"/>
                    <a:pt x="20960" y="37394"/>
                    <a:pt x="28375" y="37394"/>
                  </a:cubicBezTo>
                  <a:cubicBezTo>
                    <a:pt x="29031" y="37394"/>
                    <a:pt x="29734" y="37330"/>
                    <a:pt x="30487" y="37192"/>
                  </a:cubicBezTo>
                  <a:cubicBezTo>
                    <a:pt x="39749" y="35464"/>
                    <a:pt x="35240" y="24122"/>
                    <a:pt x="35240" y="24122"/>
                  </a:cubicBezTo>
                  <a:lnTo>
                    <a:pt x="35240" y="24122"/>
                  </a:lnTo>
                  <a:cubicBezTo>
                    <a:pt x="35240" y="24122"/>
                    <a:pt x="35246" y="24122"/>
                    <a:pt x="35257" y="24122"/>
                  </a:cubicBezTo>
                  <a:cubicBezTo>
                    <a:pt x="35791" y="24122"/>
                    <a:pt x="48173" y="24019"/>
                    <a:pt x="46878" y="14401"/>
                  </a:cubicBezTo>
                  <a:cubicBezTo>
                    <a:pt x="46149" y="9002"/>
                    <a:pt x="41799" y="7789"/>
                    <a:pt x="38038" y="7789"/>
                  </a:cubicBezTo>
                  <a:cubicBezTo>
                    <a:pt x="34971" y="7789"/>
                    <a:pt x="32296" y="8595"/>
                    <a:pt x="32296" y="8595"/>
                  </a:cubicBezTo>
                  <a:cubicBezTo>
                    <a:pt x="32296" y="8595"/>
                    <a:pt x="31810" y="1358"/>
                    <a:pt x="27679" y="251"/>
                  </a:cubicBezTo>
                  <a:cubicBezTo>
                    <a:pt x="27057" y="86"/>
                    <a:pt x="26427" y="0"/>
                    <a:pt x="258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8" name="Google Shape;24018;p38"/>
            <p:cNvSpPr/>
            <p:nvPr/>
          </p:nvSpPr>
          <p:spPr>
            <a:xfrm rot="8706649" flipH="1">
              <a:off x="6351682" y="1041239"/>
              <a:ext cx="534724" cy="428185"/>
            </a:xfrm>
            <a:custGeom>
              <a:avLst/>
              <a:gdLst/>
              <a:ahLst/>
              <a:cxnLst/>
              <a:rect l="l" t="t" r="r" b="b"/>
              <a:pathLst>
                <a:path w="25060" h="20067" extrusionOk="0">
                  <a:moveTo>
                    <a:pt x="12832" y="0"/>
                  </a:moveTo>
                  <a:cubicBezTo>
                    <a:pt x="12735" y="0"/>
                    <a:pt x="12634" y="5"/>
                    <a:pt x="12530" y="14"/>
                  </a:cubicBezTo>
                  <a:cubicBezTo>
                    <a:pt x="8291" y="419"/>
                    <a:pt x="9344" y="7089"/>
                    <a:pt x="9344" y="7089"/>
                  </a:cubicBezTo>
                  <a:cubicBezTo>
                    <a:pt x="7718" y="4337"/>
                    <a:pt x="5641" y="3252"/>
                    <a:pt x="3916" y="3252"/>
                  </a:cubicBezTo>
                  <a:cubicBezTo>
                    <a:pt x="2290" y="3252"/>
                    <a:pt x="977" y="4216"/>
                    <a:pt x="649" y="5658"/>
                  </a:cubicBezTo>
                  <a:cubicBezTo>
                    <a:pt x="1" y="8601"/>
                    <a:pt x="5375" y="10221"/>
                    <a:pt x="5375" y="10221"/>
                  </a:cubicBezTo>
                  <a:cubicBezTo>
                    <a:pt x="5375" y="10221"/>
                    <a:pt x="163" y="11842"/>
                    <a:pt x="1702" y="14893"/>
                  </a:cubicBezTo>
                  <a:cubicBezTo>
                    <a:pt x="2130" y="15757"/>
                    <a:pt x="2992" y="16067"/>
                    <a:pt x="4007" y="16067"/>
                  </a:cubicBezTo>
                  <a:cubicBezTo>
                    <a:pt x="6575" y="16067"/>
                    <a:pt x="10127" y="14083"/>
                    <a:pt x="10127" y="14083"/>
                  </a:cubicBezTo>
                  <a:cubicBezTo>
                    <a:pt x="10901" y="17107"/>
                    <a:pt x="14234" y="20067"/>
                    <a:pt x="16842" y="20067"/>
                  </a:cubicBezTo>
                  <a:cubicBezTo>
                    <a:pt x="17144" y="20067"/>
                    <a:pt x="17437" y="20027"/>
                    <a:pt x="17715" y="19943"/>
                  </a:cubicBezTo>
                  <a:cubicBezTo>
                    <a:pt x="22657" y="18458"/>
                    <a:pt x="17715" y="11005"/>
                    <a:pt x="17715" y="11005"/>
                  </a:cubicBezTo>
                  <a:cubicBezTo>
                    <a:pt x="17715" y="11005"/>
                    <a:pt x="25060" y="10600"/>
                    <a:pt x="23440" y="6414"/>
                  </a:cubicBezTo>
                  <a:cubicBezTo>
                    <a:pt x="22966" y="5169"/>
                    <a:pt x="22057" y="4731"/>
                    <a:pt x="21014" y="4731"/>
                  </a:cubicBezTo>
                  <a:cubicBezTo>
                    <a:pt x="18550" y="4731"/>
                    <a:pt x="15339" y="7170"/>
                    <a:pt x="15339" y="7170"/>
                  </a:cubicBezTo>
                  <a:cubicBezTo>
                    <a:pt x="15339" y="7170"/>
                    <a:pt x="16701" y="0"/>
                    <a:pt x="1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9" name="Google Shape;24019;p38"/>
            <p:cNvSpPr/>
            <p:nvPr/>
          </p:nvSpPr>
          <p:spPr>
            <a:xfrm rot="8706649" flipH="1">
              <a:off x="6526998" y="1279026"/>
              <a:ext cx="96831" cy="73188"/>
            </a:xfrm>
            <a:custGeom>
              <a:avLst/>
              <a:gdLst/>
              <a:ahLst/>
              <a:cxnLst/>
              <a:rect l="l" t="t" r="r" b="b"/>
              <a:pathLst>
                <a:path w="4538" h="3430" fill="none" extrusionOk="0">
                  <a:moveTo>
                    <a:pt x="1" y="1026"/>
                  </a:moveTo>
                  <a:lnTo>
                    <a:pt x="4537" y="3430"/>
                  </a:lnTo>
                  <a:lnTo>
                    <a:pt x="4537"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0" name="Google Shape;24020;p38"/>
            <p:cNvSpPr/>
            <p:nvPr/>
          </p:nvSpPr>
          <p:spPr>
            <a:xfrm rot="8706649" flipH="1">
              <a:off x="6600196" y="1232668"/>
              <a:ext cx="74341" cy="44383"/>
            </a:xfrm>
            <a:custGeom>
              <a:avLst/>
              <a:gdLst/>
              <a:ahLst/>
              <a:cxnLst/>
              <a:rect l="l" t="t" r="r" b="b"/>
              <a:pathLst>
                <a:path w="3484" h="2080" fill="none" extrusionOk="0">
                  <a:moveTo>
                    <a:pt x="3484" y="1701"/>
                  </a:moveTo>
                  <a:lnTo>
                    <a:pt x="0" y="2080"/>
                  </a:lnTo>
                  <a:lnTo>
                    <a:pt x="3484"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1" name="Google Shape;24021;p38"/>
            <p:cNvSpPr/>
            <p:nvPr/>
          </p:nvSpPr>
          <p:spPr>
            <a:xfrm rot="8706649" flipH="1">
              <a:off x="6979657" y="1293134"/>
              <a:ext cx="172302" cy="110636"/>
            </a:xfrm>
            <a:custGeom>
              <a:avLst/>
              <a:gdLst/>
              <a:ahLst/>
              <a:cxnLst/>
              <a:rect l="l" t="t" r="r" b="b"/>
              <a:pathLst>
                <a:path w="8075" h="5185" extrusionOk="0">
                  <a:moveTo>
                    <a:pt x="4051" y="0"/>
                  </a:moveTo>
                  <a:cubicBezTo>
                    <a:pt x="1810" y="0"/>
                    <a:pt x="1" y="1161"/>
                    <a:pt x="1" y="2592"/>
                  </a:cubicBezTo>
                  <a:cubicBezTo>
                    <a:pt x="1" y="4024"/>
                    <a:pt x="1810" y="5185"/>
                    <a:pt x="4051" y="5185"/>
                  </a:cubicBezTo>
                  <a:cubicBezTo>
                    <a:pt x="6266" y="5185"/>
                    <a:pt x="8075" y="4024"/>
                    <a:pt x="8075" y="2592"/>
                  </a:cubicBezTo>
                  <a:cubicBezTo>
                    <a:pt x="8075" y="1161"/>
                    <a:pt x="6266" y="0"/>
                    <a:pt x="40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022" name="Google Shape;24022;p38"/>
          <p:cNvGrpSpPr/>
          <p:nvPr/>
        </p:nvGrpSpPr>
        <p:grpSpPr>
          <a:xfrm rot="-10273009" flipH="1">
            <a:off x="8214436" y="4075403"/>
            <a:ext cx="953443" cy="1117233"/>
            <a:chOff x="7297659" y="-142080"/>
            <a:chExt cx="953418" cy="1117202"/>
          </a:xfrm>
        </p:grpSpPr>
        <p:sp>
          <p:nvSpPr>
            <p:cNvPr id="24023" name="Google Shape;24023;p38"/>
            <p:cNvSpPr/>
            <p:nvPr/>
          </p:nvSpPr>
          <p:spPr>
            <a:xfrm rot="-7493413" flipH="1">
              <a:off x="7693953" y="-119424"/>
              <a:ext cx="382023" cy="626278"/>
            </a:xfrm>
            <a:custGeom>
              <a:avLst/>
              <a:gdLst/>
              <a:ahLst/>
              <a:cxnLst/>
              <a:rect l="l" t="t" r="r" b="b"/>
              <a:pathLst>
                <a:path w="15204" h="24925" fill="none" extrusionOk="0">
                  <a:moveTo>
                    <a:pt x="15204" y="1"/>
                  </a:moveTo>
                  <a:cubicBezTo>
                    <a:pt x="10748" y="5266"/>
                    <a:pt x="10559" y="16635"/>
                    <a:pt x="1" y="24925"/>
                  </a:cubicBezTo>
                </a:path>
              </a:pathLst>
            </a:custGeom>
            <a:solidFill>
              <a:schemeClr val="accent5"/>
            </a:solidFill>
            <a:ln w="168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4" name="Google Shape;24024;p38"/>
            <p:cNvSpPr/>
            <p:nvPr/>
          </p:nvSpPr>
          <p:spPr>
            <a:xfrm rot="-7493413" flipH="1">
              <a:off x="7385316" y="438416"/>
              <a:ext cx="449513" cy="448282"/>
            </a:xfrm>
            <a:custGeom>
              <a:avLst/>
              <a:gdLst/>
              <a:ahLst/>
              <a:cxnLst/>
              <a:rect l="l" t="t" r="r" b="b"/>
              <a:pathLst>
                <a:path w="17890" h="17841" extrusionOk="0">
                  <a:moveTo>
                    <a:pt x="12015" y="1"/>
                  </a:moveTo>
                  <a:cubicBezTo>
                    <a:pt x="4917" y="1"/>
                    <a:pt x="1" y="15418"/>
                    <a:pt x="6392" y="17643"/>
                  </a:cubicBezTo>
                  <a:cubicBezTo>
                    <a:pt x="6779" y="17777"/>
                    <a:pt x="7160" y="17841"/>
                    <a:pt x="7534" y="17841"/>
                  </a:cubicBezTo>
                  <a:cubicBezTo>
                    <a:pt x="13622" y="17841"/>
                    <a:pt x="17889" y="1057"/>
                    <a:pt x="12954" y="91"/>
                  </a:cubicBezTo>
                  <a:cubicBezTo>
                    <a:pt x="12638" y="30"/>
                    <a:pt x="12324" y="1"/>
                    <a:pt x="12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5" name="Google Shape;24025;p38"/>
            <p:cNvSpPr/>
            <p:nvPr/>
          </p:nvSpPr>
          <p:spPr>
            <a:xfrm rot="-7493413" flipH="1">
              <a:off x="7433102" y="644034"/>
              <a:ext cx="197469" cy="250386"/>
            </a:xfrm>
            <a:custGeom>
              <a:avLst/>
              <a:gdLst/>
              <a:ahLst/>
              <a:cxnLst/>
              <a:rect l="l" t="t" r="r" b="b"/>
              <a:pathLst>
                <a:path w="7859" h="9965" fill="none" extrusionOk="0">
                  <a:moveTo>
                    <a:pt x="0" y="9965"/>
                  </a:moveTo>
                  <a:cubicBezTo>
                    <a:pt x="1675" y="3754"/>
                    <a:pt x="6184" y="1"/>
                    <a:pt x="7858" y="253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6" name="Google Shape;24026;p38"/>
            <p:cNvSpPr/>
            <p:nvPr/>
          </p:nvSpPr>
          <p:spPr>
            <a:xfrm rot="-7493413" flipH="1">
              <a:off x="7520081" y="470928"/>
              <a:ext cx="307398" cy="291065"/>
            </a:xfrm>
            <a:custGeom>
              <a:avLst/>
              <a:gdLst/>
              <a:ahLst/>
              <a:cxnLst/>
              <a:rect l="l" t="t" r="r" b="b"/>
              <a:pathLst>
                <a:path w="12234" h="11584" extrusionOk="0">
                  <a:moveTo>
                    <a:pt x="11715" y="1"/>
                  </a:moveTo>
                  <a:cubicBezTo>
                    <a:pt x="8096" y="1"/>
                    <a:pt x="4186" y="6147"/>
                    <a:pt x="4186" y="6147"/>
                  </a:cubicBezTo>
                  <a:cubicBezTo>
                    <a:pt x="4186" y="6147"/>
                    <a:pt x="4754" y="1260"/>
                    <a:pt x="2026" y="17"/>
                  </a:cubicBezTo>
                  <a:lnTo>
                    <a:pt x="2026" y="17"/>
                  </a:lnTo>
                  <a:cubicBezTo>
                    <a:pt x="1" y="4581"/>
                    <a:pt x="1" y="10117"/>
                    <a:pt x="3619" y="11386"/>
                  </a:cubicBezTo>
                  <a:cubicBezTo>
                    <a:pt x="4004" y="11520"/>
                    <a:pt x="4384" y="11583"/>
                    <a:pt x="4757" y="11583"/>
                  </a:cubicBezTo>
                  <a:cubicBezTo>
                    <a:pt x="8520" y="11583"/>
                    <a:pt x="11595" y="5154"/>
                    <a:pt x="12233" y="44"/>
                  </a:cubicBezTo>
                  <a:cubicBezTo>
                    <a:pt x="12062" y="15"/>
                    <a:pt x="11889" y="1"/>
                    <a:pt x="117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027" name="Google Shape;24027;p38"/>
          <p:cNvGrpSpPr/>
          <p:nvPr/>
        </p:nvGrpSpPr>
        <p:grpSpPr>
          <a:xfrm rot="7094738">
            <a:off x="8604652" y="3305561"/>
            <a:ext cx="751650" cy="880774"/>
            <a:chOff x="7297659" y="-142080"/>
            <a:chExt cx="953418" cy="1117202"/>
          </a:xfrm>
        </p:grpSpPr>
        <p:sp>
          <p:nvSpPr>
            <p:cNvPr id="24028" name="Google Shape;24028;p38"/>
            <p:cNvSpPr/>
            <p:nvPr/>
          </p:nvSpPr>
          <p:spPr>
            <a:xfrm rot="-7493413" flipH="1">
              <a:off x="7693953" y="-119424"/>
              <a:ext cx="382023" cy="626278"/>
            </a:xfrm>
            <a:custGeom>
              <a:avLst/>
              <a:gdLst/>
              <a:ahLst/>
              <a:cxnLst/>
              <a:rect l="l" t="t" r="r" b="b"/>
              <a:pathLst>
                <a:path w="15204" h="24925" fill="none" extrusionOk="0">
                  <a:moveTo>
                    <a:pt x="15204" y="1"/>
                  </a:moveTo>
                  <a:cubicBezTo>
                    <a:pt x="10748" y="5266"/>
                    <a:pt x="10559" y="16635"/>
                    <a:pt x="1" y="24925"/>
                  </a:cubicBezTo>
                </a:path>
              </a:pathLst>
            </a:custGeom>
            <a:solidFill>
              <a:schemeClr val="accent5"/>
            </a:solidFill>
            <a:ln w="168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9" name="Google Shape;24029;p38"/>
            <p:cNvSpPr/>
            <p:nvPr/>
          </p:nvSpPr>
          <p:spPr>
            <a:xfrm rot="-7493413" flipH="1">
              <a:off x="7385316" y="438416"/>
              <a:ext cx="449513" cy="448282"/>
            </a:xfrm>
            <a:custGeom>
              <a:avLst/>
              <a:gdLst/>
              <a:ahLst/>
              <a:cxnLst/>
              <a:rect l="l" t="t" r="r" b="b"/>
              <a:pathLst>
                <a:path w="17890" h="17841" extrusionOk="0">
                  <a:moveTo>
                    <a:pt x="12015" y="1"/>
                  </a:moveTo>
                  <a:cubicBezTo>
                    <a:pt x="4917" y="1"/>
                    <a:pt x="1" y="15418"/>
                    <a:pt x="6392" y="17643"/>
                  </a:cubicBezTo>
                  <a:cubicBezTo>
                    <a:pt x="6779" y="17777"/>
                    <a:pt x="7160" y="17841"/>
                    <a:pt x="7534" y="17841"/>
                  </a:cubicBezTo>
                  <a:cubicBezTo>
                    <a:pt x="13622" y="17841"/>
                    <a:pt x="17889" y="1057"/>
                    <a:pt x="12954" y="91"/>
                  </a:cubicBezTo>
                  <a:cubicBezTo>
                    <a:pt x="12638" y="30"/>
                    <a:pt x="12324" y="1"/>
                    <a:pt x="12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0" name="Google Shape;24030;p38"/>
            <p:cNvSpPr/>
            <p:nvPr/>
          </p:nvSpPr>
          <p:spPr>
            <a:xfrm rot="-7493413" flipH="1">
              <a:off x="7433102" y="644034"/>
              <a:ext cx="197469" cy="250386"/>
            </a:xfrm>
            <a:custGeom>
              <a:avLst/>
              <a:gdLst/>
              <a:ahLst/>
              <a:cxnLst/>
              <a:rect l="l" t="t" r="r" b="b"/>
              <a:pathLst>
                <a:path w="7859" h="9965" fill="none" extrusionOk="0">
                  <a:moveTo>
                    <a:pt x="0" y="9965"/>
                  </a:moveTo>
                  <a:cubicBezTo>
                    <a:pt x="1675" y="3754"/>
                    <a:pt x="6184" y="1"/>
                    <a:pt x="7858" y="253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1" name="Google Shape;24031;p38"/>
            <p:cNvSpPr/>
            <p:nvPr/>
          </p:nvSpPr>
          <p:spPr>
            <a:xfrm rot="-7493413" flipH="1">
              <a:off x="7520081" y="470928"/>
              <a:ext cx="307398" cy="291065"/>
            </a:xfrm>
            <a:custGeom>
              <a:avLst/>
              <a:gdLst/>
              <a:ahLst/>
              <a:cxnLst/>
              <a:rect l="l" t="t" r="r" b="b"/>
              <a:pathLst>
                <a:path w="12234" h="11584" extrusionOk="0">
                  <a:moveTo>
                    <a:pt x="11715" y="1"/>
                  </a:moveTo>
                  <a:cubicBezTo>
                    <a:pt x="8096" y="1"/>
                    <a:pt x="4186" y="6147"/>
                    <a:pt x="4186" y="6147"/>
                  </a:cubicBezTo>
                  <a:cubicBezTo>
                    <a:pt x="4186" y="6147"/>
                    <a:pt x="4754" y="1260"/>
                    <a:pt x="2026" y="17"/>
                  </a:cubicBezTo>
                  <a:lnTo>
                    <a:pt x="2026" y="17"/>
                  </a:lnTo>
                  <a:cubicBezTo>
                    <a:pt x="1" y="4581"/>
                    <a:pt x="1" y="10117"/>
                    <a:pt x="3619" y="11386"/>
                  </a:cubicBezTo>
                  <a:cubicBezTo>
                    <a:pt x="4004" y="11520"/>
                    <a:pt x="4384" y="11583"/>
                    <a:pt x="4757" y="11583"/>
                  </a:cubicBezTo>
                  <a:cubicBezTo>
                    <a:pt x="8520" y="11583"/>
                    <a:pt x="11595" y="5154"/>
                    <a:pt x="12233" y="44"/>
                  </a:cubicBezTo>
                  <a:cubicBezTo>
                    <a:pt x="12062" y="15"/>
                    <a:pt x="11889" y="1"/>
                    <a:pt x="117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032" name="Google Shape;24032;p38"/>
          <p:cNvGrpSpPr/>
          <p:nvPr/>
        </p:nvGrpSpPr>
        <p:grpSpPr>
          <a:xfrm rot="10800000" flipH="1">
            <a:off x="442251" y="904770"/>
            <a:ext cx="170431" cy="208992"/>
            <a:chOff x="7314226" y="2364570"/>
            <a:chExt cx="170431" cy="208992"/>
          </a:xfrm>
        </p:grpSpPr>
        <p:sp>
          <p:nvSpPr>
            <p:cNvPr id="24033" name="Google Shape;24033;p3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4" name="Google Shape;24034;p3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5" name="Google Shape;24035;p3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6" name="Google Shape;24036;p3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037" name="Google Shape;24037;p38"/>
          <p:cNvSpPr/>
          <p:nvPr/>
        </p:nvSpPr>
        <p:spPr>
          <a:xfrm rot="10800000" flipH="1">
            <a:off x="244968" y="1402592"/>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8" name="Google Shape;24038;p38"/>
          <p:cNvSpPr/>
          <p:nvPr/>
        </p:nvSpPr>
        <p:spPr>
          <a:xfrm rot="10800000" flipH="1">
            <a:off x="202050" y="505221"/>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9" name="Google Shape;24039;p38"/>
          <p:cNvSpPr/>
          <p:nvPr/>
        </p:nvSpPr>
        <p:spPr>
          <a:xfrm rot="10800000" flipH="1">
            <a:off x="900300" y="271646"/>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0" name="Google Shape;24040;p38"/>
          <p:cNvSpPr/>
          <p:nvPr/>
        </p:nvSpPr>
        <p:spPr>
          <a:xfrm rot="10800000" flipH="1">
            <a:off x="462618" y="2177192"/>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1" name="Google Shape;24041;p38"/>
          <p:cNvSpPr/>
          <p:nvPr/>
        </p:nvSpPr>
        <p:spPr>
          <a:xfrm rot="10800000" flipH="1">
            <a:off x="202050" y="2470671"/>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042" name="Google Shape;24042;p38"/>
          <p:cNvGrpSpPr/>
          <p:nvPr/>
        </p:nvGrpSpPr>
        <p:grpSpPr>
          <a:xfrm rot="10800000" flipH="1">
            <a:off x="8669101" y="1655745"/>
            <a:ext cx="170431" cy="208992"/>
            <a:chOff x="7314226" y="2364570"/>
            <a:chExt cx="170431" cy="208992"/>
          </a:xfrm>
        </p:grpSpPr>
        <p:sp>
          <p:nvSpPr>
            <p:cNvPr id="24043" name="Google Shape;24043;p3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4" name="Google Shape;24044;p3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5" name="Google Shape;24045;p3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6" name="Google Shape;24046;p3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047" name="Google Shape;24047;p38"/>
          <p:cNvSpPr/>
          <p:nvPr/>
        </p:nvSpPr>
        <p:spPr>
          <a:xfrm rot="10800000" flipH="1">
            <a:off x="8471818" y="2153567"/>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8" name="Google Shape;24048;p38"/>
          <p:cNvSpPr/>
          <p:nvPr/>
        </p:nvSpPr>
        <p:spPr>
          <a:xfrm rot="10800000" flipH="1">
            <a:off x="8428900" y="1256196"/>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9" name="Google Shape;24049;p38"/>
          <p:cNvSpPr/>
          <p:nvPr/>
        </p:nvSpPr>
        <p:spPr>
          <a:xfrm rot="10800000" flipH="1">
            <a:off x="8935668" y="2756342"/>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050" name="Google Shape;24050;p38"/>
          <p:cNvGrpSpPr/>
          <p:nvPr/>
        </p:nvGrpSpPr>
        <p:grpSpPr>
          <a:xfrm rot="10800000" flipH="1">
            <a:off x="8522701" y="3776445"/>
            <a:ext cx="170431" cy="208992"/>
            <a:chOff x="7314226" y="2364570"/>
            <a:chExt cx="170431" cy="208992"/>
          </a:xfrm>
        </p:grpSpPr>
        <p:sp>
          <p:nvSpPr>
            <p:cNvPr id="24051" name="Google Shape;24051;p3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2" name="Google Shape;24052;p3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3" name="Google Shape;24053;p3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4" name="Google Shape;24054;p3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055" name="Google Shape;24055;p38"/>
          <p:cNvSpPr/>
          <p:nvPr/>
        </p:nvSpPr>
        <p:spPr>
          <a:xfrm rot="10800000" flipH="1">
            <a:off x="8520188" y="2632671"/>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6" name="Google Shape;24056;p38"/>
          <p:cNvSpPr/>
          <p:nvPr/>
        </p:nvSpPr>
        <p:spPr>
          <a:xfrm rot="10800000" flipH="1">
            <a:off x="462613" y="3292983"/>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057" name="Google Shape;24057;p38"/>
          <p:cNvGrpSpPr/>
          <p:nvPr/>
        </p:nvGrpSpPr>
        <p:grpSpPr>
          <a:xfrm rot="10800000" flipH="1">
            <a:off x="980676" y="4565195"/>
            <a:ext cx="170431" cy="208992"/>
            <a:chOff x="7314226" y="2364570"/>
            <a:chExt cx="170431" cy="208992"/>
          </a:xfrm>
        </p:grpSpPr>
        <p:sp>
          <p:nvSpPr>
            <p:cNvPr id="24058" name="Google Shape;24058;p3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9" name="Google Shape;24059;p3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0" name="Google Shape;24060;p3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1" name="Google Shape;24061;p3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062" name="Google Shape;24062;p38"/>
          <p:cNvSpPr/>
          <p:nvPr/>
        </p:nvSpPr>
        <p:spPr>
          <a:xfrm rot="10800000" flipH="1">
            <a:off x="1530043" y="4841042"/>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3" name="Google Shape;24063;p38"/>
          <p:cNvSpPr/>
          <p:nvPr/>
        </p:nvSpPr>
        <p:spPr>
          <a:xfrm rot="10800000" flipH="1">
            <a:off x="8384093" y="3375067"/>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24064" name="Shape 24064"/>
        <p:cNvGrpSpPr/>
        <p:nvPr/>
      </p:nvGrpSpPr>
      <p:grpSpPr>
        <a:xfrm>
          <a:off x="0" y="0"/>
          <a:ext cx="0" cy="0"/>
          <a:chOff x="0" y="0"/>
          <a:chExt cx="0" cy="0"/>
        </a:xfrm>
      </p:grpSpPr>
      <p:grpSp>
        <p:nvGrpSpPr>
          <p:cNvPr id="24065" name="Google Shape;24065;p39"/>
          <p:cNvGrpSpPr/>
          <p:nvPr/>
        </p:nvGrpSpPr>
        <p:grpSpPr>
          <a:xfrm>
            <a:off x="-44372" y="-112096"/>
            <a:ext cx="9232744" cy="5367692"/>
            <a:chOff x="-36097" y="-112100"/>
            <a:chExt cx="9232744" cy="5367692"/>
          </a:xfrm>
        </p:grpSpPr>
        <p:sp>
          <p:nvSpPr>
            <p:cNvPr id="24066" name="Google Shape;24066;p39"/>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7" name="Google Shape;24067;p39"/>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8" name="Google Shape;24068;p39"/>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9" name="Google Shape;24069;p39"/>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0" name="Google Shape;24070;p39"/>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1" name="Google Shape;24071;p39"/>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2" name="Google Shape;24072;p39"/>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3" name="Google Shape;24073;p39"/>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4" name="Google Shape;24074;p39"/>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5" name="Google Shape;24075;p39"/>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6" name="Google Shape;24076;p39"/>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7" name="Google Shape;24077;p39"/>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8" name="Google Shape;24078;p39"/>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9" name="Google Shape;24079;p39"/>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0" name="Google Shape;24080;p39"/>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1" name="Google Shape;24081;p39"/>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2" name="Google Shape;24082;p39"/>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3" name="Google Shape;24083;p39"/>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4" name="Google Shape;24084;p39"/>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5" name="Google Shape;24085;p39"/>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6" name="Google Shape;24086;p39"/>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7" name="Google Shape;24087;p39"/>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8" name="Google Shape;24088;p39"/>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9" name="Google Shape;24089;p39"/>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0" name="Google Shape;24090;p39"/>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1" name="Google Shape;24091;p39"/>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2" name="Google Shape;24092;p39"/>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3" name="Google Shape;24093;p39"/>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4" name="Google Shape;24094;p39"/>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5" name="Google Shape;24095;p39"/>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6" name="Google Shape;24096;p39"/>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7" name="Google Shape;24097;p39"/>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8" name="Google Shape;24098;p39"/>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9" name="Google Shape;24099;p39"/>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0" name="Google Shape;24100;p39"/>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1" name="Google Shape;24101;p39"/>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2" name="Google Shape;24102;p39"/>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3" name="Google Shape;24103;p39"/>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4" name="Google Shape;24104;p39"/>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5" name="Google Shape;24105;p39"/>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6" name="Google Shape;24106;p39"/>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7" name="Google Shape;24107;p39"/>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8" name="Google Shape;24108;p39"/>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9" name="Google Shape;24109;p39"/>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0" name="Google Shape;24110;p39"/>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1" name="Google Shape;24111;p39"/>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2" name="Google Shape;24112;p39"/>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3" name="Google Shape;24113;p39"/>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4" name="Google Shape;24114;p39"/>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5" name="Google Shape;24115;p39"/>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6" name="Google Shape;24116;p39"/>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7" name="Google Shape;24117;p39"/>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8" name="Google Shape;24118;p39"/>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9" name="Google Shape;24119;p39"/>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0" name="Google Shape;24120;p39"/>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1" name="Google Shape;24121;p39"/>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2" name="Google Shape;24122;p39"/>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3" name="Google Shape;24123;p39"/>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4" name="Google Shape;24124;p39"/>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5" name="Google Shape;24125;p39"/>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6" name="Google Shape;24126;p39"/>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7" name="Google Shape;24127;p39"/>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8" name="Google Shape;24128;p39"/>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9" name="Google Shape;24129;p39"/>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0" name="Google Shape;24130;p39"/>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1" name="Google Shape;24131;p39"/>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2" name="Google Shape;24132;p39"/>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3" name="Google Shape;24133;p39"/>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4" name="Google Shape;24134;p39"/>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5" name="Google Shape;24135;p39"/>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6" name="Google Shape;24136;p39"/>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7" name="Google Shape;24137;p39"/>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8" name="Google Shape;24138;p39"/>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9" name="Google Shape;24139;p39"/>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0" name="Google Shape;24140;p39"/>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1" name="Google Shape;24141;p39"/>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2" name="Google Shape;24142;p39"/>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3" name="Google Shape;24143;p39"/>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4" name="Google Shape;24144;p39"/>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5" name="Google Shape;24145;p39"/>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6" name="Google Shape;24146;p39"/>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7" name="Google Shape;24147;p39"/>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8" name="Google Shape;24148;p39"/>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9" name="Google Shape;24149;p39"/>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0" name="Google Shape;24150;p39"/>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1" name="Google Shape;24151;p39"/>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2" name="Google Shape;24152;p39"/>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3" name="Google Shape;24153;p39"/>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4" name="Google Shape;24154;p39"/>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5" name="Google Shape;24155;p39"/>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6" name="Google Shape;24156;p39"/>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7" name="Google Shape;24157;p39"/>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8" name="Google Shape;24158;p39"/>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9" name="Google Shape;24159;p39"/>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0" name="Google Shape;24160;p39"/>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1" name="Google Shape;24161;p39"/>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2" name="Google Shape;24162;p39"/>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3" name="Google Shape;24163;p39"/>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4" name="Google Shape;24164;p39"/>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5" name="Google Shape;24165;p39"/>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6" name="Google Shape;24166;p39"/>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7" name="Google Shape;24167;p39"/>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8" name="Google Shape;24168;p39"/>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9" name="Google Shape;24169;p39"/>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0" name="Google Shape;24170;p39"/>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1" name="Google Shape;24171;p39"/>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2" name="Google Shape;24172;p39"/>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3" name="Google Shape;24173;p39"/>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4" name="Google Shape;24174;p39"/>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5" name="Google Shape;24175;p39"/>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6" name="Google Shape;24176;p39"/>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7" name="Google Shape;24177;p39"/>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8" name="Google Shape;24178;p39"/>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9" name="Google Shape;24179;p39"/>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0" name="Google Shape;24180;p39"/>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1" name="Google Shape;24181;p39"/>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2" name="Google Shape;24182;p39"/>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3" name="Google Shape;24183;p39"/>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4" name="Google Shape;24184;p39"/>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5" name="Google Shape;24185;p39"/>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6" name="Google Shape;24186;p39"/>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7" name="Google Shape;24187;p39"/>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8" name="Google Shape;24188;p39"/>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9" name="Google Shape;24189;p39"/>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0" name="Google Shape;24190;p39"/>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1" name="Google Shape;24191;p39"/>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2" name="Google Shape;24192;p39"/>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3" name="Google Shape;24193;p39"/>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4" name="Google Shape;24194;p39"/>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5" name="Google Shape;24195;p39"/>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6" name="Google Shape;24196;p39"/>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7" name="Google Shape;24197;p39"/>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8" name="Google Shape;24198;p39"/>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9" name="Google Shape;24199;p39"/>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0" name="Google Shape;24200;p39"/>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1" name="Google Shape;24201;p39"/>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2" name="Google Shape;24202;p39"/>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3" name="Google Shape;24203;p39"/>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4" name="Google Shape;24204;p39"/>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5" name="Google Shape;24205;p39"/>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6" name="Google Shape;24206;p39"/>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7" name="Google Shape;24207;p39"/>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8" name="Google Shape;24208;p39"/>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9" name="Google Shape;24209;p39"/>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0" name="Google Shape;24210;p39"/>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1" name="Google Shape;24211;p39"/>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2" name="Google Shape;24212;p39"/>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3" name="Google Shape;24213;p39"/>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4" name="Google Shape;24214;p39"/>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5" name="Google Shape;24215;p39"/>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6" name="Google Shape;24216;p39"/>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7" name="Google Shape;24217;p39"/>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8" name="Google Shape;24218;p39"/>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9" name="Google Shape;24219;p39"/>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0" name="Google Shape;24220;p39"/>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1" name="Google Shape;24221;p39"/>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2" name="Google Shape;24222;p39"/>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3" name="Google Shape;24223;p39"/>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4" name="Google Shape;24224;p39"/>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5" name="Google Shape;24225;p39"/>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6" name="Google Shape;24226;p39"/>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7" name="Google Shape;24227;p39"/>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8" name="Google Shape;24228;p39"/>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9" name="Google Shape;24229;p39"/>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0" name="Google Shape;24230;p39"/>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1" name="Google Shape;24231;p39"/>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2" name="Google Shape;24232;p39"/>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3" name="Google Shape;24233;p39"/>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4" name="Google Shape;24234;p39"/>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5" name="Google Shape;24235;p39"/>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6" name="Google Shape;24236;p39"/>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7" name="Google Shape;24237;p39"/>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8" name="Google Shape;24238;p39"/>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9" name="Google Shape;24239;p39"/>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0" name="Google Shape;24240;p39"/>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1" name="Google Shape;24241;p39"/>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2" name="Google Shape;24242;p39"/>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3" name="Google Shape;24243;p39"/>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4" name="Google Shape;24244;p39"/>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5" name="Google Shape;24245;p39"/>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6" name="Google Shape;24246;p39"/>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7" name="Google Shape;24247;p39"/>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8" name="Google Shape;24248;p39"/>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9" name="Google Shape;24249;p39"/>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0" name="Google Shape;24250;p39"/>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1" name="Google Shape;24251;p39"/>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2" name="Google Shape;24252;p39"/>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3" name="Google Shape;24253;p39"/>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4" name="Google Shape;24254;p39"/>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5" name="Google Shape;24255;p39"/>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6" name="Google Shape;24256;p39"/>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7" name="Google Shape;24257;p39"/>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8" name="Google Shape;24258;p39"/>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9" name="Google Shape;24259;p39"/>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0" name="Google Shape;24260;p39"/>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1" name="Google Shape;24261;p39"/>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2" name="Google Shape;24262;p39"/>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3" name="Google Shape;24263;p39"/>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4" name="Google Shape;24264;p39"/>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5" name="Google Shape;24265;p39"/>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6" name="Google Shape;24266;p39"/>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7" name="Google Shape;24267;p39"/>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8" name="Google Shape;24268;p39"/>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9" name="Google Shape;24269;p39"/>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0" name="Google Shape;24270;p39"/>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1" name="Google Shape;24271;p39"/>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2" name="Google Shape;24272;p39"/>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3" name="Google Shape;24273;p39"/>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4" name="Google Shape;24274;p39"/>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5" name="Google Shape;24275;p39"/>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6" name="Google Shape;24276;p39"/>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7" name="Google Shape;24277;p39"/>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8" name="Google Shape;24278;p39"/>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9" name="Google Shape;24279;p39"/>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0" name="Google Shape;24280;p39"/>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1" name="Google Shape;24281;p39"/>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2" name="Google Shape;24282;p39"/>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3" name="Google Shape;24283;p39"/>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4" name="Google Shape;24284;p39"/>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5" name="Google Shape;24285;p39"/>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6" name="Google Shape;24286;p39"/>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7" name="Google Shape;24287;p39"/>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8" name="Google Shape;24288;p39"/>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9" name="Google Shape;24289;p39"/>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0" name="Google Shape;24290;p39"/>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1" name="Google Shape;24291;p39"/>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2" name="Google Shape;24292;p39"/>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3" name="Google Shape;24293;p39"/>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4" name="Google Shape;24294;p39"/>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5" name="Google Shape;24295;p39"/>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6" name="Google Shape;24296;p39"/>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7" name="Google Shape;24297;p39"/>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8" name="Google Shape;24298;p39"/>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9" name="Google Shape;24299;p39"/>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0" name="Google Shape;24300;p39"/>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1" name="Google Shape;24301;p39"/>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2" name="Google Shape;24302;p39"/>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3" name="Google Shape;24303;p39"/>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4" name="Google Shape;24304;p39"/>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5" name="Google Shape;24305;p39"/>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6" name="Google Shape;24306;p39"/>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7" name="Google Shape;24307;p39"/>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8" name="Google Shape;24308;p39"/>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9" name="Google Shape;24309;p39"/>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0" name="Google Shape;24310;p39"/>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1" name="Google Shape;24311;p39"/>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2" name="Google Shape;24312;p39"/>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3" name="Google Shape;24313;p39"/>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4" name="Google Shape;24314;p39"/>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5" name="Google Shape;24315;p39"/>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6" name="Google Shape;24316;p39"/>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7" name="Google Shape;24317;p39"/>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8" name="Google Shape;24318;p39"/>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9" name="Google Shape;24319;p39"/>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0" name="Google Shape;24320;p39"/>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1" name="Google Shape;24321;p39"/>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2" name="Google Shape;24322;p39"/>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3" name="Google Shape;24323;p39"/>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4" name="Google Shape;24324;p39"/>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5" name="Google Shape;24325;p39"/>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6" name="Google Shape;24326;p39"/>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7" name="Google Shape;24327;p39"/>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8" name="Google Shape;24328;p39"/>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9" name="Google Shape;24329;p39"/>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0" name="Google Shape;24330;p39"/>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1" name="Google Shape;24331;p39"/>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2" name="Google Shape;24332;p39"/>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3" name="Google Shape;24333;p39"/>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4" name="Google Shape;24334;p39"/>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5" name="Google Shape;24335;p39"/>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6" name="Google Shape;24336;p39"/>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7" name="Google Shape;24337;p39"/>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8" name="Google Shape;24338;p39"/>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9" name="Google Shape;24339;p39"/>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0" name="Google Shape;24340;p39"/>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1" name="Google Shape;24341;p39"/>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2" name="Google Shape;24342;p39"/>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3" name="Google Shape;24343;p39"/>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4" name="Google Shape;24344;p39"/>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5" name="Google Shape;24345;p39"/>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6" name="Google Shape;24346;p39"/>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7" name="Google Shape;24347;p39"/>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8" name="Google Shape;24348;p39"/>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9" name="Google Shape;24349;p39"/>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0" name="Google Shape;24350;p39"/>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1" name="Google Shape;24351;p39"/>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2" name="Google Shape;24352;p39"/>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3" name="Google Shape;24353;p39"/>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4" name="Google Shape;24354;p39"/>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5" name="Google Shape;24355;p39"/>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6" name="Google Shape;24356;p39"/>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7" name="Google Shape;24357;p39"/>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8" name="Google Shape;24358;p39"/>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9" name="Google Shape;24359;p39"/>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0" name="Google Shape;24360;p39"/>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1" name="Google Shape;24361;p39"/>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2" name="Google Shape;24362;p39"/>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3" name="Google Shape;24363;p39"/>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4" name="Google Shape;24364;p39"/>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5" name="Google Shape;24365;p39"/>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6" name="Google Shape;24366;p39"/>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7" name="Google Shape;24367;p39"/>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8" name="Google Shape;24368;p39"/>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9" name="Google Shape;24369;p39"/>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0" name="Google Shape;24370;p39"/>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1" name="Google Shape;24371;p39"/>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2" name="Google Shape;24372;p39"/>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3" name="Google Shape;24373;p39"/>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4" name="Google Shape;24374;p39"/>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5" name="Google Shape;24375;p39"/>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6" name="Google Shape;24376;p39"/>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7" name="Google Shape;24377;p39"/>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8" name="Google Shape;24378;p39"/>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9" name="Google Shape;24379;p39"/>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0" name="Google Shape;24380;p39"/>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1" name="Google Shape;24381;p39"/>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2" name="Google Shape;24382;p39"/>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3" name="Google Shape;24383;p39"/>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4" name="Google Shape;24384;p39"/>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5" name="Google Shape;24385;p39"/>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6" name="Google Shape;24386;p39"/>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7" name="Google Shape;24387;p39"/>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8" name="Google Shape;24388;p39"/>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9" name="Google Shape;24389;p39"/>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0" name="Google Shape;24390;p39"/>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1" name="Google Shape;24391;p39"/>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2" name="Google Shape;24392;p39"/>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3" name="Google Shape;24393;p39"/>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4" name="Google Shape;24394;p39"/>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5" name="Google Shape;24395;p39"/>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6" name="Google Shape;24396;p39"/>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7" name="Google Shape;24397;p39"/>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8" name="Google Shape;24398;p39"/>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9" name="Google Shape;24399;p39"/>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0" name="Google Shape;24400;p39"/>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1" name="Google Shape;24401;p39"/>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2" name="Google Shape;24402;p39"/>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3" name="Google Shape;24403;p39"/>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4" name="Google Shape;24404;p39"/>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5" name="Google Shape;24405;p39"/>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6" name="Google Shape;24406;p39"/>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7" name="Google Shape;24407;p39"/>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8" name="Google Shape;24408;p39"/>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9" name="Google Shape;24409;p39"/>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0" name="Google Shape;24410;p39"/>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1" name="Google Shape;24411;p39"/>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2" name="Google Shape;24412;p39"/>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3" name="Google Shape;24413;p39"/>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4" name="Google Shape;24414;p39"/>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5" name="Google Shape;24415;p39"/>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6" name="Google Shape;24416;p39"/>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7" name="Google Shape;24417;p39"/>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8" name="Google Shape;24418;p39"/>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9" name="Google Shape;24419;p39"/>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0" name="Google Shape;24420;p39"/>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1" name="Google Shape;24421;p39"/>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2" name="Google Shape;24422;p39"/>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3" name="Google Shape;24423;p39"/>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4" name="Google Shape;24424;p39"/>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5" name="Google Shape;24425;p39"/>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6" name="Google Shape;24426;p39"/>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7" name="Google Shape;24427;p39"/>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8" name="Google Shape;24428;p39"/>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9" name="Google Shape;24429;p39"/>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0" name="Google Shape;24430;p39"/>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1" name="Google Shape;24431;p39"/>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2" name="Google Shape;24432;p39"/>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3" name="Google Shape;24433;p39"/>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4" name="Google Shape;24434;p39"/>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5" name="Google Shape;24435;p39"/>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6" name="Google Shape;24436;p39"/>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7" name="Google Shape;24437;p39"/>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8" name="Google Shape;24438;p39"/>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9" name="Google Shape;24439;p39"/>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0" name="Google Shape;24440;p39"/>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1" name="Google Shape;24441;p39"/>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2" name="Google Shape;24442;p39"/>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3" name="Google Shape;24443;p39"/>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4" name="Google Shape;24444;p39"/>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5" name="Google Shape;24445;p39"/>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6" name="Google Shape;24446;p39"/>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7" name="Google Shape;24447;p39"/>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8" name="Google Shape;24448;p39"/>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9" name="Google Shape;24449;p39"/>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0" name="Google Shape;24450;p39"/>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1" name="Google Shape;24451;p39"/>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2" name="Google Shape;24452;p39"/>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3" name="Google Shape;24453;p39"/>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4" name="Google Shape;24454;p39"/>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5" name="Google Shape;24455;p39"/>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6" name="Google Shape;24456;p39"/>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7" name="Google Shape;24457;p39"/>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8" name="Google Shape;24458;p39"/>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9" name="Google Shape;24459;p39"/>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0" name="Google Shape;24460;p39"/>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1" name="Google Shape;24461;p39"/>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2" name="Google Shape;24462;p39"/>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3" name="Google Shape;24463;p39"/>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4" name="Google Shape;24464;p39"/>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5" name="Google Shape;24465;p39"/>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6" name="Google Shape;24466;p39"/>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7" name="Google Shape;24467;p39"/>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8" name="Google Shape;24468;p39"/>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9" name="Google Shape;24469;p39"/>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0" name="Google Shape;24470;p39"/>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1" name="Google Shape;24471;p39"/>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2" name="Google Shape;24472;p39"/>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3" name="Google Shape;24473;p39"/>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4" name="Google Shape;24474;p39"/>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5" name="Google Shape;24475;p39"/>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6" name="Google Shape;24476;p39"/>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7" name="Google Shape;24477;p39"/>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8" name="Google Shape;24478;p39"/>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9" name="Google Shape;24479;p39"/>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0" name="Google Shape;24480;p39"/>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1" name="Google Shape;24481;p39"/>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2" name="Google Shape;24482;p39"/>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3" name="Google Shape;24483;p39"/>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4" name="Google Shape;24484;p39"/>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5" name="Google Shape;24485;p39"/>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6" name="Google Shape;24486;p39"/>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7" name="Google Shape;24487;p39"/>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8" name="Google Shape;24488;p39"/>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9" name="Google Shape;24489;p39"/>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0" name="Google Shape;24490;p39"/>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1" name="Google Shape;24491;p39"/>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2" name="Google Shape;24492;p39"/>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3" name="Google Shape;24493;p39"/>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4" name="Google Shape;24494;p39"/>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5" name="Google Shape;24495;p39"/>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6" name="Google Shape;24496;p39"/>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7" name="Google Shape;24497;p39"/>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8" name="Google Shape;24498;p39"/>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9" name="Google Shape;24499;p39"/>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0" name="Google Shape;24500;p39"/>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1" name="Google Shape;24501;p39"/>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2" name="Google Shape;24502;p39"/>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3" name="Google Shape;24503;p39"/>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4" name="Google Shape;24504;p39"/>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5" name="Google Shape;24505;p39"/>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6" name="Google Shape;24506;p39"/>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7" name="Google Shape;24507;p39"/>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8" name="Google Shape;24508;p39"/>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9" name="Google Shape;24509;p39"/>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0" name="Google Shape;24510;p39"/>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1" name="Google Shape;24511;p39"/>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2" name="Google Shape;24512;p39"/>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3" name="Google Shape;24513;p39"/>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4" name="Google Shape;24514;p39"/>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5" name="Google Shape;24515;p39"/>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6" name="Google Shape;24516;p39"/>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7" name="Google Shape;24517;p39"/>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8" name="Google Shape;24518;p39"/>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9" name="Google Shape;24519;p39"/>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0" name="Google Shape;24520;p39"/>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1" name="Google Shape;24521;p39"/>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2" name="Google Shape;24522;p39"/>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3" name="Google Shape;24523;p39"/>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4" name="Google Shape;24524;p39"/>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5" name="Google Shape;24525;p39"/>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6" name="Google Shape;24526;p39"/>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7" name="Google Shape;24527;p39"/>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8" name="Google Shape;24528;p39"/>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9" name="Google Shape;24529;p39"/>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0" name="Google Shape;24530;p39"/>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1" name="Google Shape;24531;p39"/>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2" name="Google Shape;24532;p39"/>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3" name="Google Shape;24533;p39"/>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4" name="Google Shape;24534;p39"/>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5" name="Google Shape;24535;p39"/>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6" name="Google Shape;24536;p39"/>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7" name="Google Shape;24537;p39"/>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8" name="Google Shape;24538;p39"/>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9" name="Google Shape;24539;p39"/>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0" name="Google Shape;24540;p39"/>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1" name="Google Shape;24541;p39"/>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2" name="Google Shape;24542;p39"/>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3" name="Google Shape;24543;p39"/>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4" name="Google Shape;24544;p39"/>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5" name="Google Shape;24545;p39"/>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6" name="Google Shape;24546;p39"/>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7" name="Google Shape;24547;p39"/>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8" name="Google Shape;24548;p39"/>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9" name="Google Shape;24549;p39"/>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0" name="Google Shape;24550;p39"/>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1" name="Google Shape;24551;p39"/>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2" name="Google Shape;24552;p39"/>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3" name="Google Shape;24553;p39"/>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4" name="Google Shape;24554;p39"/>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5" name="Google Shape;24555;p39"/>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6" name="Google Shape;24556;p39"/>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7" name="Google Shape;24557;p39"/>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8" name="Google Shape;24558;p39"/>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9" name="Google Shape;24559;p39"/>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0" name="Google Shape;24560;p39"/>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1" name="Google Shape;24561;p39"/>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2" name="Google Shape;24562;p39"/>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3" name="Google Shape;24563;p39"/>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4" name="Google Shape;24564;p39"/>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5" name="Google Shape;24565;p39"/>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6" name="Google Shape;24566;p39"/>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7" name="Google Shape;24567;p39"/>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8" name="Google Shape;24568;p39"/>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9" name="Google Shape;24569;p39"/>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0" name="Google Shape;24570;p39"/>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1" name="Google Shape;24571;p39"/>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2" name="Google Shape;24572;p39"/>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3" name="Google Shape;24573;p39"/>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4" name="Google Shape;24574;p39"/>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5" name="Google Shape;24575;p39"/>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6" name="Google Shape;24576;p39"/>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7" name="Google Shape;24577;p39"/>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8" name="Google Shape;24578;p39"/>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9" name="Google Shape;24579;p39"/>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0" name="Google Shape;24580;p39"/>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1" name="Google Shape;24581;p39"/>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2" name="Google Shape;24582;p39"/>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3" name="Google Shape;24583;p39"/>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4" name="Google Shape;24584;p39"/>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5" name="Google Shape;24585;p39"/>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6" name="Google Shape;24586;p39"/>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7" name="Google Shape;24587;p39"/>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8" name="Google Shape;24588;p39"/>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9" name="Google Shape;24589;p39"/>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0" name="Google Shape;24590;p39"/>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1" name="Google Shape;24591;p39"/>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2" name="Google Shape;24592;p39"/>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3" name="Google Shape;24593;p39"/>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4" name="Google Shape;24594;p39"/>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5" name="Google Shape;24595;p39"/>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6" name="Google Shape;24596;p39"/>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7" name="Google Shape;24597;p39"/>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8" name="Google Shape;24598;p39"/>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9" name="Google Shape;24599;p39"/>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0" name="Google Shape;24600;p39"/>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1" name="Google Shape;24601;p39"/>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2" name="Google Shape;24602;p39"/>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3" name="Google Shape;24603;p39"/>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4" name="Google Shape;24604;p39"/>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5" name="Google Shape;24605;p39"/>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6" name="Google Shape;24606;p39"/>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7" name="Google Shape;24607;p39"/>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8" name="Google Shape;24608;p39"/>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9" name="Google Shape;24609;p39"/>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0" name="Google Shape;24610;p39"/>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1" name="Google Shape;24611;p39"/>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2" name="Google Shape;24612;p39"/>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3" name="Google Shape;24613;p39"/>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4" name="Google Shape;24614;p39"/>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5" name="Google Shape;24615;p39"/>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6" name="Google Shape;24616;p39"/>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7" name="Google Shape;24617;p39"/>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8" name="Google Shape;24618;p39"/>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9" name="Google Shape;24619;p39"/>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0" name="Google Shape;24620;p39"/>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1" name="Google Shape;24621;p39"/>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2" name="Google Shape;24622;p39"/>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3" name="Google Shape;24623;p39"/>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4" name="Google Shape;24624;p39"/>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5" name="Google Shape;24625;p39"/>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6" name="Google Shape;24626;p39"/>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7" name="Google Shape;24627;p39"/>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8" name="Google Shape;24628;p39"/>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9" name="Google Shape;24629;p39"/>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0" name="Google Shape;24630;p39"/>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1" name="Google Shape;24631;p39"/>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2" name="Google Shape;24632;p39"/>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3" name="Google Shape;24633;p39"/>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4" name="Google Shape;24634;p39"/>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5" name="Google Shape;24635;p39"/>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6" name="Google Shape;24636;p39"/>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7" name="Google Shape;24637;p39"/>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8" name="Google Shape;24638;p39"/>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9" name="Google Shape;24639;p39"/>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0" name="Google Shape;24640;p39"/>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1" name="Google Shape;24641;p39"/>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2" name="Google Shape;24642;p39"/>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3" name="Google Shape;24643;p39"/>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4" name="Google Shape;24644;p39"/>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5" name="Google Shape;24645;p39"/>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6" name="Google Shape;24646;p39"/>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7" name="Google Shape;24647;p39"/>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8" name="Google Shape;24648;p39"/>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9" name="Google Shape;24649;p39"/>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0" name="Google Shape;24650;p39"/>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1" name="Google Shape;24651;p39"/>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2" name="Google Shape;24652;p39"/>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3" name="Google Shape;24653;p39"/>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4" name="Google Shape;24654;p39"/>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5" name="Google Shape;24655;p39"/>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6" name="Google Shape;24656;p39"/>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7" name="Google Shape;24657;p39"/>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8" name="Google Shape;24658;p39"/>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9" name="Google Shape;24659;p39"/>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0" name="Google Shape;24660;p39"/>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1" name="Google Shape;24661;p39"/>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2" name="Google Shape;24662;p39"/>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3" name="Google Shape;24663;p39"/>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4" name="Google Shape;24664;p39"/>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5" name="Google Shape;24665;p39"/>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6" name="Google Shape;24666;p39"/>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7" name="Google Shape;24667;p39"/>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8" name="Google Shape;24668;p39"/>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9" name="Google Shape;24669;p39"/>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0" name="Google Shape;24670;p39"/>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1" name="Google Shape;24671;p39"/>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2" name="Google Shape;24672;p39"/>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3" name="Google Shape;24673;p39"/>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4" name="Google Shape;24674;p39"/>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5" name="Google Shape;24675;p39"/>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6" name="Google Shape;24676;p39"/>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7" name="Google Shape;24677;p39"/>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8" name="Google Shape;24678;p39"/>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9" name="Google Shape;24679;p39"/>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0" name="Google Shape;24680;p39"/>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1" name="Google Shape;24681;p39"/>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2" name="Google Shape;24682;p39"/>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3" name="Google Shape;24683;p39"/>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4" name="Google Shape;24684;p39"/>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5" name="Google Shape;24685;p39"/>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6" name="Google Shape;24686;p39"/>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7" name="Google Shape;24687;p39"/>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8" name="Google Shape;24688;p39"/>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9" name="Google Shape;24689;p39"/>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0" name="Google Shape;24690;p39"/>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1" name="Google Shape;24691;p39"/>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2" name="Google Shape;24692;p39"/>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3" name="Google Shape;24693;p39"/>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4" name="Google Shape;24694;p39"/>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5" name="Google Shape;24695;p39"/>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6" name="Google Shape;24696;p39"/>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7" name="Google Shape;24697;p39"/>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8" name="Google Shape;24698;p39"/>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9" name="Google Shape;24699;p39"/>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0" name="Google Shape;24700;p39"/>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701" name="Google Shape;24701;p39"/>
          <p:cNvSpPr txBox="1"/>
          <p:nvPr>
            <p:ph type="title" hasCustomPrompt="1"/>
          </p:nvPr>
        </p:nvSpPr>
        <p:spPr>
          <a:xfrm>
            <a:off x="5492288" y="2877425"/>
            <a:ext cx="2336400" cy="393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b="1">
                <a:latin typeface="Inria Sans"/>
                <a:ea typeface="Inria Sans"/>
                <a:cs typeface="Inria Sans"/>
                <a:sym typeface="Inria Sans"/>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702" name="Google Shape;24702;p39"/>
          <p:cNvSpPr txBox="1"/>
          <p:nvPr>
            <p:ph type="subTitle" idx="1"/>
          </p:nvPr>
        </p:nvSpPr>
        <p:spPr>
          <a:xfrm>
            <a:off x="5492288" y="3848538"/>
            <a:ext cx="2336400" cy="560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4703" name="Google Shape;24703;p39"/>
          <p:cNvSpPr txBox="1"/>
          <p:nvPr>
            <p:ph type="title" idx="2" hasCustomPrompt="1"/>
          </p:nvPr>
        </p:nvSpPr>
        <p:spPr>
          <a:xfrm>
            <a:off x="1315313" y="2877275"/>
            <a:ext cx="2336400" cy="393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b="1">
                <a:latin typeface="Inria Sans"/>
                <a:ea typeface="Inria Sans"/>
                <a:cs typeface="Inria Sans"/>
                <a:sym typeface="Inria Sans"/>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704" name="Google Shape;24704;p39"/>
          <p:cNvSpPr txBox="1"/>
          <p:nvPr>
            <p:ph type="subTitle" idx="3"/>
          </p:nvPr>
        </p:nvSpPr>
        <p:spPr>
          <a:xfrm>
            <a:off x="1315313" y="3848550"/>
            <a:ext cx="2336400" cy="560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4705" name="Google Shape;24705;p39"/>
          <p:cNvSpPr txBox="1"/>
          <p:nvPr>
            <p:ph type="subTitle" idx="4"/>
          </p:nvPr>
        </p:nvSpPr>
        <p:spPr>
          <a:xfrm>
            <a:off x="1315313" y="3542425"/>
            <a:ext cx="2336400" cy="35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2"/>
              </a:buClr>
              <a:buSzPts val="24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24706" name="Google Shape;24706;p39"/>
          <p:cNvSpPr txBox="1"/>
          <p:nvPr>
            <p:ph type="subTitle" idx="5"/>
          </p:nvPr>
        </p:nvSpPr>
        <p:spPr>
          <a:xfrm>
            <a:off x="5492288" y="3542413"/>
            <a:ext cx="2336400" cy="352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24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24707" name="Google Shape;24707;p39"/>
          <p:cNvSpPr txBox="1"/>
          <p:nvPr>
            <p:ph type="title" idx="6"/>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4708" name="Google Shape;24708;p39"/>
          <p:cNvGrpSpPr/>
          <p:nvPr/>
        </p:nvGrpSpPr>
        <p:grpSpPr>
          <a:xfrm>
            <a:off x="8433838" y="2013132"/>
            <a:ext cx="170431" cy="208992"/>
            <a:chOff x="7314226" y="2364570"/>
            <a:chExt cx="170431" cy="208992"/>
          </a:xfrm>
        </p:grpSpPr>
        <p:sp>
          <p:nvSpPr>
            <p:cNvPr id="24709" name="Google Shape;24709;p3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0" name="Google Shape;24710;p3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1" name="Google Shape;24711;p3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2" name="Google Shape;24712;p3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713" name="Google Shape;24713;p39"/>
          <p:cNvGrpSpPr/>
          <p:nvPr/>
        </p:nvGrpSpPr>
        <p:grpSpPr>
          <a:xfrm flipH="1">
            <a:off x="8821687" y="2998432"/>
            <a:ext cx="170431" cy="208992"/>
            <a:chOff x="7314226" y="2364570"/>
            <a:chExt cx="170431" cy="208992"/>
          </a:xfrm>
        </p:grpSpPr>
        <p:sp>
          <p:nvSpPr>
            <p:cNvPr id="24714" name="Google Shape;24714;p3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5" name="Google Shape;24715;p3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6" name="Google Shape;24716;p3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7" name="Google Shape;24717;p3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718" name="Google Shape;24718;p39"/>
          <p:cNvSpPr/>
          <p:nvPr/>
        </p:nvSpPr>
        <p:spPr>
          <a:xfrm flipH="1">
            <a:off x="8661901" y="24533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9" name="Google Shape;24719;p39"/>
          <p:cNvSpPr/>
          <p:nvPr/>
        </p:nvSpPr>
        <p:spPr>
          <a:xfrm>
            <a:off x="8704818" y="33818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720" name="Google Shape;24720;p39"/>
          <p:cNvGrpSpPr/>
          <p:nvPr/>
        </p:nvGrpSpPr>
        <p:grpSpPr>
          <a:xfrm flipH="1">
            <a:off x="8433850" y="3960707"/>
            <a:ext cx="170431" cy="208992"/>
            <a:chOff x="7314226" y="2364570"/>
            <a:chExt cx="170431" cy="208992"/>
          </a:xfrm>
        </p:grpSpPr>
        <p:sp>
          <p:nvSpPr>
            <p:cNvPr id="24721" name="Google Shape;24721;p3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2" name="Google Shape;24722;p3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3" name="Google Shape;24723;p3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4" name="Google Shape;24724;p3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725" name="Google Shape;24725;p39"/>
          <p:cNvSpPr/>
          <p:nvPr/>
        </p:nvSpPr>
        <p:spPr>
          <a:xfrm flipH="1">
            <a:off x="8748113" y="45631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6" name="Google Shape;24726;p39"/>
          <p:cNvSpPr/>
          <p:nvPr/>
        </p:nvSpPr>
        <p:spPr>
          <a:xfrm>
            <a:off x="8628468" y="15628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727" name="Google Shape;24727;p39"/>
          <p:cNvGrpSpPr/>
          <p:nvPr/>
        </p:nvGrpSpPr>
        <p:grpSpPr>
          <a:xfrm rot="-6469259">
            <a:off x="236890" y="4330221"/>
            <a:ext cx="823946" cy="824556"/>
            <a:chOff x="7654583" y="1341698"/>
            <a:chExt cx="1103561" cy="1104377"/>
          </a:xfrm>
        </p:grpSpPr>
        <p:sp>
          <p:nvSpPr>
            <p:cNvPr id="24728" name="Google Shape;24728;p39"/>
            <p:cNvSpPr/>
            <p:nvPr/>
          </p:nvSpPr>
          <p:spPr>
            <a:xfrm rot="8706649" flipH="1">
              <a:off x="7758911" y="1539581"/>
              <a:ext cx="894905" cy="646000"/>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9" name="Google Shape;24729;p39"/>
            <p:cNvSpPr/>
            <p:nvPr/>
          </p:nvSpPr>
          <p:spPr>
            <a:xfrm rot="8706649" flipH="1">
              <a:off x="7974075" y="1794493"/>
              <a:ext cx="504403" cy="26288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0" name="Google Shape;24730;p39"/>
            <p:cNvSpPr/>
            <p:nvPr/>
          </p:nvSpPr>
          <p:spPr>
            <a:xfrm rot="8706649" flipH="1">
              <a:off x="8123269" y="1875204"/>
              <a:ext cx="100864" cy="60514"/>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1" name="Google Shape;24731;p39"/>
            <p:cNvSpPr/>
            <p:nvPr/>
          </p:nvSpPr>
          <p:spPr>
            <a:xfrm rot="8706649" flipH="1">
              <a:off x="8157862" y="1858174"/>
              <a:ext cx="65123" cy="11544"/>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2" name="Google Shape;24732;p39"/>
            <p:cNvSpPr/>
            <p:nvPr/>
          </p:nvSpPr>
          <p:spPr>
            <a:xfrm rot="8706649" flipH="1">
              <a:off x="8180789" y="2271655"/>
              <a:ext cx="173455" cy="137138"/>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3" name="Google Shape;24733;p39"/>
            <p:cNvSpPr/>
            <p:nvPr/>
          </p:nvSpPr>
          <p:spPr>
            <a:xfrm rot="8706649" flipH="1">
              <a:off x="8331545" y="2176169"/>
              <a:ext cx="76667" cy="93779"/>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734" name="Google Shape;24734;p39"/>
          <p:cNvGrpSpPr/>
          <p:nvPr/>
        </p:nvGrpSpPr>
        <p:grpSpPr>
          <a:xfrm>
            <a:off x="472601" y="1854182"/>
            <a:ext cx="170431" cy="208992"/>
            <a:chOff x="7314226" y="2364570"/>
            <a:chExt cx="170431" cy="208992"/>
          </a:xfrm>
        </p:grpSpPr>
        <p:sp>
          <p:nvSpPr>
            <p:cNvPr id="24735" name="Google Shape;24735;p3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6" name="Google Shape;24736;p3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7" name="Google Shape;24737;p3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8" name="Google Shape;24738;p3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739" name="Google Shape;24739;p39"/>
          <p:cNvSpPr/>
          <p:nvPr/>
        </p:nvSpPr>
        <p:spPr>
          <a:xfrm>
            <a:off x="627375" y="13090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0" name="Google Shape;24740;p39"/>
          <p:cNvSpPr/>
          <p:nvPr/>
        </p:nvSpPr>
        <p:spPr>
          <a:xfrm>
            <a:off x="274850" y="26028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741" name="Google Shape;24741;p39"/>
          <p:cNvGrpSpPr/>
          <p:nvPr/>
        </p:nvGrpSpPr>
        <p:grpSpPr>
          <a:xfrm>
            <a:off x="559126" y="3217532"/>
            <a:ext cx="170431" cy="208992"/>
            <a:chOff x="7314226" y="2364570"/>
            <a:chExt cx="170431" cy="208992"/>
          </a:xfrm>
        </p:grpSpPr>
        <p:sp>
          <p:nvSpPr>
            <p:cNvPr id="24742" name="Google Shape;24742;p3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3" name="Google Shape;24743;p3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4" name="Google Shape;24744;p3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5" name="Google Shape;24745;p3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746" name="Google Shape;24746;p39"/>
          <p:cNvGrpSpPr/>
          <p:nvPr/>
        </p:nvGrpSpPr>
        <p:grpSpPr>
          <a:xfrm flipH="1">
            <a:off x="361375" y="3785957"/>
            <a:ext cx="170431" cy="208992"/>
            <a:chOff x="7314226" y="2364570"/>
            <a:chExt cx="170431" cy="208992"/>
          </a:xfrm>
        </p:grpSpPr>
        <p:sp>
          <p:nvSpPr>
            <p:cNvPr id="24747" name="Google Shape;24747;p3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8" name="Google Shape;24748;p3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9" name="Google Shape;24749;p3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0" name="Google Shape;24750;p3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751" name="Google Shape;24751;p39"/>
          <p:cNvSpPr/>
          <p:nvPr/>
        </p:nvSpPr>
        <p:spPr>
          <a:xfrm flipH="1">
            <a:off x="1205263" y="473486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2" name="Google Shape;24752;p39"/>
          <p:cNvSpPr/>
          <p:nvPr/>
        </p:nvSpPr>
        <p:spPr>
          <a:xfrm>
            <a:off x="1572093" y="46452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24753" name="Shape 24753"/>
        <p:cNvGrpSpPr/>
        <p:nvPr/>
      </p:nvGrpSpPr>
      <p:grpSpPr>
        <a:xfrm>
          <a:off x="0" y="0"/>
          <a:ext cx="0" cy="0"/>
          <a:chOff x="0" y="0"/>
          <a:chExt cx="0" cy="0"/>
        </a:xfrm>
      </p:grpSpPr>
      <p:grpSp>
        <p:nvGrpSpPr>
          <p:cNvPr id="24754" name="Google Shape;24754;p40"/>
          <p:cNvGrpSpPr/>
          <p:nvPr/>
        </p:nvGrpSpPr>
        <p:grpSpPr>
          <a:xfrm>
            <a:off x="-44372" y="-112096"/>
            <a:ext cx="9232744" cy="5367692"/>
            <a:chOff x="-36097" y="-112100"/>
            <a:chExt cx="9232744" cy="5367692"/>
          </a:xfrm>
        </p:grpSpPr>
        <p:sp>
          <p:nvSpPr>
            <p:cNvPr id="24755" name="Google Shape;24755;p40"/>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6" name="Google Shape;24756;p40"/>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7" name="Google Shape;24757;p40"/>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8" name="Google Shape;24758;p40"/>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9" name="Google Shape;24759;p40"/>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0" name="Google Shape;24760;p40"/>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1" name="Google Shape;24761;p40"/>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2" name="Google Shape;24762;p40"/>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3" name="Google Shape;24763;p40"/>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4" name="Google Shape;24764;p40"/>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5" name="Google Shape;24765;p40"/>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6" name="Google Shape;24766;p40"/>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7" name="Google Shape;24767;p40"/>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8" name="Google Shape;24768;p40"/>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9" name="Google Shape;24769;p40"/>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0" name="Google Shape;24770;p40"/>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1" name="Google Shape;24771;p40"/>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2" name="Google Shape;24772;p40"/>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3" name="Google Shape;24773;p40"/>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4" name="Google Shape;24774;p40"/>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5" name="Google Shape;24775;p40"/>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6" name="Google Shape;24776;p40"/>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7" name="Google Shape;24777;p40"/>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8" name="Google Shape;24778;p40"/>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9" name="Google Shape;24779;p40"/>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0" name="Google Shape;24780;p40"/>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1" name="Google Shape;24781;p40"/>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2" name="Google Shape;24782;p40"/>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3" name="Google Shape;24783;p40"/>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4" name="Google Shape;24784;p40"/>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5" name="Google Shape;24785;p40"/>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6" name="Google Shape;24786;p40"/>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7" name="Google Shape;24787;p40"/>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8" name="Google Shape;24788;p40"/>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9" name="Google Shape;24789;p40"/>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0" name="Google Shape;24790;p40"/>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1" name="Google Shape;24791;p40"/>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2" name="Google Shape;24792;p40"/>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3" name="Google Shape;24793;p40"/>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4" name="Google Shape;24794;p40"/>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5" name="Google Shape;24795;p40"/>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6" name="Google Shape;24796;p40"/>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7" name="Google Shape;24797;p40"/>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8" name="Google Shape;24798;p40"/>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9" name="Google Shape;24799;p40"/>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0" name="Google Shape;24800;p40"/>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1" name="Google Shape;24801;p40"/>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2" name="Google Shape;24802;p40"/>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3" name="Google Shape;24803;p40"/>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4" name="Google Shape;24804;p40"/>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5" name="Google Shape;24805;p40"/>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6" name="Google Shape;24806;p40"/>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7" name="Google Shape;24807;p40"/>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8" name="Google Shape;24808;p40"/>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9" name="Google Shape;24809;p40"/>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0" name="Google Shape;24810;p40"/>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1" name="Google Shape;24811;p40"/>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2" name="Google Shape;24812;p40"/>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3" name="Google Shape;24813;p40"/>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4" name="Google Shape;24814;p40"/>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5" name="Google Shape;24815;p40"/>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6" name="Google Shape;24816;p40"/>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7" name="Google Shape;24817;p40"/>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8" name="Google Shape;24818;p40"/>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9" name="Google Shape;24819;p40"/>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0" name="Google Shape;24820;p40"/>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1" name="Google Shape;24821;p40"/>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2" name="Google Shape;24822;p40"/>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3" name="Google Shape;24823;p40"/>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4" name="Google Shape;24824;p40"/>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5" name="Google Shape;24825;p40"/>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6" name="Google Shape;24826;p40"/>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7" name="Google Shape;24827;p40"/>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8" name="Google Shape;24828;p40"/>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9" name="Google Shape;24829;p40"/>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0" name="Google Shape;24830;p40"/>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1" name="Google Shape;24831;p40"/>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2" name="Google Shape;24832;p40"/>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3" name="Google Shape;24833;p40"/>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4" name="Google Shape;24834;p40"/>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5" name="Google Shape;24835;p40"/>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6" name="Google Shape;24836;p40"/>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7" name="Google Shape;24837;p40"/>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8" name="Google Shape;24838;p40"/>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9" name="Google Shape;24839;p40"/>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0" name="Google Shape;24840;p40"/>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1" name="Google Shape;24841;p40"/>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2" name="Google Shape;24842;p40"/>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3" name="Google Shape;24843;p40"/>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4" name="Google Shape;24844;p40"/>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5" name="Google Shape;24845;p40"/>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6" name="Google Shape;24846;p40"/>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7" name="Google Shape;24847;p40"/>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8" name="Google Shape;24848;p40"/>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9" name="Google Shape;24849;p40"/>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0" name="Google Shape;24850;p40"/>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1" name="Google Shape;24851;p40"/>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2" name="Google Shape;24852;p40"/>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3" name="Google Shape;24853;p40"/>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4" name="Google Shape;24854;p40"/>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5" name="Google Shape;24855;p40"/>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6" name="Google Shape;24856;p40"/>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7" name="Google Shape;24857;p40"/>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8" name="Google Shape;24858;p40"/>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9" name="Google Shape;24859;p40"/>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0" name="Google Shape;24860;p40"/>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1" name="Google Shape;24861;p40"/>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2" name="Google Shape;24862;p40"/>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3" name="Google Shape;24863;p40"/>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4" name="Google Shape;24864;p40"/>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5" name="Google Shape;24865;p40"/>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6" name="Google Shape;24866;p40"/>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7" name="Google Shape;24867;p40"/>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8" name="Google Shape;24868;p40"/>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9" name="Google Shape;24869;p40"/>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0" name="Google Shape;24870;p40"/>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1" name="Google Shape;24871;p40"/>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2" name="Google Shape;24872;p40"/>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3" name="Google Shape;24873;p40"/>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4" name="Google Shape;24874;p40"/>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5" name="Google Shape;24875;p40"/>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6" name="Google Shape;24876;p40"/>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7" name="Google Shape;24877;p40"/>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8" name="Google Shape;24878;p40"/>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9" name="Google Shape;24879;p40"/>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0" name="Google Shape;24880;p40"/>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1" name="Google Shape;24881;p40"/>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2" name="Google Shape;24882;p40"/>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3" name="Google Shape;24883;p40"/>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4" name="Google Shape;24884;p40"/>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5" name="Google Shape;24885;p40"/>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6" name="Google Shape;24886;p40"/>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7" name="Google Shape;24887;p40"/>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8" name="Google Shape;24888;p40"/>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9" name="Google Shape;24889;p40"/>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0" name="Google Shape;24890;p40"/>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1" name="Google Shape;24891;p40"/>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2" name="Google Shape;24892;p40"/>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3" name="Google Shape;24893;p40"/>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4" name="Google Shape;24894;p40"/>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5" name="Google Shape;24895;p40"/>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6" name="Google Shape;24896;p40"/>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7" name="Google Shape;24897;p40"/>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8" name="Google Shape;24898;p40"/>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9" name="Google Shape;24899;p40"/>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0" name="Google Shape;24900;p40"/>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1" name="Google Shape;24901;p40"/>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2" name="Google Shape;24902;p40"/>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3" name="Google Shape;24903;p40"/>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4" name="Google Shape;24904;p40"/>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5" name="Google Shape;24905;p40"/>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6" name="Google Shape;24906;p40"/>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7" name="Google Shape;24907;p40"/>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8" name="Google Shape;24908;p40"/>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9" name="Google Shape;24909;p40"/>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0" name="Google Shape;24910;p40"/>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1" name="Google Shape;24911;p40"/>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2" name="Google Shape;24912;p40"/>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3" name="Google Shape;24913;p40"/>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4" name="Google Shape;24914;p40"/>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5" name="Google Shape;24915;p40"/>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6" name="Google Shape;24916;p40"/>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7" name="Google Shape;24917;p40"/>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8" name="Google Shape;24918;p40"/>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9" name="Google Shape;24919;p40"/>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0" name="Google Shape;24920;p40"/>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1" name="Google Shape;24921;p40"/>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2" name="Google Shape;24922;p40"/>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3" name="Google Shape;24923;p40"/>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4" name="Google Shape;24924;p40"/>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5" name="Google Shape;24925;p40"/>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6" name="Google Shape;24926;p40"/>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7" name="Google Shape;24927;p40"/>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8" name="Google Shape;24928;p40"/>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9" name="Google Shape;24929;p40"/>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0" name="Google Shape;24930;p40"/>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1" name="Google Shape;24931;p40"/>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2" name="Google Shape;24932;p40"/>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3" name="Google Shape;24933;p40"/>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4" name="Google Shape;24934;p40"/>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5" name="Google Shape;24935;p40"/>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6" name="Google Shape;24936;p40"/>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7" name="Google Shape;24937;p40"/>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8" name="Google Shape;24938;p40"/>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9" name="Google Shape;24939;p40"/>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0" name="Google Shape;24940;p40"/>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1" name="Google Shape;24941;p40"/>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2" name="Google Shape;24942;p40"/>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3" name="Google Shape;24943;p40"/>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4" name="Google Shape;24944;p40"/>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5" name="Google Shape;24945;p40"/>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6" name="Google Shape;24946;p40"/>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7" name="Google Shape;24947;p40"/>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8" name="Google Shape;24948;p40"/>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9" name="Google Shape;24949;p40"/>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0" name="Google Shape;24950;p40"/>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1" name="Google Shape;24951;p40"/>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2" name="Google Shape;24952;p40"/>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3" name="Google Shape;24953;p40"/>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4" name="Google Shape;24954;p40"/>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5" name="Google Shape;24955;p40"/>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6" name="Google Shape;24956;p40"/>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7" name="Google Shape;24957;p40"/>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8" name="Google Shape;24958;p40"/>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9" name="Google Shape;24959;p40"/>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0" name="Google Shape;24960;p40"/>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1" name="Google Shape;24961;p40"/>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2" name="Google Shape;24962;p40"/>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3" name="Google Shape;24963;p40"/>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4" name="Google Shape;24964;p40"/>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5" name="Google Shape;24965;p40"/>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6" name="Google Shape;24966;p40"/>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7" name="Google Shape;24967;p40"/>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8" name="Google Shape;24968;p40"/>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9" name="Google Shape;24969;p40"/>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0" name="Google Shape;24970;p40"/>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1" name="Google Shape;24971;p40"/>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2" name="Google Shape;24972;p40"/>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3" name="Google Shape;24973;p40"/>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4" name="Google Shape;24974;p40"/>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5" name="Google Shape;24975;p40"/>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6" name="Google Shape;24976;p40"/>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7" name="Google Shape;24977;p40"/>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8" name="Google Shape;24978;p40"/>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9" name="Google Shape;24979;p40"/>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0" name="Google Shape;24980;p40"/>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1" name="Google Shape;24981;p40"/>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2" name="Google Shape;24982;p40"/>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3" name="Google Shape;24983;p40"/>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4" name="Google Shape;24984;p40"/>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5" name="Google Shape;24985;p40"/>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6" name="Google Shape;24986;p40"/>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7" name="Google Shape;24987;p40"/>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8" name="Google Shape;24988;p40"/>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9" name="Google Shape;24989;p40"/>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0" name="Google Shape;24990;p40"/>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1" name="Google Shape;24991;p40"/>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2" name="Google Shape;24992;p40"/>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3" name="Google Shape;24993;p40"/>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4" name="Google Shape;24994;p40"/>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5" name="Google Shape;24995;p40"/>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6" name="Google Shape;24996;p40"/>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7" name="Google Shape;24997;p40"/>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8" name="Google Shape;24998;p40"/>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9" name="Google Shape;24999;p40"/>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0" name="Google Shape;25000;p40"/>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1" name="Google Shape;25001;p40"/>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2" name="Google Shape;25002;p40"/>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3" name="Google Shape;25003;p40"/>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4" name="Google Shape;25004;p40"/>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5" name="Google Shape;25005;p40"/>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6" name="Google Shape;25006;p40"/>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7" name="Google Shape;25007;p40"/>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8" name="Google Shape;25008;p40"/>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9" name="Google Shape;25009;p40"/>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0" name="Google Shape;25010;p40"/>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1" name="Google Shape;25011;p40"/>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2" name="Google Shape;25012;p40"/>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3" name="Google Shape;25013;p40"/>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4" name="Google Shape;25014;p40"/>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5" name="Google Shape;25015;p40"/>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6" name="Google Shape;25016;p40"/>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7" name="Google Shape;25017;p40"/>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8" name="Google Shape;25018;p40"/>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9" name="Google Shape;25019;p40"/>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0" name="Google Shape;25020;p40"/>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1" name="Google Shape;25021;p40"/>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2" name="Google Shape;25022;p40"/>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3" name="Google Shape;25023;p40"/>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4" name="Google Shape;25024;p40"/>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5" name="Google Shape;25025;p40"/>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6" name="Google Shape;25026;p40"/>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7" name="Google Shape;25027;p40"/>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8" name="Google Shape;25028;p40"/>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9" name="Google Shape;25029;p40"/>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0" name="Google Shape;25030;p40"/>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1" name="Google Shape;25031;p40"/>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2" name="Google Shape;25032;p40"/>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3" name="Google Shape;25033;p40"/>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4" name="Google Shape;25034;p40"/>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5" name="Google Shape;25035;p40"/>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6" name="Google Shape;25036;p40"/>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7" name="Google Shape;25037;p40"/>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8" name="Google Shape;25038;p40"/>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9" name="Google Shape;25039;p40"/>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0" name="Google Shape;25040;p40"/>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1" name="Google Shape;25041;p40"/>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2" name="Google Shape;25042;p40"/>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3" name="Google Shape;25043;p40"/>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4" name="Google Shape;25044;p40"/>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5" name="Google Shape;25045;p40"/>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6" name="Google Shape;25046;p40"/>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7" name="Google Shape;25047;p40"/>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8" name="Google Shape;25048;p40"/>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9" name="Google Shape;25049;p40"/>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0" name="Google Shape;25050;p40"/>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1" name="Google Shape;25051;p40"/>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2" name="Google Shape;25052;p40"/>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3" name="Google Shape;25053;p40"/>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4" name="Google Shape;25054;p40"/>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5" name="Google Shape;25055;p40"/>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6" name="Google Shape;25056;p40"/>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7" name="Google Shape;25057;p40"/>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8" name="Google Shape;25058;p40"/>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9" name="Google Shape;25059;p40"/>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0" name="Google Shape;25060;p40"/>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1" name="Google Shape;25061;p40"/>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2" name="Google Shape;25062;p40"/>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3" name="Google Shape;25063;p40"/>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4" name="Google Shape;25064;p40"/>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5" name="Google Shape;25065;p40"/>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6" name="Google Shape;25066;p40"/>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7" name="Google Shape;25067;p40"/>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8" name="Google Shape;25068;p40"/>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9" name="Google Shape;25069;p40"/>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0" name="Google Shape;25070;p40"/>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1" name="Google Shape;25071;p40"/>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2" name="Google Shape;25072;p40"/>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3" name="Google Shape;25073;p40"/>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4" name="Google Shape;25074;p40"/>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5" name="Google Shape;25075;p40"/>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6" name="Google Shape;25076;p40"/>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7" name="Google Shape;25077;p40"/>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8" name="Google Shape;25078;p40"/>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9" name="Google Shape;25079;p40"/>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0" name="Google Shape;25080;p40"/>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1" name="Google Shape;25081;p40"/>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2" name="Google Shape;25082;p40"/>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3" name="Google Shape;25083;p40"/>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4" name="Google Shape;25084;p40"/>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5" name="Google Shape;25085;p40"/>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6" name="Google Shape;25086;p40"/>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7" name="Google Shape;25087;p40"/>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8" name="Google Shape;25088;p40"/>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9" name="Google Shape;25089;p40"/>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0" name="Google Shape;25090;p40"/>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1" name="Google Shape;25091;p40"/>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2" name="Google Shape;25092;p40"/>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3" name="Google Shape;25093;p40"/>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4" name="Google Shape;25094;p40"/>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5" name="Google Shape;25095;p40"/>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6" name="Google Shape;25096;p40"/>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7" name="Google Shape;25097;p40"/>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8" name="Google Shape;25098;p40"/>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9" name="Google Shape;25099;p40"/>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0" name="Google Shape;25100;p40"/>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1" name="Google Shape;25101;p40"/>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2" name="Google Shape;25102;p40"/>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3" name="Google Shape;25103;p40"/>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4" name="Google Shape;25104;p40"/>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5" name="Google Shape;25105;p40"/>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6" name="Google Shape;25106;p40"/>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7" name="Google Shape;25107;p40"/>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8" name="Google Shape;25108;p40"/>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9" name="Google Shape;25109;p40"/>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0" name="Google Shape;25110;p40"/>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1" name="Google Shape;25111;p40"/>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2" name="Google Shape;25112;p40"/>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3" name="Google Shape;25113;p40"/>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4" name="Google Shape;25114;p40"/>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5" name="Google Shape;25115;p40"/>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6" name="Google Shape;25116;p40"/>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7" name="Google Shape;25117;p40"/>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8" name="Google Shape;25118;p40"/>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9" name="Google Shape;25119;p40"/>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0" name="Google Shape;25120;p40"/>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1" name="Google Shape;25121;p40"/>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2" name="Google Shape;25122;p40"/>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3" name="Google Shape;25123;p40"/>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4" name="Google Shape;25124;p40"/>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5" name="Google Shape;25125;p40"/>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6" name="Google Shape;25126;p40"/>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7" name="Google Shape;25127;p40"/>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8" name="Google Shape;25128;p40"/>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9" name="Google Shape;25129;p40"/>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0" name="Google Shape;25130;p40"/>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1" name="Google Shape;25131;p40"/>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2" name="Google Shape;25132;p40"/>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3" name="Google Shape;25133;p40"/>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4" name="Google Shape;25134;p40"/>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5" name="Google Shape;25135;p40"/>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6" name="Google Shape;25136;p40"/>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7" name="Google Shape;25137;p40"/>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8" name="Google Shape;25138;p40"/>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9" name="Google Shape;25139;p40"/>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0" name="Google Shape;25140;p40"/>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1" name="Google Shape;25141;p40"/>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2" name="Google Shape;25142;p40"/>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3" name="Google Shape;25143;p40"/>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4" name="Google Shape;25144;p40"/>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5" name="Google Shape;25145;p40"/>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6" name="Google Shape;25146;p40"/>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7" name="Google Shape;25147;p40"/>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8" name="Google Shape;25148;p40"/>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9" name="Google Shape;25149;p40"/>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0" name="Google Shape;25150;p40"/>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1" name="Google Shape;25151;p40"/>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2" name="Google Shape;25152;p40"/>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3" name="Google Shape;25153;p40"/>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4" name="Google Shape;25154;p40"/>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5" name="Google Shape;25155;p40"/>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6" name="Google Shape;25156;p40"/>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7" name="Google Shape;25157;p40"/>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8" name="Google Shape;25158;p40"/>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9" name="Google Shape;25159;p40"/>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0" name="Google Shape;25160;p40"/>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1" name="Google Shape;25161;p40"/>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2" name="Google Shape;25162;p40"/>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3" name="Google Shape;25163;p40"/>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4" name="Google Shape;25164;p40"/>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5" name="Google Shape;25165;p40"/>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6" name="Google Shape;25166;p40"/>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7" name="Google Shape;25167;p40"/>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8" name="Google Shape;25168;p40"/>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9" name="Google Shape;25169;p40"/>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0" name="Google Shape;25170;p40"/>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1" name="Google Shape;25171;p40"/>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2" name="Google Shape;25172;p40"/>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3" name="Google Shape;25173;p40"/>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4" name="Google Shape;25174;p40"/>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5" name="Google Shape;25175;p40"/>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6" name="Google Shape;25176;p40"/>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7" name="Google Shape;25177;p40"/>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8" name="Google Shape;25178;p40"/>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9" name="Google Shape;25179;p40"/>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0" name="Google Shape;25180;p40"/>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1" name="Google Shape;25181;p40"/>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2" name="Google Shape;25182;p40"/>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3" name="Google Shape;25183;p40"/>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4" name="Google Shape;25184;p40"/>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5" name="Google Shape;25185;p40"/>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6" name="Google Shape;25186;p40"/>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7" name="Google Shape;25187;p40"/>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8" name="Google Shape;25188;p40"/>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9" name="Google Shape;25189;p40"/>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0" name="Google Shape;25190;p40"/>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1" name="Google Shape;25191;p40"/>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2" name="Google Shape;25192;p40"/>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3" name="Google Shape;25193;p40"/>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4" name="Google Shape;25194;p40"/>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5" name="Google Shape;25195;p40"/>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6" name="Google Shape;25196;p40"/>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7" name="Google Shape;25197;p40"/>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8" name="Google Shape;25198;p40"/>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9" name="Google Shape;25199;p40"/>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0" name="Google Shape;25200;p40"/>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1" name="Google Shape;25201;p40"/>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2" name="Google Shape;25202;p40"/>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3" name="Google Shape;25203;p40"/>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4" name="Google Shape;25204;p40"/>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5" name="Google Shape;25205;p40"/>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6" name="Google Shape;25206;p40"/>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7" name="Google Shape;25207;p40"/>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8" name="Google Shape;25208;p40"/>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9" name="Google Shape;25209;p40"/>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0" name="Google Shape;25210;p40"/>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1" name="Google Shape;25211;p40"/>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2" name="Google Shape;25212;p40"/>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3" name="Google Shape;25213;p40"/>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4" name="Google Shape;25214;p40"/>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5" name="Google Shape;25215;p40"/>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6" name="Google Shape;25216;p40"/>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7" name="Google Shape;25217;p40"/>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8" name="Google Shape;25218;p40"/>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9" name="Google Shape;25219;p40"/>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0" name="Google Shape;25220;p40"/>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1" name="Google Shape;25221;p40"/>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2" name="Google Shape;25222;p40"/>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3" name="Google Shape;25223;p40"/>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4" name="Google Shape;25224;p40"/>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5" name="Google Shape;25225;p40"/>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6" name="Google Shape;25226;p40"/>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7" name="Google Shape;25227;p40"/>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8" name="Google Shape;25228;p40"/>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9" name="Google Shape;25229;p40"/>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0" name="Google Shape;25230;p40"/>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1" name="Google Shape;25231;p40"/>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2" name="Google Shape;25232;p40"/>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3" name="Google Shape;25233;p40"/>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4" name="Google Shape;25234;p40"/>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5" name="Google Shape;25235;p40"/>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6" name="Google Shape;25236;p40"/>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7" name="Google Shape;25237;p40"/>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8" name="Google Shape;25238;p40"/>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9" name="Google Shape;25239;p40"/>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0" name="Google Shape;25240;p40"/>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1" name="Google Shape;25241;p40"/>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2" name="Google Shape;25242;p40"/>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3" name="Google Shape;25243;p40"/>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4" name="Google Shape;25244;p40"/>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5" name="Google Shape;25245;p40"/>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6" name="Google Shape;25246;p40"/>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7" name="Google Shape;25247;p40"/>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8" name="Google Shape;25248;p40"/>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9" name="Google Shape;25249;p40"/>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0" name="Google Shape;25250;p40"/>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1" name="Google Shape;25251;p40"/>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2" name="Google Shape;25252;p40"/>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3" name="Google Shape;25253;p40"/>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4" name="Google Shape;25254;p40"/>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5" name="Google Shape;25255;p40"/>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6" name="Google Shape;25256;p40"/>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7" name="Google Shape;25257;p40"/>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8" name="Google Shape;25258;p40"/>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9" name="Google Shape;25259;p40"/>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0" name="Google Shape;25260;p40"/>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1" name="Google Shape;25261;p40"/>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2" name="Google Shape;25262;p40"/>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3" name="Google Shape;25263;p40"/>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4" name="Google Shape;25264;p40"/>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5" name="Google Shape;25265;p40"/>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6" name="Google Shape;25266;p40"/>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7" name="Google Shape;25267;p40"/>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8" name="Google Shape;25268;p40"/>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9" name="Google Shape;25269;p40"/>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0" name="Google Shape;25270;p40"/>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1" name="Google Shape;25271;p40"/>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2" name="Google Shape;25272;p40"/>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3" name="Google Shape;25273;p40"/>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4" name="Google Shape;25274;p40"/>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5" name="Google Shape;25275;p40"/>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6" name="Google Shape;25276;p40"/>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7" name="Google Shape;25277;p40"/>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8" name="Google Shape;25278;p40"/>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9" name="Google Shape;25279;p40"/>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0" name="Google Shape;25280;p40"/>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1" name="Google Shape;25281;p40"/>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2" name="Google Shape;25282;p40"/>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3" name="Google Shape;25283;p40"/>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4" name="Google Shape;25284;p40"/>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5" name="Google Shape;25285;p40"/>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6" name="Google Shape;25286;p40"/>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7" name="Google Shape;25287;p40"/>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8" name="Google Shape;25288;p40"/>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9" name="Google Shape;25289;p40"/>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0" name="Google Shape;25290;p40"/>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1" name="Google Shape;25291;p40"/>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2" name="Google Shape;25292;p40"/>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3" name="Google Shape;25293;p40"/>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4" name="Google Shape;25294;p40"/>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5" name="Google Shape;25295;p40"/>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6" name="Google Shape;25296;p40"/>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7" name="Google Shape;25297;p40"/>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8" name="Google Shape;25298;p40"/>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9" name="Google Shape;25299;p40"/>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0" name="Google Shape;25300;p40"/>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1" name="Google Shape;25301;p40"/>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2" name="Google Shape;25302;p40"/>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3" name="Google Shape;25303;p40"/>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4" name="Google Shape;25304;p40"/>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5" name="Google Shape;25305;p40"/>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6" name="Google Shape;25306;p40"/>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7" name="Google Shape;25307;p40"/>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8" name="Google Shape;25308;p40"/>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9" name="Google Shape;25309;p40"/>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0" name="Google Shape;25310;p40"/>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1" name="Google Shape;25311;p40"/>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2" name="Google Shape;25312;p40"/>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3" name="Google Shape;25313;p40"/>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4" name="Google Shape;25314;p40"/>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5" name="Google Shape;25315;p40"/>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6" name="Google Shape;25316;p40"/>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7" name="Google Shape;25317;p40"/>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8" name="Google Shape;25318;p40"/>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9" name="Google Shape;25319;p40"/>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0" name="Google Shape;25320;p40"/>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1" name="Google Shape;25321;p40"/>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2" name="Google Shape;25322;p40"/>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3" name="Google Shape;25323;p40"/>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4" name="Google Shape;25324;p40"/>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5" name="Google Shape;25325;p40"/>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6" name="Google Shape;25326;p40"/>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7" name="Google Shape;25327;p40"/>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8" name="Google Shape;25328;p40"/>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9" name="Google Shape;25329;p40"/>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0" name="Google Shape;25330;p40"/>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1" name="Google Shape;25331;p40"/>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2" name="Google Shape;25332;p40"/>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3" name="Google Shape;25333;p40"/>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4" name="Google Shape;25334;p40"/>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5" name="Google Shape;25335;p40"/>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6" name="Google Shape;25336;p40"/>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7" name="Google Shape;25337;p40"/>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8" name="Google Shape;25338;p40"/>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9" name="Google Shape;25339;p40"/>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0" name="Google Shape;25340;p40"/>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1" name="Google Shape;25341;p40"/>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2" name="Google Shape;25342;p40"/>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3" name="Google Shape;25343;p40"/>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4" name="Google Shape;25344;p40"/>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5" name="Google Shape;25345;p40"/>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6" name="Google Shape;25346;p40"/>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7" name="Google Shape;25347;p40"/>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8" name="Google Shape;25348;p40"/>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9" name="Google Shape;25349;p40"/>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0" name="Google Shape;25350;p40"/>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1" name="Google Shape;25351;p40"/>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2" name="Google Shape;25352;p40"/>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3" name="Google Shape;25353;p40"/>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4" name="Google Shape;25354;p40"/>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5" name="Google Shape;25355;p40"/>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6" name="Google Shape;25356;p40"/>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7" name="Google Shape;25357;p40"/>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8" name="Google Shape;25358;p40"/>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9" name="Google Shape;25359;p40"/>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0" name="Google Shape;25360;p40"/>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1" name="Google Shape;25361;p40"/>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2" name="Google Shape;25362;p40"/>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3" name="Google Shape;25363;p40"/>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4" name="Google Shape;25364;p40"/>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5" name="Google Shape;25365;p40"/>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6" name="Google Shape;25366;p40"/>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7" name="Google Shape;25367;p40"/>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8" name="Google Shape;25368;p40"/>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9" name="Google Shape;25369;p40"/>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0" name="Google Shape;25370;p40"/>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1" name="Google Shape;25371;p40"/>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2" name="Google Shape;25372;p40"/>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3" name="Google Shape;25373;p40"/>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4" name="Google Shape;25374;p40"/>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5" name="Google Shape;25375;p40"/>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6" name="Google Shape;25376;p40"/>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7" name="Google Shape;25377;p40"/>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8" name="Google Shape;25378;p40"/>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9" name="Google Shape;25379;p40"/>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0" name="Google Shape;25380;p40"/>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1" name="Google Shape;25381;p40"/>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2" name="Google Shape;25382;p40"/>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3" name="Google Shape;25383;p40"/>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4" name="Google Shape;25384;p40"/>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5" name="Google Shape;25385;p40"/>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6" name="Google Shape;25386;p40"/>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7" name="Google Shape;25387;p40"/>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8" name="Google Shape;25388;p40"/>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9" name="Google Shape;25389;p40"/>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390" name="Google Shape;25390;p40"/>
          <p:cNvSpPr txBox="1"/>
          <p:nvPr>
            <p:ph type="ctrTitle"/>
          </p:nvPr>
        </p:nvSpPr>
        <p:spPr>
          <a:xfrm>
            <a:off x="715100" y="535000"/>
            <a:ext cx="4284000" cy="1004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25391" name="Google Shape;25391;p40"/>
          <p:cNvSpPr txBox="1"/>
          <p:nvPr>
            <p:ph type="subTitle" idx="1"/>
          </p:nvPr>
        </p:nvSpPr>
        <p:spPr>
          <a:xfrm>
            <a:off x="715100" y="1539700"/>
            <a:ext cx="4284000" cy="126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25392" name="Google Shape;25392;p40"/>
          <p:cNvSpPr txBox="1"/>
          <p:nvPr/>
        </p:nvSpPr>
        <p:spPr>
          <a:xfrm>
            <a:off x="715100" y="4199300"/>
            <a:ext cx="3810900" cy="409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GB" sz="1000">
                <a:solidFill>
                  <a:schemeClr val="lt2"/>
                </a:solidFill>
                <a:latin typeface="Inria Sans"/>
                <a:ea typeface="Inria Sans"/>
                <a:cs typeface="Inria Sans"/>
                <a:sym typeface="Inria Sans"/>
              </a:rPr>
              <a:t>CREDITS: This presentation template was created by </a:t>
            </a:r>
            <a:r>
              <a:rPr lang="en-GB" sz="1000" b="1">
                <a:solidFill>
                  <a:schemeClr val="lt2"/>
                </a:solidFill>
                <a:uFill>
                  <a:noFill/>
                </a:uFill>
                <a:latin typeface="Inria Sans"/>
                <a:ea typeface="Inria Sans"/>
                <a:cs typeface="Inria Sans"/>
                <a:sym typeface="Inria Sans"/>
                <a:hlinkClick r:id="rId2"/>
              </a:rPr>
              <a:t>Slidesgo</a:t>
            </a:r>
            <a:r>
              <a:rPr lang="en-GB" sz="1000">
                <a:solidFill>
                  <a:schemeClr val="lt2"/>
                </a:solidFill>
                <a:latin typeface="Inria Sans"/>
                <a:ea typeface="Inria Sans"/>
                <a:cs typeface="Inria Sans"/>
                <a:sym typeface="Inria Sans"/>
              </a:rPr>
              <a:t>, and includes icons by </a:t>
            </a:r>
            <a:r>
              <a:rPr lang="en-GB" sz="1000" b="1">
                <a:solidFill>
                  <a:schemeClr val="lt2"/>
                </a:solidFill>
                <a:uFill>
                  <a:noFill/>
                </a:uFill>
                <a:latin typeface="Inria Sans"/>
                <a:ea typeface="Inria Sans"/>
                <a:cs typeface="Inria Sans"/>
                <a:sym typeface="Inria Sans"/>
                <a:hlinkClick r:id="rId3"/>
              </a:rPr>
              <a:t>Flaticon</a:t>
            </a:r>
            <a:r>
              <a:rPr lang="en-GB" sz="1000">
                <a:solidFill>
                  <a:schemeClr val="lt2"/>
                </a:solidFill>
                <a:latin typeface="Inria Sans"/>
                <a:ea typeface="Inria Sans"/>
                <a:cs typeface="Inria Sans"/>
                <a:sym typeface="Inria Sans"/>
              </a:rPr>
              <a:t> and infographics &amp; images by </a:t>
            </a:r>
            <a:r>
              <a:rPr lang="en-GB" sz="1000" b="1">
                <a:solidFill>
                  <a:schemeClr val="lt2"/>
                </a:solidFill>
                <a:uFill>
                  <a:noFill/>
                </a:uFill>
                <a:latin typeface="Inria Sans"/>
                <a:ea typeface="Inria Sans"/>
                <a:cs typeface="Inria Sans"/>
                <a:sym typeface="Inria Sans"/>
                <a:hlinkClick r:id="rId4"/>
              </a:rPr>
              <a:t>Freepik</a:t>
            </a:r>
            <a:endParaRPr sz="1000" b="1">
              <a:solidFill>
                <a:schemeClr val="lt2"/>
              </a:solidFill>
              <a:latin typeface="Inria Sans"/>
              <a:ea typeface="Inria Sans"/>
              <a:cs typeface="Inria Sans"/>
              <a:sym typeface="Inria Sans"/>
            </a:endParaRPr>
          </a:p>
        </p:txBody>
      </p:sp>
      <p:sp>
        <p:nvSpPr>
          <p:cNvPr id="25393" name="Google Shape;25393;p40"/>
          <p:cNvSpPr/>
          <p:nvPr/>
        </p:nvSpPr>
        <p:spPr>
          <a:xfrm>
            <a:off x="8829500" y="10557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394" name="Google Shape;25394;p40"/>
          <p:cNvGrpSpPr/>
          <p:nvPr/>
        </p:nvGrpSpPr>
        <p:grpSpPr>
          <a:xfrm>
            <a:off x="8704101" y="1696870"/>
            <a:ext cx="170431" cy="208992"/>
            <a:chOff x="7314226" y="2364570"/>
            <a:chExt cx="170431" cy="208992"/>
          </a:xfrm>
        </p:grpSpPr>
        <p:sp>
          <p:nvSpPr>
            <p:cNvPr id="25395" name="Google Shape;25395;p4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6" name="Google Shape;25396;p4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7" name="Google Shape;25397;p4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8" name="Google Shape;25398;p4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399" name="Google Shape;25399;p40"/>
          <p:cNvSpPr/>
          <p:nvPr/>
        </p:nvSpPr>
        <p:spPr>
          <a:xfrm>
            <a:off x="5358996" y="30504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400" name="Google Shape;25400;p40"/>
          <p:cNvGrpSpPr/>
          <p:nvPr/>
        </p:nvGrpSpPr>
        <p:grpSpPr>
          <a:xfrm>
            <a:off x="5922176" y="244732"/>
            <a:ext cx="170431" cy="208992"/>
            <a:chOff x="7314226" y="2364570"/>
            <a:chExt cx="170431" cy="208992"/>
          </a:xfrm>
        </p:grpSpPr>
        <p:sp>
          <p:nvSpPr>
            <p:cNvPr id="25401" name="Google Shape;25401;p4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2" name="Google Shape;25402;p4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3" name="Google Shape;25403;p4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4" name="Google Shape;25404;p4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405" name="Google Shape;25405;p40"/>
          <p:cNvSpPr/>
          <p:nvPr/>
        </p:nvSpPr>
        <p:spPr>
          <a:xfrm>
            <a:off x="7159650" y="1999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406" name="Google Shape;25406;p40"/>
          <p:cNvGrpSpPr/>
          <p:nvPr/>
        </p:nvGrpSpPr>
        <p:grpSpPr>
          <a:xfrm>
            <a:off x="7596051" y="496607"/>
            <a:ext cx="170431" cy="208992"/>
            <a:chOff x="7314226" y="2364570"/>
            <a:chExt cx="170431" cy="208992"/>
          </a:xfrm>
        </p:grpSpPr>
        <p:sp>
          <p:nvSpPr>
            <p:cNvPr id="25407" name="Google Shape;25407;p4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8" name="Google Shape;25408;p4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9" name="Google Shape;25409;p4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0" name="Google Shape;25410;p4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411" name="Google Shape;25411;p40"/>
          <p:cNvGrpSpPr/>
          <p:nvPr/>
        </p:nvGrpSpPr>
        <p:grpSpPr>
          <a:xfrm>
            <a:off x="8205326" y="222345"/>
            <a:ext cx="170431" cy="208992"/>
            <a:chOff x="7314226" y="2364570"/>
            <a:chExt cx="170431" cy="208992"/>
          </a:xfrm>
        </p:grpSpPr>
        <p:sp>
          <p:nvSpPr>
            <p:cNvPr id="25412" name="Google Shape;25412;p4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3" name="Google Shape;25413;p4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4" name="Google Shape;25414;p4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5" name="Google Shape;25415;p4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416" name="Google Shape;25416;p40"/>
          <p:cNvSpPr/>
          <p:nvPr/>
        </p:nvSpPr>
        <p:spPr>
          <a:xfrm>
            <a:off x="8915343" y="3044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7" name="Google Shape;25417;p40"/>
          <p:cNvSpPr/>
          <p:nvPr/>
        </p:nvSpPr>
        <p:spPr>
          <a:xfrm>
            <a:off x="6438518" y="5562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70" name="Shape 2070"/>
        <p:cNvGrpSpPr/>
        <p:nvPr/>
      </p:nvGrpSpPr>
      <p:grpSpPr>
        <a:xfrm>
          <a:off x="0" y="0"/>
          <a:ext cx="0" cy="0"/>
          <a:chOff x="0" y="0"/>
          <a:chExt cx="0" cy="0"/>
        </a:xfrm>
      </p:grpSpPr>
      <p:grpSp>
        <p:nvGrpSpPr>
          <p:cNvPr id="2071" name="Google Shape;2071;p5"/>
          <p:cNvGrpSpPr/>
          <p:nvPr/>
        </p:nvGrpSpPr>
        <p:grpSpPr>
          <a:xfrm>
            <a:off x="-44372" y="-112096"/>
            <a:ext cx="9232744" cy="5367692"/>
            <a:chOff x="-36097" y="-112100"/>
            <a:chExt cx="9232744" cy="5367692"/>
          </a:xfrm>
        </p:grpSpPr>
        <p:sp>
          <p:nvSpPr>
            <p:cNvPr id="2072" name="Google Shape;2072;p5"/>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5"/>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5"/>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5"/>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5"/>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5"/>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5"/>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5"/>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5"/>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5"/>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5"/>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5"/>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5"/>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5"/>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5"/>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5"/>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5"/>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5"/>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5"/>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5"/>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5"/>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5"/>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5"/>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5"/>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5"/>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5"/>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5"/>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5"/>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5"/>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5"/>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5"/>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5"/>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5"/>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5"/>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5"/>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5"/>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5"/>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5"/>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5"/>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5"/>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5"/>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5"/>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5"/>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5"/>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5"/>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5"/>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5"/>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5"/>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5"/>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5"/>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5"/>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5"/>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5"/>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5"/>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5"/>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5"/>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5"/>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5"/>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5"/>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5"/>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5"/>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5"/>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5"/>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5"/>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5"/>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5"/>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5"/>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5"/>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5"/>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5"/>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5"/>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5"/>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5"/>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5"/>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5"/>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5"/>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5"/>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5"/>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5"/>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5"/>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5"/>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5"/>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5"/>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5"/>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5"/>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5"/>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5"/>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5"/>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5"/>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5"/>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5"/>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5"/>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5"/>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5"/>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5"/>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5"/>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5"/>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5"/>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5"/>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5"/>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5"/>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5"/>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5"/>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5"/>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5"/>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5"/>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5"/>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5"/>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5"/>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5"/>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5"/>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5"/>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5"/>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5"/>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5"/>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5"/>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5"/>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5"/>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5"/>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5"/>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5"/>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5"/>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5"/>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5"/>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5"/>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5"/>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5"/>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5"/>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5"/>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5"/>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5"/>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5"/>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5"/>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5"/>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5"/>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5"/>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5"/>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5"/>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5"/>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5"/>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5"/>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5"/>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5"/>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5"/>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5"/>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5"/>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5"/>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5"/>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5"/>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5"/>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5"/>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5"/>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5"/>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5"/>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5"/>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5"/>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5"/>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5"/>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5"/>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5"/>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5"/>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5"/>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5"/>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5"/>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5"/>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5"/>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5"/>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5"/>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5"/>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5"/>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5"/>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5"/>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5"/>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5"/>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5"/>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5"/>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5"/>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5"/>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5"/>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5"/>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5"/>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5"/>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5"/>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5"/>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5"/>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5"/>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5"/>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5"/>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5"/>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5"/>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5"/>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5"/>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5"/>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5"/>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5"/>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5"/>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5"/>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5"/>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5"/>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5"/>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5"/>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5"/>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5"/>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5"/>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5"/>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5"/>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5"/>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5"/>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5"/>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5"/>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5"/>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5"/>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5"/>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5"/>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5"/>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5"/>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5"/>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5"/>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5"/>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5"/>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5"/>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5"/>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5"/>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5"/>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5"/>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5"/>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5"/>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5"/>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5"/>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5"/>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5"/>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5"/>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5"/>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5"/>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5"/>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5"/>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5"/>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5"/>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5"/>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5"/>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5"/>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5"/>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5"/>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5"/>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5"/>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5"/>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5"/>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5"/>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5"/>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5"/>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5"/>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5"/>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5"/>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5"/>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5"/>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5"/>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5"/>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5"/>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5"/>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5"/>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5"/>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5"/>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5"/>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5"/>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5"/>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5"/>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5"/>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5"/>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5"/>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5"/>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5"/>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5"/>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5"/>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5"/>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5"/>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5"/>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5"/>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5"/>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5"/>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5"/>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5"/>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5"/>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5"/>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5"/>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5"/>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5"/>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5"/>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5"/>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5"/>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5"/>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5"/>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5"/>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5"/>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5"/>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5"/>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5"/>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5"/>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5"/>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5"/>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5"/>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5"/>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5"/>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5"/>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5"/>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5"/>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5"/>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5"/>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5"/>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5"/>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5"/>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5"/>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5"/>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5"/>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5"/>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5"/>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5"/>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5"/>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5"/>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5"/>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5"/>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5"/>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5"/>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5"/>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5"/>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5"/>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5"/>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5"/>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5"/>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5"/>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5"/>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5"/>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5"/>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5"/>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5"/>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5"/>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5"/>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5"/>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5"/>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5"/>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5"/>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5"/>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5"/>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5"/>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5"/>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5"/>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5"/>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5"/>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5"/>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5"/>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5"/>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5"/>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5"/>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5"/>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5"/>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5"/>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5"/>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5"/>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5"/>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5"/>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5"/>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5"/>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5"/>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5"/>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5"/>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5"/>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5"/>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5"/>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5"/>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5"/>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5"/>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5"/>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5"/>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5"/>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5"/>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5"/>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5"/>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5"/>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5"/>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5"/>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5"/>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5"/>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5"/>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5"/>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5"/>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5"/>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5"/>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5"/>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5"/>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5"/>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5"/>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5"/>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5"/>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5"/>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5"/>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5"/>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5"/>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5"/>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5"/>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5"/>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5"/>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5"/>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5"/>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5"/>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5"/>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5"/>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5"/>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5"/>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5"/>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5"/>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5"/>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5"/>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5"/>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5"/>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5"/>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5"/>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5"/>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5"/>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5"/>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5"/>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5"/>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5"/>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5"/>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5"/>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5"/>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5"/>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5"/>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5"/>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5"/>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5"/>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5"/>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5"/>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5"/>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5"/>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5"/>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5"/>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5"/>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5"/>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5"/>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5"/>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5"/>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5"/>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5"/>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5"/>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5"/>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5"/>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5"/>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5"/>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5"/>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5"/>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5"/>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5"/>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5"/>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5"/>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5"/>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5"/>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5"/>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5"/>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5"/>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5"/>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5"/>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5"/>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5"/>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5"/>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5"/>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5"/>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5"/>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5"/>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5"/>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5"/>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5"/>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5"/>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5"/>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5"/>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5"/>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5"/>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5"/>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5"/>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5"/>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5"/>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5"/>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5"/>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5"/>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5"/>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5"/>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5"/>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5"/>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5"/>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5"/>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5"/>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5"/>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5"/>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5"/>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5"/>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5"/>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5"/>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5"/>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5"/>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5"/>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5"/>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5"/>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5"/>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5"/>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5"/>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5"/>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5"/>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5"/>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5"/>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5"/>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5"/>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5"/>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5"/>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5"/>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5"/>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5"/>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5"/>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5"/>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5"/>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5"/>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5"/>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5"/>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5"/>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5"/>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5"/>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5"/>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5"/>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5"/>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5"/>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5"/>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5"/>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5"/>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5"/>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5"/>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5"/>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5"/>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5"/>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5"/>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5"/>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5"/>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5"/>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5"/>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5"/>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5"/>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5"/>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5"/>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5"/>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5"/>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5"/>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5"/>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5"/>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5"/>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5"/>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5"/>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5"/>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5"/>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5"/>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5"/>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5"/>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5"/>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5"/>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5"/>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5"/>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5"/>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5"/>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5"/>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5"/>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5"/>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5"/>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5"/>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5"/>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5"/>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5"/>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5"/>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5"/>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5"/>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5"/>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5"/>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5"/>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5"/>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5"/>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5"/>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5"/>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5"/>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5"/>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5"/>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5"/>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5"/>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5"/>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5"/>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5"/>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5"/>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5"/>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5"/>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5"/>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5"/>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5"/>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5"/>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5"/>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5"/>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5"/>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5"/>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5"/>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5"/>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5"/>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5"/>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5"/>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5"/>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5"/>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5"/>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5"/>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5"/>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5"/>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5"/>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5"/>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5"/>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5"/>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5"/>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5"/>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5"/>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5"/>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5"/>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5"/>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5"/>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5"/>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5"/>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5"/>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5"/>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5"/>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5"/>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5"/>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5"/>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5"/>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5"/>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5"/>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5"/>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07" name="Google Shape;2707;p5"/>
          <p:cNvSpPr txBox="1"/>
          <p:nvPr>
            <p:ph type="subTitle" idx="1"/>
          </p:nvPr>
        </p:nvSpPr>
        <p:spPr>
          <a:xfrm>
            <a:off x="1516663" y="2834050"/>
            <a:ext cx="2455800" cy="3528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4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2708" name="Google Shape;2708;p5"/>
          <p:cNvSpPr txBox="1"/>
          <p:nvPr>
            <p:ph type="subTitle" idx="2"/>
          </p:nvPr>
        </p:nvSpPr>
        <p:spPr>
          <a:xfrm>
            <a:off x="5171538" y="2834100"/>
            <a:ext cx="2455800" cy="358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2400"/>
              <a:buFont typeface="RocknRoll One" panose="02020900000000000000" charset="-120"/>
              <a:buNone/>
              <a:def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2pPr>
            <a:lvl3pPr lvl="2"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3pPr>
            <a:lvl4pPr lvl="3"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4pPr>
            <a:lvl5pPr lvl="4"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5pPr>
            <a:lvl6pPr lvl="5"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6pPr>
            <a:lvl7pPr lvl="6"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7pPr>
            <a:lvl8pPr lvl="7"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8pPr>
            <a:lvl9pPr lvl="8" algn="ctr" rtl="0">
              <a:lnSpc>
                <a:spcPct val="100000"/>
              </a:lnSpc>
              <a:spcBef>
                <a:spcPts val="0"/>
              </a:spcBef>
              <a:spcAft>
                <a:spcPts val="0"/>
              </a:spcAft>
              <a:buClr>
                <a:schemeClr val="dk2"/>
              </a:buClr>
              <a:buSzPts val="2400"/>
              <a:buFont typeface="RocknRoll One" panose="02020900000000000000" charset="-120"/>
              <a:buNone/>
              <a:defRPr sz="24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9pPr>
          </a:lstStyle>
          <a:p/>
        </p:txBody>
      </p:sp>
      <p:sp>
        <p:nvSpPr>
          <p:cNvPr id="2709" name="Google Shape;2709;p5"/>
          <p:cNvSpPr txBox="1"/>
          <p:nvPr>
            <p:ph type="subTitle" idx="3"/>
          </p:nvPr>
        </p:nvSpPr>
        <p:spPr>
          <a:xfrm>
            <a:off x="1516663" y="3140177"/>
            <a:ext cx="2455800" cy="894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710" name="Google Shape;2710;p5"/>
          <p:cNvSpPr txBox="1"/>
          <p:nvPr>
            <p:ph type="subTitle" idx="4"/>
          </p:nvPr>
        </p:nvSpPr>
        <p:spPr>
          <a:xfrm>
            <a:off x="5171538" y="3145225"/>
            <a:ext cx="2455800" cy="88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grpSp>
        <p:nvGrpSpPr>
          <p:cNvPr id="2711" name="Google Shape;2711;p5"/>
          <p:cNvGrpSpPr/>
          <p:nvPr/>
        </p:nvGrpSpPr>
        <p:grpSpPr>
          <a:xfrm rot="-1512879">
            <a:off x="7736269" y="3655871"/>
            <a:ext cx="1424192" cy="1625245"/>
            <a:chOff x="3302100" y="2045388"/>
            <a:chExt cx="743075" cy="847975"/>
          </a:xfrm>
        </p:grpSpPr>
        <p:sp>
          <p:nvSpPr>
            <p:cNvPr id="2712" name="Google Shape;2712;p5"/>
            <p:cNvSpPr/>
            <p:nvPr/>
          </p:nvSpPr>
          <p:spPr>
            <a:xfrm>
              <a:off x="3519775" y="2565513"/>
              <a:ext cx="206325" cy="174875"/>
            </a:xfrm>
            <a:custGeom>
              <a:avLst/>
              <a:gdLst/>
              <a:ahLst/>
              <a:cxnLst/>
              <a:rect l="l" t="t" r="r" b="b"/>
              <a:pathLst>
                <a:path w="8253" h="6995" fill="none" extrusionOk="0">
                  <a:moveTo>
                    <a:pt x="1" y="1"/>
                  </a:moveTo>
                  <a:lnTo>
                    <a:pt x="8253" y="6994"/>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5"/>
            <p:cNvSpPr/>
            <p:nvPr/>
          </p:nvSpPr>
          <p:spPr>
            <a:xfrm>
              <a:off x="3692000" y="2288413"/>
              <a:ext cx="222050" cy="604950"/>
            </a:xfrm>
            <a:custGeom>
              <a:avLst/>
              <a:gdLst/>
              <a:ahLst/>
              <a:cxnLst/>
              <a:rect l="l" t="t" r="r" b="b"/>
              <a:pathLst>
                <a:path w="8882" h="24198" fill="none" extrusionOk="0">
                  <a:moveTo>
                    <a:pt x="8882" y="0"/>
                  </a:moveTo>
                  <a:lnTo>
                    <a:pt x="2727" y="24197"/>
                  </a:lnTo>
                  <a:lnTo>
                    <a:pt x="0" y="11959"/>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5"/>
            <p:cNvSpPr/>
            <p:nvPr/>
          </p:nvSpPr>
          <p:spPr>
            <a:xfrm>
              <a:off x="3676250" y="2360088"/>
              <a:ext cx="98800" cy="227300"/>
            </a:xfrm>
            <a:custGeom>
              <a:avLst/>
              <a:gdLst/>
              <a:ahLst/>
              <a:cxnLst/>
              <a:rect l="l" t="t" r="r" b="b"/>
              <a:pathLst>
                <a:path w="3952" h="9092" extrusionOk="0">
                  <a:moveTo>
                    <a:pt x="3917" y="1"/>
                  </a:moveTo>
                  <a:cubicBezTo>
                    <a:pt x="1" y="2868"/>
                    <a:pt x="630" y="9092"/>
                    <a:pt x="630" y="9092"/>
                  </a:cubicBezTo>
                  <a:cubicBezTo>
                    <a:pt x="2448" y="5980"/>
                    <a:pt x="3952" y="2903"/>
                    <a:pt x="3917"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5"/>
            <p:cNvSpPr/>
            <p:nvPr/>
          </p:nvSpPr>
          <p:spPr>
            <a:xfrm>
              <a:off x="3774150" y="2045388"/>
              <a:ext cx="139900" cy="243050"/>
            </a:xfrm>
            <a:custGeom>
              <a:avLst/>
              <a:gdLst/>
              <a:ahLst/>
              <a:cxnLst/>
              <a:rect l="l" t="t" r="r" b="b"/>
              <a:pathLst>
                <a:path w="5596" h="9722" extrusionOk="0">
                  <a:moveTo>
                    <a:pt x="1" y="0"/>
                  </a:moveTo>
                  <a:cubicBezTo>
                    <a:pt x="2169" y="8567"/>
                    <a:pt x="5596" y="9721"/>
                    <a:pt x="5596" y="9721"/>
                  </a:cubicBezTo>
                  <a:cubicBezTo>
                    <a:pt x="5211" y="5805"/>
                    <a:pt x="3603" y="2483"/>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5"/>
            <p:cNvSpPr/>
            <p:nvPr/>
          </p:nvSpPr>
          <p:spPr>
            <a:xfrm>
              <a:off x="3576600" y="2306763"/>
              <a:ext cx="115425" cy="280625"/>
            </a:xfrm>
            <a:custGeom>
              <a:avLst/>
              <a:gdLst/>
              <a:ahLst/>
              <a:cxnLst/>
              <a:rect l="l" t="t" r="r" b="b"/>
              <a:pathLst>
                <a:path w="4617" h="11225" extrusionOk="0">
                  <a:moveTo>
                    <a:pt x="665" y="1"/>
                  </a:moveTo>
                  <a:lnTo>
                    <a:pt x="665" y="1"/>
                  </a:lnTo>
                  <a:cubicBezTo>
                    <a:pt x="0" y="6679"/>
                    <a:pt x="4616" y="11225"/>
                    <a:pt x="4616" y="11225"/>
                  </a:cubicBezTo>
                  <a:cubicBezTo>
                    <a:pt x="4616" y="7798"/>
                    <a:pt x="3812" y="4162"/>
                    <a:pt x="665"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5"/>
            <p:cNvSpPr/>
            <p:nvPr/>
          </p:nvSpPr>
          <p:spPr>
            <a:xfrm>
              <a:off x="3302100" y="2325113"/>
              <a:ext cx="217700" cy="240425"/>
            </a:xfrm>
            <a:custGeom>
              <a:avLst/>
              <a:gdLst/>
              <a:ahLst/>
              <a:cxnLst/>
              <a:rect l="l" t="t" r="r" b="b"/>
              <a:pathLst>
                <a:path w="8708" h="9617" extrusionOk="0">
                  <a:moveTo>
                    <a:pt x="1" y="1"/>
                  </a:moveTo>
                  <a:lnTo>
                    <a:pt x="1" y="1"/>
                  </a:lnTo>
                  <a:cubicBezTo>
                    <a:pt x="2099" y="6680"/>
                    <a:pt x="8708" y="9617"/>
                    <a:pt x="8708" y="9617"/>
                  </a:cubicBezTo>
                  <a:cubicBezTo>
                    <a:pt x="6540" y="4756"/>
                    <a:pt x="3882" y="980"/>
                    <a:pt x="1"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5"/>
            <p:cNvSpPr/>
            <p:nvPr/>
          </p:nvSpPr>
          <p:spPr>
            <a:xfrm>
              <a:off x="3622925" y="2143213"/>
              <a:ext cx="291125" cy="145225"/>
            </a:xfrm>
            <a:custGeom>
              <a:avLst/>
              <a:gdLst/>
              <a:ahLst/>
              <a:cxnLst/>
              <a:rect l="l" t="t" r="r" b="b"/>
              <a:pathLst>
                <a:path w="11645" h="5809" extrusionOk="0">
                  <a:moveTo>
                    <a:pt x="645" y="0"/>
                  </a:moveTo>
                  <a:cubicBezTo>
                    <a:pt x="426" y="0"/>
                    <a:pt x="211" y="13"/>
                    <a:pt x="1" y="39"/>
                  </a:cubicBezTo>
                  <a:cubicBezTo>
                    <a:pt x="3917" y="5284"/>
                    <a:pt x="11645" y="5808"/>
                    <a:pt x="11645" y="5808"/>
                  </a:cubicBezTo>
                  <a:cubicBezTo>
                    <a:pt x="7534" y="2448"/>
                    <a:pt x="3697" y="0"/>
                    <a:pt x="645"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5"/>
            <p:cNvSpPr/>
            <p:nvPr/>
          </p:nvSpPr>
          <p:spPr>
            <a:xfrm>
              <a:off x="3850225" y="2394188"/>
              <a:ext cx="194950" cy="147850"/>
            </a:xfrm>
            <a:custGeom>
              <a:avLst/>
              <a:gdLst/>
              <a:ahLst/>
              <a:cxnLst/>
              <a:rect l="l" t="t" r="r" b="b"/>
              <a:pathLst>
                <a:path w="7798" h="5914" extrusionOk="0">
                  <a:moveTo>
                    <a:pt x="7798" y="0"/>
                  </a:moveTo>
                  <a:lnTo>
                    <a:pt x="0" y="5805"/>
                  </a:lnTo>
                  <a:cubicBezTo>
                    <a:pt x="336" y="5879"/>
                    <a:pt x="663" y="5914"/>
                    <a:pt x="981" y="5914"/>
                  </a:cubicBezTo>
                  <a:cubicBezTo>
                    <a:pt x="5143" y="5914"/>
                    <a:pt x="7798" y="0"/>
                    <a:pt x="7798"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20" name="Google Shape;2720;p5"/>
          <p:cNvSpPr/>
          <p:nvPr/>
        </p:nvSpPr>
        <p:spPr>
          <a:xfrm>
            <a:off x="8762200" y="25204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21" name="Google Shape;2721;p5"/>
          <p:cNvGrpSpPr/>
          <p:nvPr/>
        </p:nvGrpSpPr>
        <p:grpSpPr>
          <a:xfrm>
            <a:off x="8727026" y="1506145"/>
            <a:ext cx="170431" cy="208992"/>
            <a:chOff x="7314226" y="2364570"/>
            <a:chExt cx="170431" cy="208992"/>
          </a:xfrm>
        </p:grpSpPr>
        <p:sp>
          <p:nvSpPr>
            <p:cNvPr id="2722" name="Google Shape;2722;p5"/>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5"/>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5"/>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5"/>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26" name="Google Shape;2726;p5"/>
          <p:cNvSpPr/>
          <p:nvPr/>
        </p:nvSpPr>
        <p:spPr>
          <a:xfrm>
            <a:off x="8589021" y="192191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27" name="Google Shape;2727;p5"/>
          <p:cNvGrpSpPr/>
          <p:nvPr/>
        </p:nvGrpSpPr>
        <p:grpSpPr>
          <a:xfrm>
            <a:off x="8418601" y="1014182"/>
            <a:ext cx="170431" cy="208992"/>
            <a:chOff x="7314226" y="2364570"/>
            <a:chExt cx="170431" cy="208992"/>
          </a:xfrm>
        </p:grpSpPr>
        <p:sp>
          <p:nvSpPr>
            <p:cNvPr id="2728" name="Google Shape;2728;p5"/>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5"/>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5"/>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5"/>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32" name="Google Shape;2732;p5"/>
          <p:cNvSpPr/>
          <p:nvPr/>
        </p:nvSpPr>
        <p:spPr>
          <a:xfrm>
            <a:off x="8727018" y="6873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5"/>
          <p:cNvSpPr/>
          <p:nvPr/>
        </p:nvSpPr>
        <p:spPr>
          <a:xfrm>
            <a:off x="8512525" y="2190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5"/>
          <p:cNvSpPr/>
          <p:nvPr/>
        </p:nvSpPr>
        <p:spPr>
          <a:xfrm>
            <a:off x="8637421" y="310424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5"/>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36" name="Google Shape;2736;p5"/>
          <p:cNvSpPr/>
          <p:nvPr/>
        </p:nvSpPr>
        <p:spPr>
          <a:xfrm>
            <a:off x="230825" y="40959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37" name="Google Shape;2737;p5"/>
          <p:cNvGrpSpPr/>
          <p:nvPr/>
        </p:nvGrpSpPr>
        <p:grpSpPr>
          <a:xfrm>
            <a:off x="544676" y="4563232"/>
            <a:ext cx="170431" cy="208992"/>
            <a:chOff x="7314226" y="2364570"/>
            <a:chExt cx="170431" cy="208992"/>
          </a:xfrm>
        </p:grpSpPr>
        <p:sp>
          <p:nvSpPr>
            <p:cNvPr id="2738" name="Google Shape;2738;p5"/>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5"/>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5"/>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5"/>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25418" name="Shape 25418"/>
        <p:cNvGrpSpPr/>
        <p:nvPr/>
      </p:nvGrpSpPr>
      <p:grpSpPr>
        <a:xfrm>
          <a:off x="0" y="0"/>
          <a:ext cx="0" cy="0"/>
          <a:chOff x="0" y="0"/>
          <a:chExt cx="0" cy="0"/>
        </a:xfrm>
      </p:grpSpPr>
      <p:grpSp>
        <p:nvGrpSpPr>
          <p:cNvPr id="25419" name="Google Shape;25419;p41"/>
          <p:cNvGrpSpPr/>
          <p:nvPr/>
        </p:nvGrpSpPr>
        <p:grpSpPr>
          <a:xfrm>
            <a:off x="-44372" y="-112096"/>
            <a:ext cx="9232744" cy="5367692"/>
            <a:chOff x="-36097" y="-112100"/>
            <a:chExt cx="9232744" cy="5367692"/>
          </a:xfrm>
        </p:grpSpPr>
        <p:sp>
          <p:nvSpPr>
            <p:cNvPr id="25420" name="Google Shape;25420;p41"/>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1" name="Google Shape;25421;p41"/>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2" name="Google Shape;25422;p41"/>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3" name="Google Shape;25423;p41"/>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4" name="Google Shape;25424;p41"/>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5" name="Google Shape;25425;p41"/>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6" name="Google Shape;25426;p41"/>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7" name="Google Shape;25427;p41"/>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8" name="Google Shape;25428;p41"/>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9" name="Google Shape;25429;p41"/>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0" name="Google Shape;25430;p41"/>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1" name="Google Shape;25431;p41"/>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2" name="Google Shape;25432;p41"/>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3" name="Google Shape;25433;p41"/>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4" name="Google Shape;25434;p41"/>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5" name="Google Shape;25435;p41"/>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6" name="Google Shape;25436;p41"/>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7" name="Google Shape;25437;p41"/>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8" name="Google Shape;25438;p41"/>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9" name="Google Shape;25439;p41"/>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0" name="Google Shape;25440;p41"/>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1" name="Google Shape;25441;p41"/>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2" name="Google Shape;25442;p41"/>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3" name="Google Shape;25443;p41"/>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4" name="Google Shape;25444;p41"/>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5" name="Google Shape;25445;p41"/>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6" name="Google Shape;25446;p41"/>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7" name="Google Shape;25447;p41"/>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8" name="Google Shape;25448;p41"/>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9" name="Google Shape;25449;p41"/>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0" name="Google Shape;25450;p41"/>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1" name="Google Shape;25451;p41"/>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2" name="Google Shape;25452;p41"/>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3" name="Google Shape;25453;p41"/>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4" name="Google Shape;25454;p41"/>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5" name="Google Shape;25455;p41"/>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6" name="Google Shape;25456;p41"/>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7" name="Google Shape;25457;p41"/>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8" name="Google Shape;25458;p41"/>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9" name="Google Shape;25459;p41"/>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0" name="Google Shape;25460;p41"/>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1" name="Google Shape;25461;p41"/>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2" name="Google Shape;25462;p41"/>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3" name="Google Shape;25463;p41"/>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4" name="Google Shape;25464;p41"/>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5" name="Google Shape;25465;p41"/>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6" name="Google Shape;25466;p41"/>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7" name="Google Shape;25467;p41"/>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8" name="Google Shape;25468;p41"/>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9" name="Google Shape;25469;p41"/>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0" name="Google Shape;25470;p41"/>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1" name="Google Shape;25471;p41"/>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2" name="Google Shape;25472;p41"/>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3" name="Google Shape;25473;p41"/>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4" name="Google Shape;25474;p41"/>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5" name="Google Shape;25475;p41"/>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6" name="Google Shape;25476;p41"/>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7" name="Google Shape;25477;p41"/>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8" name="Google Shape;25478;p41"/>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9" name="Google Shape;25479;p41"/>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0" name="Google Shape;25480;p41"/>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1" name="Google Shape;25481;p41"/>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2" name="Google Shape;25482;p41"/>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3" name="Google Shape;25483;p41"/>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4" name="Google Shape;25484;p41"/>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5" name="Google Shape;25485;p41"/>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6" name="Google Shape;25486;p41"/>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7" name="Google Shape;25487;p41"/>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8" name="Google Shape;25488;p41"/>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9" name="Google Shape;25489;p41"/>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0" name="Google Shape;25490;p41"/>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1" name="Google Shape;25491;p41"/>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2" name="Google Shape;25492;p41"/>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3" name="Google Shape;25493;p41"/>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4" name="Google Shape;25494;p41"/>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5" name="Google Shape;25495;p41"/>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6" name="Google Shape;25496;p41"/>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7" name="Google Shape;25497;p41"/>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8" name="Google Shape;25498;p41"/>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9" name="Google Shape;25499;p41"/>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0" name="Google Shape;25500;p41"/>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1" name="Google Shape;25501;p41"/>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2" name="Google Shape;25502;p41"/>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3" name="Google Shape;25503;p41"/>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4" name="Google Shape;25504;p41"/>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5" name="Google Shape;25505;p41"/>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6" name="Google Shape;25506;p41"/>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7" name="Google Shape;25507;p41"/>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8" name="Google Shape;25508;p41"/>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9" name="Google Shape;25509;p41"/>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0" name="Google Shape;25510;p41"/>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1" name="Google Shape;25511;p41"/>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2" name="Google Shape;25512;p41"/>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3" name="Google Shape;25513;p41"/>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4" name="Google Shape;25514;p41"/>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5" name="Google Shape;25515;p41"/>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6" name="Google Shape;25516;p41"/>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7" name="Google Shape;25517;p41"/>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8" name="Google Shape;25518;p41"/>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9" name="Google Shape;25519;p41"/>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0" name="Google Shape;25520;p41"/>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1" name="Google Shape;25521;p41"/>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2" name="Google Shape;25522;p41"/>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3" name="Google Shape;25523;p41"/>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4" name="Google Shape;25524;p41"/>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5" name="Google Shape;25525;p41"/>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6" name="Google Shape;25526;p41"/>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7" name="Google Shape;25527;p41"/>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8" name="Google Shape;25528;p41"/>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9" name="Google Shape;25529;p41"/>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0" name="Google Shape;25530;p41"/>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1" name="Google Shape;25531;p41"/>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2" name="Google Shape;25532;p41"/>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3" name="Google Shape;25533;p41"/>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4" name="Google Shape;25534;p41"/>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5" name="Google Shape;25535;p41"/>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6" name="Google Shape;25536;p41"/>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7" name="Google Shape;25537;p41"/>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8" name="Google Shape;25538;p41"/>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9" name="Google Shape;25539;p41"/>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0" name="Google Shape;25540;p41"/>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1" name="Google Shape;25541;p41"/>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2" name="Google Shape;25542;p41"/>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3" name="Google Shape;25543;p41"/>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4" name="Google Shape;25544;p41"/>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5" name="Google Shape;25545;p41"/>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6" name="Google Shape;25546;p41"/>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7" name="Google Shape;25547;p41"/>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8" name="Google Shape;25548;p41"/>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9" name="Google Shape;25549;p41"/>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0" name="Google Shape;25550;p41"/>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1" name="Google Shape;25551;p41"/>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2" name="Google Shape;25552;p41"/>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3" name="Google Shape;25553;p41"/>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4" name="Google Shape;25554;p41"/>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5" name="Google Shape;25555;p41"/>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6" name="Google Shape;25556;p41"/>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7" name="Google Shape;25557;p41"/>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8" name="Google Shape;25558;p41"/>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9" name="Google Shape;25559;p41"/>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0" name="Google Shape;25560;p41"/>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1" name="Google Shape;25561;p41"/>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2" name="Google Shape;25562;p41"/>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3" name="Google Shape;25563;p41"/>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4" name="Google Shape;25564;p41"/>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5" name="Google Shape;25565;p41"/>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6" name="Google Shape;25566;p41"/>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7" name="Google Shape;25567;p41"/>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8" name="Google Shape;25568;p41"/>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9" name="Google Shape;25569;p41"/>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0" name="Google Shape;25570;p41"/>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1" name="Google Shape;25571;p41"/>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2" name="Google Shape;25572;p41"/>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3" name="Google Shape;25573;p41"/>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4" name="Google Shape;25574;p41"/>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5" name="Google Shape;25575;p41"/>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6" name="Google Shape;25576;p41"/>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7" name="Google Shape;25577;p41"/>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8" name="Google Shape;25578;p41"/>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9" name="Google Shape;25579;p41"/>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0" name="Google Shape;25580;p41"/>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1" name="Google Shape;25581;p41"/>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2" name="Google Shape;25582;p41"/>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3" name="Google Shape;25583;p41"/>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4" name="Google Shape;25584;p41"/>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5" name="Google Shape;25585;p41"/>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6" name="Google Shape;25586;p41"/>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7" name="Google Shape;25587;p41"/>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8" name="Google Shape;25588;p41"/>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9" name="Google Shape;25589;p41"/>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0" name="Google Shape;25590;p41"/>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1" name="Google Shape;25591;p41"/>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2" name="Google Shape;25592;p41"/>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3" name="Google Shape;25593;p41"/>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4" name="Google Shape;25594;p41"/>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5" name="Google Shape;25595;p41"/>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6" name="Google Shape;25596;p41"/>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7" name="Google Shape;25597;p41"/>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8" name="Google Shape;25598;p41"/>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9" name="Google Shape;25599;p41"/>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0" name="Google Shape;25600;p41"/>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1" name="Google Shape;25601;p41"/>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2" name="Google Shape;25602;p41"/>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3" name="Google Shape;25603;p41"/>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4" name="Google Shape;25604;p41"/>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5" name="Google Shape;25605;p41"/>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6" name="Google Shape;25606;p41"/>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7" name="Google Shape;25607;p41"/>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8" name="Google Shape;25608;p41"/>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9" name="Google Shape;25609;p41"/>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0" name="Google Shape;25610;p41"/>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1" name="Google Shape;25611;p41"/>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2" name="Google Shape;25612;p41"/>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3" name="Google Shape;25613;p41"/>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4" name="Google Shape;25614;p41"/>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5" name="Google Shape;25615;p41"/>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6" name="Google Shape;25616;p41"/>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7" name="Google Shape;25617;p41"/>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8" name="Google Shape;25618;p41"/>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9" name="Google Shape;25619;p41"/>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0" name="Google Shape;25620;p41"/>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1" name="Google Shape;25621;p41"/>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2" name="Google Shape;25622;p41"/>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3" name="Google Shape;25623;p41"/>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4" name="Google Shape;25624;p41"/>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5" name="Google Shape;25625;p41"/>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6" name="Google Shape;25626;p41"/>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7" name="Google Shape;25627;p41"/>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8" name="Google Shape;25628;p41"/>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9" name="Google Shape;25629;p41"/>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0" name="Google Shape;25630;p41"/>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1" name="Google Shape;25631;p41"/>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2" name="Google Shape;25632;p41"/>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3" name="Google Shape;25633;p41"/>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4" name="Google Shape;25634;p41"/>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5" name="Google Shape;25635;p41"/>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6" name="Google Shape;25636;p41"/>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7" name="Google Shape;25637;p41"/>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8" name="Google Shape;25638;p41"/>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9" name="Google Shape;25639;p41"/>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0" name="Google Shape;25640;p41"/>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1" name="Google Shape;25641;p41"/>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2" name="Google Shape;25642;p41"/>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3" name="Google Shape;25643;p41"/>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4" name="Google Shape;25644;p41"/>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5" name="Google Shape;25645;p41"/>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6" name="Google Shape;25646;p41"/>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7" name="Google Shape;25647;p41"/>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8" name="Google Shape;25648;p41"/>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9" name="Google Shape;25649;p41"/>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0" name="Google Shape;25650;p41"/>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1" name="Google Shape;25651;p41"/>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2" name="Google Shape;25652;p41"/>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3" name="Google Shape;25653;p41"/>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4" name="Google Shape;25654;p41"/>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5" name="Google Shape;25655;p41"/>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6" name="Google Shape;25656;p41"/>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7" name="Google Shape;25657;p41"/>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8" name="Google Shape;25658;p41"/>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9" name="Google Shape;25659;p41"/>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0" name="Google Shape;25660;p41"/>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1" name="Google Shape;25661;p41"/>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2" name="Google Shape;25662;p41"/>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3" name="Google Shape;25663;p41"/>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4" name="Google Shape;25664;p41"/>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5" name="Google Shape;25665;p41"/>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6" name="Google Shape;25666;p41"/>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7" name="Google Shape;25667;p41"/>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8" name="Google Shape;25668;p41"/>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9" name="Google Shape;25669;p41"/>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0" name="Google Shape;25670;p41"/>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1" name="Google Shape;25671;p41"/>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2" name="Google Shape;25672;p41"/>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3" name="Google Shape;25673;p41"/>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4" name="Google Shape;25674;p41"/>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5" name="Google Shape;25675;p41"/>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6" name="Google Shape;25676;p41"/>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7" name="Google Shape;25677;p41"/>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8" name="Google Shape;25678;p41"/>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9" name="Google Shape;25679;p41"/>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0" name="Google Shape;25680;p41"/>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1" name="Google Shape;25681;p41"/>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2" name="Google Shape;25682;p41"/>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3" name="Google Shape;25683;p41"/>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4" name="Google Shape;25684;p41"/>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5" name="Google Shape;25685;p41"/>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6" name="Google Shape;25686;p41"/>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7" name="Google Shape;25687;p41"/>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8" name="Google Shape;25688;p41"/>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9" name="Google Shape;25689;p41"/>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0" name="Google Shape;25690;p41"/>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1" name="Google Shape;25691;p41"/>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2" name="Google Shape;25692;p41"/>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3" name="Google Shape;25693;p41"/>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4" name="Google Shape;25694;p41"/>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5" name="Google Shape;25695;p41"/>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6" name="Google Shape;25696;p41"/>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7" name="Google Shape;25697;p41"/>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8" name="Google Shape;25698;p41"/>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9" name="Google Shape;25699;p41"/>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0" name="Google Shape;25700;p41"/>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1" name="Google Shape;25701;p41"/>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2" name="Google Shape;25702;p41"/>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3" name="Google Shape;25703;p41"/>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4" name="Google Shape;25704;p41"/>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5" name="Google Shape;25705;p41"/>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6" name="Google Shape;25706;p41"/>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7" name="Google Shape;25707;p41"/>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8" name="Google Shape;25708;p41"/>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9" name="Google Shape;25709;p41"/>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0" name="Google Shape;25710;p41"/>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1" name="Google Shape;25711;p41"/>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2" name="Google Shape;25712;p41"/>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3" name="Google Shape;25713;p41"/>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4" name="Google Shape;25714;p41"/>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5" name="Google Shape;25715;p41"/>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6" name="Google Shape;25716;p41"/>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7" name="Google Shape;25717;p41"/>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8" name="Google Shape;25718;p41"/>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9" name="Google Shape;25719;p41"/>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0" name="Google Shape;25720;p41"/>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1" name="Google Shape;25721;p41"/>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2" name="Google Shape;25722;p41"/>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3" name="Google Shape;25723;p41"/>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4" name="Google Shape;25724;p41"/>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5" name="Google Shape;25725;p41"/>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6" name="Google Shape;25726;p41"/>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7" name="Google Shape;25727;p41"/>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8" name="Google Shape;25728;p41"/>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9" name="Google Shape;25729;p41"/>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0" name="Google Shape;25730;p41"/>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1" name="Google Shape;25731;p41"/>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2" name="Google Shape;25732;p41"/>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3" name="Google Shape;25733;p41"/>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4" name="Google Shape;25734;p41"/>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5" name="Google Shape;25735;p41"/>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6" name="Google Shape;25736;p41"/>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7" name="Google Shape;25737;p41"/>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8" name="Google Shape;25738;p41"/>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9" name="Google Shape;25739;p41"/>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0" name="Google Shape;25740;p41"/>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1" name="Google Shape;25741;p41"/>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2" name="Google Shape;25742;p41"/>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3" name="Google Shape;25743;p41"/>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4" name="Google Shape;25744;p41"/>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5" name="Google Shape;25745;p41"/>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6" name="Google Shape;25746;p41"/>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7" name="Google Shape;25747;p41"/>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8" name="Google Shape;25748;p41"/>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9" name="Google Shape;25749;p41"/>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0" name="Google Shape;25750;p41"/>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1" name="Google Shape;25751;p41"/>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2" name="Google Shape;25752;p41"/>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3" name="Google Shape;25753;p41"/>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4" name="Google Shape;25754;p41"/>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5" name="Google Shape;25755;p41"/>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6" name="Google Shape;25756;p41"/>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7" name="Google Shape;25757;p41"/>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8" name="Google Shape;25758;p41"/>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9" name="Google Shape;25759;p41"/>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0" name="Google Shape;25760;p41"/>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1" name="Google Shape;25761;p41"/>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2" name="Google Shape;25762;p41"/>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3" name="Google Shape;25763;p41"/>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4" name="Google Shape;25764;p41"/>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5" name="Google Shape;25765;p41"/>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6" name="Google Shape;25766;p41"/>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7" name="Google Shape;25767;p41"/>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8" name="Google Shape;25768;p41"/>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9" name="Google Shape;25769;p41"/>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0" name="Google Shape;25770;p41"/>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1" name="Google Shape;25771;p41"/>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2" name="Google Shape;25772;p41"/>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3" name="Google Shape;25773;p41"/>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4" name="Google Shape;25774;p41"/>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5" name="Google Shape;25775;p41"/>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6" name="Google Shape;25776;p41"/>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7" name="Google Shape;25777;p41"/>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8" name="Google Shape;25778;p41"/>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9" name="Google Shape;25779;p41"/>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0" name="Google Shape;25780;p41"/>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1" name="Google Shape;25781;p41"/>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2" name="Google Shape;25782;p41"/>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3" name="Google Shape;25783;p41"/>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4" name="Google Shape;25784;p41"/>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5" name="Google Shape;25785;p41"/>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6" name="Google Shape;25786;p41"/>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7" name="Google Shape;25787;p41"/>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8" name="Google Shape;25788;p41"/>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9" name="Google Shape;25789;p41"/>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0" name="Google Shape;25790;p41"/>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1" name="Google Shape;25791;p41"/>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2" name="Google Shape;25792;p41"/>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3" name="Google Shape;25793;p41"/>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4" name="Google Shape;25794;p41"/>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5" name="Google Shape;25795;p41"/>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6" name="Google Shape;25796;p41"/>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7" name="Google Shape;25797;p41"/>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8" name="Google Shape;25798;p41"/>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9" name="Google Shape;25799;p41"/>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0" name="Google Shape;25800;p41"/>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1" name="Google Shape;25801;p41"/>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2" name="Google Shape;25802;p41"/>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3" name="Google Shape;25803;p41"/>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4" name="Google Shape;25804;p41"/>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5" name="Google Shape;25805;p41"/>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6" name="Google Shape;25806;p41"/>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7" name="Google Shape;25807;p41"/>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8" name="Google Shape;25808;p41"/>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9" name="Google Shape;25809;p41"/>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0" name="Google Shape;25810;p41"/>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1" name="Google Shape;25811;p41"/>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2" name="Google Shape;25812;p41"/>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3" name="Google Shape;25813;p41"/>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4" name="Google Shape;25814;p41"/>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5" name="Google Shape;25815;p41"/>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6" name="Google Shape;25816;p41"/>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7" name="Google Shape;25817;p41"/>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8" name="Google Shape;25818;p41"/>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9" name="Google Shape;25819;p41"/>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0" name="Google Shape;25820;p41"/>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1" name="Google Shape;25821;p41"/>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2" name="Google Shape;25822;p41"/>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3" name="Google Shape;25823;p41"/>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4" name="Google Shape;25824;p41"/>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5" name="Google Shape;25825;p41"/>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6" name="Google Shape;25826;p41"/>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7" name="Google Shape;25827;p41"/>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8" name="Google Shape;25828;p41"/>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9" name="Google Shape;25829;p41"/>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0" name="Google Shape;25830;p41"/>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1" name="Google Shape;25831;p41"/>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2" name="Google Shape;25832;p41"/>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3" name="Google Shape;25833;p41"/>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4" name="Google Shape;25834;p41"/>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5" name="Google Shape;25835;p41"/>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6" name="Google Shape;25836;p41"/>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7" name="Google Shape;25837;p41"/>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8" name="Google Shape;25838;p41"/>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9" name="Google Shape;25839;p41"/>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0" name="Google Shape;25840;p41"/>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1" name="Google Shape;25841;p41"/>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2" name="Google Shape;25842;p41"/>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3" name="Google Shape;25843;p41"/>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4" name="Google Shape;25844;p41"/>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5" name="Google Shape;25845;p41"/>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6" name="Google Shape;25846;p41"/>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7" name="Google Shape;25847;p41"/>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8" name="Google Shape;25848;p41"/>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9" name="Google Shape;25849;p41"/>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0" name="Google Shape;25850;p41"/>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1" name="Google Shape;25851;p41"/>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2" name="Google Shape;25852;p41"/>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3" name="Google Shape;25853;p41"/>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4" name="Google Shape;25854;p41"/>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5" name="Google Shape;25855;p41"/>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6" name="Google Shape;25856;p41"/>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7" name="Google Shape;25857;p41"/>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8" name="Google Shape;25858;p41"/>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9" name="Google Shape;25859;p41"/>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0" name="Google Shape;25860;p41"/>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1" name="Google Shape;25861;p41"/>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2" name="Google Shape;25862;p41"/>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3" name="Google Shape;25863;p41"/>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4" name="Google Shape;25864;p41"/>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5" name="Google Shape;25865;p41"/>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6" name="Google Shape;25866;p41"/>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7" name="Google Shape;25867;p41"/>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8" name="Google Shape;25868;p41"/>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9" name="Google Shape;25869;p41"/>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0" name="Google Shape;25870;p41"/>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1" name="Google Shape;25871;p41"/>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2" name="Google Shape;25872;p41"/>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3" name="Google Shape;25873;p41"/>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4" name="Google Shape;25874;p41"/>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5" name="Google Shape;25875;p41"/>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6" name="Google Shape;25876;p41"/>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7" name="Google Shape;25877;p41"/>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8" name="Google Shape;25878;p41"/>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9" name="Google Shape;25879;p41"/>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0" name="Google Shape;25880;p41"/>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1" name="Google Shape;25881;p41"/>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2" name="Google Shape;25882;p41"/>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3" name="Google Shape;25883;p41"/>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4" name="Google Shape;25884;p41"/>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5" name="Google Shape;25885;p41"/>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6" name="Google Shape;25886;p41"/>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7" name="Google Shape;25887;p41"/>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8" name="Google Shape;25888;p41"/>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9" name="Google Shape;25889;p41"/>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0" name="Google Shape;25890;p41"/>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1" name="Google Shape;25891;p41"/>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2" name="Google Shape;25892;p41"/>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3" name="Google Shape;25893;p41"/>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4" name="Google Shape;25894;p41"/>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5" name="Google Shape;25895;p41"/>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6" name="Google Shape;25896;p41"/>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7" name="Google Shape;25897;p41"/>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8" name="Google Shape;25898;p41"/>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9" name="Google Shape;25899;p41"/>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0" name="Google Shape;25900;p41"/>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1" name="Google Shape;25901;p41"/>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2" name="Google Shape;25902;p41"/>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3" name="Google Shape;25903;p41"/>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4" name="Google Shape;25904;p41"/>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5" name="Google Shape;25905;p41"/>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6" name="Google Shape;25906;p41"/>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7" name="Google Shape;25907;p41"/>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8" name="Google Shape;25908;p41"/>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9" name="Google Shape;25909;p41"/>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0" name="Google Shape;25910;p41"/>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1" name="Google Shape;25911;p41"/>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2" name="Google Shape;25912;p41"/>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3" name="Google Shape;25913;p41"/>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4" name="Google Shape;25914;p41"/>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5" name="Google Shape;25915;p41"/>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6" name="Google Shape;25916;p41"/>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7" name="Google Shape;25917;p41"/>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8" name="Google Shape;25918;p41"/>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9" name="Google Shape;25919;p41"/>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0" name="Google Shape;25920;p41"/>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1" name="Google Shape;25921;p41"/>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2" name="Google Shape;25922;p41"/>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3" name="Google Shape;25923;p41"/>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4" name="Google Shape;25924;p41"/>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5" name="Google Shape;25925;p41"/>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6" name="Google Shape;25926;p41"/>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7" name="Google Shape;25927;p41"/>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8" name="Google Shape;25928;p41"/>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9" name="Google Shape;25929;p41"/>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0" name="Google Shape;25930;p41"/>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1" name="Google Shape;25931;p41"/>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2" name="Google Shape;25932;p41"/>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3" name="Google Shape;25933;p41"/>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4" name="Google Shape;25934;p41"/>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5" name="Google Shape;25935;p41"/>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6" name="Google Shape;25936;p41"/>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7" name="Google Shape;25937;p41"/>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8" name="Google Shape;25938;p41"/>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9" name="Google Shape;25939;p41"/>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0" name="Google Shape;25940;p41"/>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1" name="Google Shape;25941;p41"/>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2" name="Google Shape;25942;p41"/>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3" name="Google Shape;25943;p41"/>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4" name="Google Shape;25944;p41"/>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5" name="Google Shape;25945;p41"/>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6" name="Google Shape;25946;p41"/>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7" name="Google Shape;25947;p41"/>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8" name="Google Shape;25948;p41"/>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9" name="Google Shape;25949;p41"/>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0" name="Google Shape;25950;p41"/>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1" name="Google Shape;25951;p41"/>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2" name="Google Shape;25952;p41"/>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3" name="Google Shape;25953;p41"/>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4" name="Google Shape;25954;p41"/>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5" name="Google Shape;25955;p41"/>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6" name="Google Shape;25956;p41"/>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7" name="Google Shape;25957;p41"/>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8" name="Google Shape;25958;p41"/>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9" name="Google Shape;25959;p41"/>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0" name="Google Shape;25960;p41"/>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1" name="Google Shape;25961;p41"/>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2" name="Google Shape;25962;p41"/>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3" name="Google Shape;25963;p41"/>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4" name="Google Shape;25964;p41"/>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5" name="Google Shape;25965;p41"/>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6" name="Google Shape;25966;p41"/>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7" name="Google Shape;25967;p41"/>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8" name="Google Shape;25968;p41"/>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9" name="Google Shape;25969;p41"/>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0" name="Google Shape;25970;p41"/>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1" name="Google Shape;25971;p41"/>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2" name="Google Shape;25972;p41"/>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3" name="Google Shape;25973;p41"/>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4" name="Google Shape;25974;p41"/>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5" name="Google Shape;25975;p41"/>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6" name="Google Shape;25976;p41"/>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7" name="Google Shape;25977;p41"/>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8" name="Google Shape;25978;p41"/>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9" name="Google Shape;25979;p41"/>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0" name="Google Shape;25980;p41"/>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1" name="Google Shape;25981;p41"/>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2" name="Google Shape;25982;p41"/>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3" name="Google Shape;25983;p41"/>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4" name="Google Shape;25984;p41"/>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5" name="Google Shape;25985;p41"/>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6" name="Google Shape;25986;p41"/>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7" name="Google Shape;25987;p41"/>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8" name="Google Shape;25988;p41"/>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9" name="Google Shape;25989;p41"/>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0" name="Google Shape;25990;p41"/>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1" name="Google Shape;25991;p41"/>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2" name="Google Shape;25992;p41"/>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3" name="Google Shape;25993;p41"/>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4" name="Google Shape;25994;p41"/>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5" name="Google Shape;25995;p41"/>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6" name="Google Shape;25996;p41"/>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7" name="Google Shape;25997;p41"/>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8" name="Google Shape;25998;p41"/>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9" name="Google Shape;25999;p41"/>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0" name="Google Shape;26000;p41"/>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1" name="Google Shape;26001;p41"/>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2" name="Google Shape;26002;p41"/>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3" name="Google Shape;26003;p41"/>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4" name="Google Shape;26004;p41"/>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5" name="Google Shape;26005;p41"/>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6" name="Google Shape;26006;p41"/>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7" name="Google Shape;26007;p41"/>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8" name="Google Shape;26008;p41"/>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9" name="Google Shape;26009;p41"/>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0" name="Google Shape;26010;p41"/>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1" name="Google Shape;26011;p41"/>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2" name="Google Shape;26012;p41"/>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3" name="Google Shape;26013;p41"/>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4" name="Google Shape;26014;p41"/>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5" name="Google Shape;26015;p41"/>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6" name="Google Shape;26016;p41"/>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7" name="Google Shape;26017;p41"/>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8" name="Google Shape;26018;p41"/>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9" name="Google Shape;26019;p41"/>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0" name="Google Shape;26020;p41"/>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1" name="Google Shape;26021;p41"/>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2" name="Google Shape;26022;p41"/>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3" name="Google Shape;26023;p41"/>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4" name="Google Shape;26024;p41"/>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5" name="Google Shape;26025;p41"/>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6" name="Google Shape;26026;p41"/>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7" name="Google Shape;26027;p41"/>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8" name="Google Shape;26028;p41"/>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9" name="Google Shape;26029;p41"/>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0" name="Google Shape;26030;p41"/>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1" name="Google Shape;26031;p41"/>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2" name="Google Shape;26032;p41"/>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3" name="Google Shape;26033;p41"/>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4" name="Google Shape;26034;p41"/>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5" name="Google Shape;26035;p41"/>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6" name="Google Shape;26036;p41"/>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7" name="Google Shape;26037;p41"/>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8" name="Google Shape;26038;p41"/>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9" name="Google Shape;26039;p41"/>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0" name="Google Shape;26040;p41"/>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1" name="Google Shape;26041;p41"/>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2" name="Google Shape;26042;p41"/>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3" name="Google Shape;26043;p41"/>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4" name="Google Shape;26044;p41"/>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5" name="Google Shape;26045;p41"/>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6" name="Google Shape;26046;p41"/>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7" name="Google Shape;26047;p41"/>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8" name="Google Shape;26048;p41"/>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9" name="Google Shape;26049;p41"/>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0" name="Google Shape;26050;p41"/>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1" name="Google Shape;26051;p41"/>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2" name="Google Shape;26052;p41"/>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3" name="Google Shape;26053;p41"/>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4" name="Google Shape;26054;p41"/>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055" name="Google Shape;26055;p41"/>
          <p:cNvGrpSpPr/>
          <p:nvPr/>
        </p:nvGrpSpPr>
        <p:grpSpPr>
          <a:xfrm>
            <a:off x="8303633" y="-87641"/>
            <a:ext cx="745659" cy="3343820"/>
            <a:chOff x="66432" y="-87641"/>
            <a:chExt cx="745659" cy="3343820"/>
          </a:xfrm>
        </p:grpSpPr>
        <p:sp>
          <p:nvSpPr>
            <p:cNvPr id="26056" name="Google Shape;26056;p41"/>
            <p:cNvSpPr/>
            <p:nvPr/>
          </p:nvSpPr>
          <p:spPr>
            <a:xfrm>
              <a:off x="67630" y="-87641"/>
              <a:ext cx="682826" cy="3343820"/>
            </a:xfrm>
            <a:custGeom>
              <a:avLst/>
              <a:gdLst/>
              <a:ahLst/>
              <a:cxnLst/>
              <a:rect l="l" t="t" r="r" b="b"/>
              <a:pathLst>
                <a:path w="15966" h="78186" fill="none" extrusionOk="0">
                  <a:moveTo>
                    <a:pt x="15965" y="0"/>
                  </a:moveTo>
                  <a:cubicBezTo>
                    <a:pt x="15739" y="12603"/>
                    <a:pt x="14976" y="37581"/>
                    <a:pt x="7488" y="56231"/>
                  </a:cubicBezTo>
                  <a:cubicBezTo>
                    <a:pt x="0" y="74880"/>
                    <a:pt x="1159" y="78186"/>
                    <a:pt x="1159" y="78186"/>
                  </a:cubicBezTo>
                </a:path>
              </a:pathLst>
            </a:custGeom>
            <a:noFill/>
            <a:ln w="9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7" name="Google Shape;26057;p41"/>
            <p:cNvSpPr/>
            <p:nvPr/>
          </p:nvSpPr>
          <p:spPr>
            <a:xfrm>
              <a:off x="598126" y="336961"/>
              <a:ext cx="213966" cy="606956"/>
            </a:xfrm>
            <a:custGeom>
              <a:avLst/>
              <a:gdLst/>
              <a:ahLst/>
              <a:cxnLst/>
              <a:rect l="l" t="t" r="r" b="b"/>
              <a:pathLst>
                <a:path w="5003" h="14192" extrusionOk="0">
                  <a:moveTo>
                    <a:pt x="2564" y="0"/>
                  </a:moveTo>
                  <a:cubicBezTo>
                    <a:pt x="1985" y="0"/>
                    <a:pt x="1407" y="82"/>
                    <a:pt x="848" y="244"/>
                  </a:cubicBezTo>
                  <a:lnTo>
                    <a:pt x="1" y="13666"/>
                  </a:lnTo>
                  <a:cubicBezTo>
                    <a:pt x="788" y="14018"/>
                    <a:pt x="1626" y="14191"/>
                    <a:pt x="2460" y="14191"/>
                  </a:cubicBezTo>
                  <a:cubicBezTo>
                    <a:pt x="3032" y="14191"/>
                    <a:pt x="3603" y="14110"/>
                    <a:pt x="4154" y="13949"/>
                  </a:cubicBezTo>
                  <a:lnTo>
                    <a:pt x="5002" y="499"/>
                  </a:lnTo>
                  <a:cubicBezTo>
                    <a:pt x="4221" y="166"/>
                    <a:pt x="3391" y="0"/>
                    <a:pt x="25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8" name="Google Shape;26058;p41"/>
            <p:cNvSpPr/>
            <p:nvPr/>
          </p:nvSpPr>
          <p:spPr>
            <a:xfrm>
              <a:off x="248881" y="1814471"/>
              <a:ext cx="372248" cy="601867"/>
            </a:xfrm>
            <a:custGeom>
              <a:avLst/>
              <a:gdLst/>
              <a:ahLst/>
              <a:cxnLst/>
              <a:rect l="l" t="t" r="r" b="b"/>
              <a:pathLst>
                <a:path w="8704" h="14073" extrusionOk="0">
                  <a:moveTo>
                    <a:pt x="4804" y="1"/>
                  </a:moveTo>
                  <a:lnTo>
                    <a:pt x="1" y="12575"/>
                  </a:lnTo>
                  <a:cubicBezTo>
                    <a:pt x="1074" y="13507"/>
                    <a:pt x="2459" y="14044"/>
                    <a:pt x="3900" y="14073"/>
                  </a:cubicBezTo>
                  <a:lnTo>
                    <a:pt x="8704" y="1498"/>
                  </a:lnTo>
                  <a:cubicBezTo>
                    <a:pt x="7630" y="566"/>
                    <a:pt x="6245" y="29"/>
                    <a:pt x="48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9" name="Google Shape;26059;p41"/>
            <p:cNvSpPr/>
            <p:nvPr/>
          </p:nvSpPr>
          <p:spPr>
            <a:xfrm>
              <a:off x="478503" y="1111534"/>
              <a:ext cx="285216" cy="604732"/>
            </a:xfrm>
            <a:custGeom>
              <a:avLst/>
              <a:gdLst/>
              <a:ahLst/>
              <a:cxnLst/>
              <a:rect l="l" t="t" r="r" b="b"/>
              <a:pathLst>
                <a:path w="6669" h="14140" extrusionOk="0">
                  <a:moveTo>
                    <a:pt x="3527" y="0"/>
                  </a:moveTo>
                  <a:cubicBezTo>
                    <a:pt x="3209" y="0"/>
                    <a:pt x="2890" y="25"/>
                    <a:pt x="2572" y="76"/>
                  </a:cubicBezTo>
                  <a:lnTo>
                    <a:pt x="0" y="13272"/>
                  </a:lnTo>
                  <a:cubicBezTo>
                    <a:pt x="942" y="13841"/>
                    <a:pt x="2019" y="14139"/>
                    <a:pt x="3114" y="14139"/>
                  </a:cubicBezTo>
                  <a:cubicBezTo>
                    <a:pt x="3432" y="14139"/>
                    <a:pt x="3751" y="14114"/>
                    <a:pt x="4069" y="14063"/>
                  </a:cubicBezTo>
                  <a:lnTo>
                    <a:pt x="6669" y="868"/>
                  </a:lnTo>
                  <a:cubicBezTo>
                    <a:pt x="5705" y="298"/>
                    <a:pt x="4623" y="0"/>
                    <a:pt x="3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0" name="Google Shape;26060;p41"/>
            <p:cNvSpPr/>
            <p:nvPr/>
          </p:nvSpPr>
          <p:spPr>
            <a:xfrm>
              <a:off x="66432" y="2552136"/>
              <a:ext cx="303350" cy="604519"/>
            </a:xfrm>
            <a:custGeom>
              <a:avLst/>
              <a:gdLst/>
              <a:ahLst/>
              <a:cxnLst/>
              <a:rect l="l" t="t" r="r" b="b"/>
              <a:pathLst>
                <a:path w="7093" h="14135" extrusionOk="0">
                  <a:moveTo>
                    <a:pt x="3801" y="1"/>
                  </a:moveTo>
                  <a:cubicBezTo>
                    <a:pt x="3551" y="1"/>
                    <a:pt x="3301" y="16"/>
                    <a:pt x="3052" y="46"/>
                  </a:cubicBezTo>
                  <a:lnTo>
                    <a:pt x="0" y="13157"/>
                  </a:lnTo>
                  <a:cubicBezTo>
                    <a:pt x="977" y="13808"/>
                    <a:pt x="2127" y="14134"/>
                    <a:pt x="3292" y="14134"/>
                  </a:cubicBezTo>
                  <a:cubicBezTo>
                    <a:pt x="3541" y="14134"/>
                    <a:pt x="3791" y="14119"/>
                    <a:pt x="4041" y="14089"/>
                  </a:cubicBezTo>
                  <a:lnTo>
                    <a:pt x="7092" y="978"/>
                  </a:lnTo>
                  <a:cubicBezTo>
                    <a:pt x="6115" y="327"/>
                    <a:pt x="4965" y="1"/>
                    <a:pt x="38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061" name="Google Shape;26061;p41"/>
          <p:cNvGrpSpPr/>
          <p:nvPr/>
        </p:nvGrpSpPr>
        <p:grpSpPr>
          <a:xfrm flipH="1">
            <a:off x="146712" y="-51948"/>
            <a:ext cx="958544" cy="4298080"/>
            <a:chOff x="8090748" y="-51948"/>
            <a:chExt cx="958544" cy="4298080"/>
          </a:xfrm>
        </p:grpSpPr>
        <p:sp>
          <p:nvSpPr>
            <p:cNvPr id="26062" name="Google Shape;26062;p41"/>
            <p:cNvSpPr/>
            <p:nvPr/>
          </p:nvSpPr>
          <p:spPr>
            <a:xfrm>
              <a:off x="8092287" y="-51948"/>
              <a:ext cx="877771" cy="4298080"/>
            </a:xfrm>
            <a:custGeom>
              <a:avLst/>
              <a:gdLst/>
              <a:ahLst/>
              <a:cxnLst/>
              <a:rect l="l" t="t" r="r" b="b"/>
              <a:pathLst>
                <a:path w="15966" h="78186" fill="none" extrusionOk="0">
                  <a:moveTo>
                    <a:pt x="15965" y="0"/>
                  </a:moveTo>
                  <a:cubicBezTo>
                    <a:pt x="15739" y="12603"/>
                    <a:pt x="14976" y="37581"/>
                    <a:pt x="7488" y="56231"/>
                  </a:cubicBezTo>
                  <a:cubicBezTo>
                    <a:pt x="0" y="74880"/>
                    <a:pt x="1159" y="78186"/>
                    <a:pt x="1159" y="78186"/>
                  </a:cubicBezTo>
                </a:path>
              </a:pathLst>
            </a:custGeom>
            <a:noFill/>
            <a:ln w="91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3" name="Google Shape;26063;p41"/>
            <p:cNvSpPr/>
            <p:nvPr/>
          </p:nvSpPr>
          <p:spPr>
            <a:xfrm>
              <a:off x="8774240" y="493835"/>
              <a:ext cx="275052" cy="780170"/>
            </a:xfrm>
            <a:custGeom>
              <a:avLst/>
              <a:gdLst/>
              <a:ahLst/>
              <a:cxnLst/>
              <a:rect l="l" t="t" r="r" b="b"/>
              <a:pathLst>
                <a:path w="5003" h="14192" extrusionOk="0">
                  <a:moveTo>
                    <a:pt x="2564" y="0"/>
                  </a:moveTo>
                  <a:cubicBezTo>
                    <a:pt x="1985" y="0"/>
                    <a:pt x="1407" y="82"/>
                    <a:pt x="848" y="244"/>
                  </a:cubicBezTo>
                  <a:lnTo>
                    <a:pt x="1" y="13666"/>
                  </a:lnTo>
                  <a:cubicBezTo>
                    <a:pt x="788" y="14018"/>
                    <a:pt x="1626" y="14191"/>
                    <a:pt x="2460" y="14191"/>
                  </a:cubicBezTo>
                  <a:cubicBezTo>
                    <a:pt x="3032" y="14191"/>
                    <a:pt x="3603" y="14110"/>
                    <a:pt x="4154" y="13949"/>
                  </a:cubicBezTo>
                  <a:lnTo>
                    <a:pt x="5002" y="499"/>
                  </a:lnTo>
                  <a:cubicBezTo>
                    <a:pt x="4221" y="166"/>
                    <a:pt x="3391" y="0"/>
                    <a:pt x="2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4" name="Google Shape;26064;p41"/>
            <p:cNvSpPr/>
            <p:nvPr/>
          </p:nvSpPr>
          <p:spPr>
            <a:xfrm>
              <a:off x="8325286" y="2393028"/>
              <a:ext cx="478524" cy="773628"/>
            </a:xfrm>
            <a:custGeom>
              <a:avLst/>
              <a:gdLst/>
              <a:ahLst/>
              <a:cxnLst/>
              <a:rect l="l" t="t" r="r" b="b"/>
              <a:pathLst>
                <a:path w="8704" h="14073" extrusionOk="0">
                  <a:moveTo>
                    <a:pt x="4804" y="1"/>
                  </a:moveTo>
                  <a:lnTo>
                    <a:pt x="1" y="12575"/>
                  </a:lnTo>
                  <a:cubicBezTo>
                    <a:pt x="1074" y="13507"/>
                    <a:pt x="2459" y="14044"/>
                    <a:pt x="3900" y="14073"/>
                  </a:cubicBezTo>
                  <a:lnTo>
                    <a:pt x="8704" y="1498"/>
                  </a:lnTo>
                  <a:cubicBezTo>
                    <a:pt x="7630" y="566"/>
                    <a:pt x="6245" y="29"/>
                    <a:pt x="4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5" name="Google Shape;26065;p41"/>
            <p:cNvSpPr/>
            <p:nvPr/>
          </p:nvSpPr>
          <p:spPr>
            <a:xfrm>
              <a:off x="8620465" y="1489472"/>
              <a:ext cx="366645" cy="777311"/>
            </a:xfrm>
            <a:custGeom>
              <a:avLst/>
              <a:gdLst/>
              <a:ahLst/>
              <a:cxnLst/>
              <a:rect l="l" t="t" r="r" b="b"/>
              <a:pathLst>
                <a:path w="6669" h="14140" extrusionOk="0">
                  <a:moveTo>
                    <a:pt x="3527" y="0"/>
                  </a:moveTo>
                  <a:cubicBezTo>
                    <a:pt x="3209" y="0"/>
                    <a:pt x="2890" y="25"/>
                    <a:pt x="2572" y="76"/>
                  </a:cubicBezTo>
                  <a:lnTo>
                    <a:pt x="0" y="13272"/>
                  </a:lnTo>
                  <a:cubicBezTo>
                    <a:pt x="942" y="13841"/>
                    <a:pt x="2019" y="14139"/>
                    <a:pt x="3114" y="14139"/>
                  </a:cubicBezTo>
                  <a:cubicBezTo>
                    <a:pt x="3432" y="14139"/>
                    <a:pt x="3751" y="14114"/>
                    <a:pt x="4069" y="14063"/>
                  </a:cubicBezTo>
                  <a:lnTo>
                    <a:pt x="6669" y="868"/>
                  </a:lnTo>
                  <a:cubicBezTo>
                    <a:pt x="5705" y="298"/>
                    <a:pt x="4623" y="0"/>
                    <a:pt x="3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6" name="Google Shape;26066;p41"/>
            <p:cNvSpPr/>
            <p:nvPr/>
          </p:nvSpPr>
          <p:spPr>
            <a:xfrm>
              <a:off x="8090748" y="3341222"/>
              <a:ext cx="389955" cy="777036"/>
            </a:xfrm>
            <a:custGeom>
              <a:avLst/>
              <a:gdLst/>
              <a:ahLst/>
              <a:cxnLst/>
              <a:rect l="l" t="t" r="r" b="b"/>
              <a:pathLst>
                <a:path w="7093" h="14135" extrusionOk="0">
                  <a:moveTo>
                    <a:pt x="3801" y="1"/>
                  </a:moveTo>
                  <a:cubicBezTo>
                    <a:pt x="3551" y="1"/>
                    <a:pt x="3301" y="16"/>
                    <a:pt x="3052" y="46"/>
                  </a:cubicBezTo>
                  <a:lnTo>
                    <a:pt x="0" y="13157"/>
                  </a:lnTo>
                  <a:cubicBezTo>
                    <a:pt x="977" y="13808"/>
                    <a:pt x="2127" y="14134"/>
                    <a:pt x="3292" y="14134"/>
                  </a:cubicBezTo>
                  <a:cubicBezTo>
                    <a:pt x="3541" y="14134"/>
                    <a:pt x="3791" y="14119"/>
                    <a:pt x="4041" y="14089"/>
                  </a:cubicBezTo>
                  <a:lnTo>
                    <a:pt x="7092" y="978"/>
                  </a:lnTo>
                  <a:cubicBezTo>
                    <a:pt x="6115" y="327"/>
                    <a:pt x="4965" y="1"/>
                    <a:pt x="38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067" name="Google Shape;26067;p41"/>
          <p:cNvGrpSpPr/>
          <p:nvPr/>
        </p:nvGrpSpPr>
        <p:grpSpPr>
          <a:xfrm flipH="1">
            <a:off x="8591248" y="4151182"/>
            <a:ext cx="170431" cy="208992"/>
            <a:chOff x="7314226" y="2364570"/>
            <a:chExt cx="170431" cy="208992"/>
          </a:xfrm>
        </p:grpSpPr>
        <p:sp>
          <p:nvSpPr>
            <p:cNvPr id="26068" name="Google Shape;26068;p41"/>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9" name="Google Shape;26069;p41"/>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0" name="Google Shape;26070;p41"/>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1" name="Google Shape;26071;p41"/>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072" name="Google Shape;26072;p41"/>
          <p:cNvGrpSpPr/>
          <p:nvPr/>
        </p:nvGrpSpPr>
        <p:grpSpPr>
          <a:xfrm flipH="1">
            <a:off x="1279023" y="4528332"/>
            <a:ext cx="170431" cy="208992"/>
            <a:chOff x="7314226" y="2364570"/>
            <a:chExt cx="170431" cy="208992"/>
          </a:xfrm>
        </p:grpSpPr>
        <p:sp>
          <p:nvSpPr>
            <p:cNvPr id="26073" name="Google Shape;26073;p41"/>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4" name="Google Shape;26074;p41"/>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5" name="Google Shape;26075;p41"/>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6" name="Google Shape;26076;p41"/>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077" name="Google Shape;26077;p41"/>
          <p:cNvGrpSpPr/>
          <p:nvPr/>
        </p:nvGrpSpPr>
        <p:grpSpPr>
          <a:xfrm flipH="1">
            <a:off x="629423" y="4761920"/>
            <a:ext cx="170431" cy="208992"/>
            <a:chOff x="7314226" y="2364570"/>
            <a:chExt cx="170431" cy="208992"/>
          </a:xfrm>
        </p:grpSpPr>
        <p:sp>
          <p:nvSpPr>
            <p:cNvPr id="26078" name="Google Shape;26078;p41"/>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9" name="Google Shape;26079;p41"/>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0" name="Google Shape;26080;p41"/>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1" name="Google Shape;26081;p41"/>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082" name="Google Shape;26082;p41"/>
          <p:cNvSpPr/>
          <p:nvPr/>
        </p:nvSpPr>
        <p:spPr>
          <a:xfrm flipH="1">
            <a:off x="304486" y="42171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3" name="Google Shape;26083;p41"/>
          <p:cNvSpPr/>
          <p:nvPr/>
        </p:nvSpPr>
        <p:spPr>
          <a:xfrm flipH="1">
            <a:off x="1771730" y="47031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4" name="Google Shape;26084;p41"/>
          <p:cNvSpPr/>
          <p:nvPr/>
        </p:nvSpPr>
        <p:spPr>
          <a:xfrm flipH="1">
            <a:off x="2264586" y="47928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5" name="Google Shape;26085;p41"/>
          <p:cNvSpPr/>
          <p:nvPr/>
        </p:nvSpPr>
        <p:spPr>
          <a:xfrm flipH="1">
            <a:off x="8128186" y="47395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26086" name="Shape 26086"/>
        <p:cNvGrpSpPr/>
        <p:nvPr/>
      </p:nvGrpSpPr>
      <p:grpSpPr>
        <a:xfrm>
          <a:off x="0" y="0"/>
          <a:ext cx="0" cy="0"/>
          <a:chOff x="0" y="0"/>
          <a:chExt cx="0" cy="0"/>
        </a:xfrm>
      </p:grpSpPr>
      <p:grpSp>
        <p:nvGrpSpPr>
          <p:cNvPr id="26087" name="Google Shape;26087;p42"/>
          <p:cNvGrpSpPr/>
          <p:nvPr/>
        </p:nvGrpSpPr>
        <p:grpSpPr>
          <a:xfrm>
            <a:off x="-44372" y="-112096"/>
            <a:ext cx="9232744" cy="5367692"/>
            <a:chOff x="-36097" y="-112100"/>
            <a:chExt cx="9232744" cy="5367692"/>
          </a:xfrm>
        </p:grpSpPr>
        <p:sp>
          <p:nvSpPr>
            <p:cNvPr id="26088" name="Google Shape;26088;p42"/>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9" name="Google Shape;26089;p42"/>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0" name="Google Shape;26090;p42"/>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1" name="Google Shape;26091;p42"/>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2" name="Google Shape;26092;p42"/>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3" name="Google Shape;26093;p42"/>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4" name="Google Shape;26094;p42"/>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5" name="Google Shape;26095;p42"/>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6" name="Google Shape;26096;p42"/>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7" name="Google Shape;26097;p42"/>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8" name="Google Shape;26098;p42"/>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9" name="Google Shape;26099;p42"/>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0" name="Google Shape;26100;p42"/>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1" name="Google Shape;26101;p42"/>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2" name="Google Shape;26102;p42"/>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3" name="Google Shape;26103;p42"/>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4" name="Google Shape;26104;p42"/>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5" name="Google Shape;26105;p42"/>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6" name="Google Shape;26106;p42"/>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7" name="Google Shape;26107;p42"/>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8" name="Google Shape;26108;p42"/>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9" name="Google Shape;26109;p42"/>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0" name="Google Shape;26110;p42"/>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1" name="Google Shape;26111;p42"/>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2" name="Google Shape;26112;p42"/>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3" name="Google Shape;26113;p42"/>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4" name="Google Shape;26114;p42"/>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5" name="Google Shape;26115;p42"/>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6" name="Google Shape;26116;p42"/>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7" name="Google Shape;26117;p42"/>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8" name="Google Shape;26118;p42"/>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9" name="Google Shape;26119;p42"/>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0" name="Google Shape;26120;p42"/>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1" name="Google Shape;26121;p42"/>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2" name="Google Shape;26122;p42"/>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3" name="Google Shape;26123;p42"/>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4" name="Google Shape;26124;p42"/>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5" name="Google Shape;26125;p42"/>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6" name="Google Shape;26126;p42"/>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7" name="Google Shape;26127;p42"/>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8" name="Google Shape;26128;p42"/>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9" name="Google Shape;26129;p42"/>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0" name="Google Shape;26130;p42"/>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1" name="Google Shape;26131;p42"/>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2" name="Google Shape;26132;p42"/>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3" name="Google Shape;26133;p42"/>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4" name="Google Shape;26134;p42"/>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5" name="Google Shape;26135;p42"/>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6" name="Google Shape;26136;p42"/>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7" name="Google Shape;26137;p42"/>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8" name="Google Shape;26138;p42"/>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9" name="Google Shape;26139;p42"/>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0" name="Google Shape;26140;p42"/>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1" name="Google Shape;26141;p42"/>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2" name="Google Shape;26142;p42"/>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3" name="Google Shape;26143;p42"/>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4" name="Google Shape;26144;p42"/>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5" name="Google Shape;26145;p42"/>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6" name="Google Shape;26146;p42"/>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7" name="Google Shape;26147;p42"/>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8" name="Google Shape;26148;p42"/>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9" name="Google Shape;26149;p42"/>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0" name="Google Shape;26150;p42"/>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1" name="Google Shape;26151;p42"/>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2" name="Google Shape;26152;p42"/>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3" name="Google Shape;26153;p42"/>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4" name="Google Shape;26154;p42"/>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5" name="Google Shape;26155;p42"/>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6" name="Google Shape;26156;p42"/>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7" name="Google Shape;26157;p42"/>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8" name="Google Shape;26158;p42"/>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9" name="Google Shape;26159;p42"/>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0" name="Google Shape;26160;p42"/>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1" name="Google Shape;26161;p42"/>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2" name="Google Shape;26162;p42"/>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3" name="Google Shape;26163;p42"/>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4" name="Google Shape;26164;p42"/>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5" name="Google Shape;26165;p42"/>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6" name="Google Shape;26166;p42"/>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7" name="Google Shape;26167;p42"/>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8" name="Google Shape;26168;p42"/>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9" name="Google Shape;26169;p42"/>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0" name="Google Shape;26170;p42"/>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1" name="Google Shape;26171;p42"/>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2" name="Google Shape;26172;p42"/>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3" name="Google Shape;26173;p42"/>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4" name="Google Shape;26174;p42"/>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5" name="Google Shape;26175;p42"/>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6" name="Google Shape;26176;p42"/>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7" name="Google Shape;26177;p42"/>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8" name="Google Shape;26178;p42"/>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9" name="Google Shape;26179;p42"/>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0" name="Google Shape;26180;p42"/>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1" name="Google Shape;26181;p42"/>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2" name="Google Shape;26182;p42"/>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3" name="Google Shape;26183;p42"/>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4" name="Google Shape;26184;p42"/>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5" name="Google Shape;26185;p42"/>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6" name="Google Shape;26186;p42"/>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7" name="Google Shape;26187;p42"/>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8" name="Google Shape;26188;p42"/>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9" name="Google Shape;26189;p42"/>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0" name="Google Shape;26190;p42"/>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1" name="Google Shape;26191;p42"/>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2" name="Google Shape;26192;p42"/>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3" name="Google Shape;26193;p42"/>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4" name="Google Shape;26194;p42"/>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5" name="Google Shape;26195;p42"/>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6" name="Google Shape;26196;p42"/>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7" name="Google Shape;26197;p42"/>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8" name="Google Shape;26198;p42"/>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9" name="Google Shape;26199;p42"/>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0" name="Google Shape;26200;p42"/>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1" name="Google Shape;26201;p42"/>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2" name="Google Shape;26202;p42"/>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3" name="Google Shape;26203;p42"/>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4" name="Google Shape;26204;p42"/>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5" name="Google Shape;26205;p42"/>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6" name="Google Shape;26206;p42"/>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7" name="Google Shape;26207;p42"/>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8" name="Google Shape;26208;p42"/>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9" name="Google Shape;26209;p42"/>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0" name="Google Shape;26210;p42"/>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1" name="Google Shape;26211;p42"/>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2" name="Google Shape;26212;p42"/>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3" name="Google Shape;26213;p42"/>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4" name="Google Shape;26214;p42"/>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5" name="Google Shape;26215;p42"/>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6" name="Google Shape;26216;p42"/>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7" name="Google Shape;26217;p42"/>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8" name="Google Shape;26218;p42"/>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9" name="Google Shape;26219;p42"/>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0" name="Google Shape;26220;p42"/>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1" name="Google Shape;26221;p42"/>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2" name="Google Shape;26222;p42"/>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3" name="Google Shape;26223;p42"/>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4" name="Google Shape;26224;p42"/>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5" name="Google Shape;26225;p42"/>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6" name="Google Shape;26226;p42"/>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7" name="Google Shape;26227;p42"/>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8" name="Google Shape;26228;p42"/>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9" name="Google Shape;26229;p42"/>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0" name="Google Shape;26230;p42"/>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1" name="Google Shape;26231;p42"/>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2" name="Google Shape;26232;p42"/>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3" name="Google Shape;26233;p42"/>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4" name="Google Shape;26234;p42"/>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5" name="Google Shape;26235;p42"/>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6" name="Google Shape;26236;p42"/>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7" name="Google Shape;26237;p42"/>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8" name="Google Shape;26238;p42"/>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9" name="Google Shape;26239;p42"/>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0" name="Google Shape;26240;p42"/>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1" name="Google Shape;26241;p42"/>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2" name="Google Shape;26242;p42"/>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3" name="Google Shape;26243;p42"/>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4" name="Google Shape;26244;p42"/>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5" name="Google Shape;26245;p42"/>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6" name="Google Shape;26246;p42"/>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7" name="Google Shape;26247;p42"/>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8" name="Google Shape;26248;p42"/>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9" name="Google Shape;26249;p42"/>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0" name="Google Shape;26250;p42"/>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1" name="Google Shape;26251;p42"/>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2" name="Google Shape;26252;p42"/>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3" name="Google Shape;26253;p42"/>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4" name="Google Shape;26254;p42"/>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5" name="Google Shape;26255;p42"/>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6" name="Google Shape;26256;p42"/>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7" name="Google Shape;26257;p42"/>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8" name="Google Shape;26258;p42"/>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9" name="Google Shape;26259;p42"/>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0" name="Google Shape;26260;p42"/>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1" name="Google Shape;26261;p42"/>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2" name="Google Shape;26262;p42"/>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3" name="Google Shape;26263;p42"/>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4" name="Google Shape;26264;p42"/>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5" name="Google Shape;26265;p42"/>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6" name="Google Shape;26266;p42"/>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7" name="Google Shape;26267;p42"/>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8" name="Google Shape;26268;p42"/>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9" name="Google Shape;26269;p42"/>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0" name="Google Shape;26270;p42"/>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1" name="Google Shape;26271;p42"/>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2" name="Google Shape;26272;p42"/>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3" name="Google Shape;26273;p42"/>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4" name="Google Shape;26274;p42"/>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5" name="Google Shape;26275;p42"/>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6" name="Google Shape;26276;p42"/>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7" name="Google Shape;26277;p42"/>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8" name="Google Shape;26278;p42"/>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9" name="Google Shape;26279;p42"/>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0" name="Google Shape;26280;p42"/>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1" name="Google Shape;26281;p42"/>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2" name="Google Shape;26282;p42"/>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3" name="Google Shape;26283;p42"/>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4" name="Google Shape;26284;p42"/>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5" name="Google Shape;26285;p42"/>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6" name="Google Shape;26286;p42"/>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7" name="Google Shape;26287;p42"/>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8" name="Google Shape;26288;p42"/>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9" name="Google Shape;26289;p42"/>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0" name="Google Shape;26290;p42"/>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1" name="Google Shape;26291;p42"/>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2" name="Google Shape;26292;p42"/>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3" name="Google Shape;26293;p42"/>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4" name="Google Shape;26294;p42"/>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5" name="Google Shape;26295;p42"/>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6" name="Google Shape;26296;p42"/>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7" name="Google Shape;26297;p42"/>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8" name="Google Shape;26298;p42"/>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9" name="Google Shape;26299;p42"/>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0" name="Google Shape;26300;p42"/>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1" name="Google Shape;26301;p42"/>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2" name="Google Shape;26302;p42"/>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3" name="Google Shape;26303;p42"/>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4" name="Google Shape;26304;p42"/>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5" name="Google Shape;26305;p42"/>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6" name="Google Shape;26306;p42"/>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7" name="Google Shape;26307;p42"/>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8" name="Google Shape;26308;p42"/>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9" name="Google Shape;26309;p42"/>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0" name="Google Shape;26310;p42"/>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1" name="Google Shape;26311;p42"/>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2" name="Google Shape;26312;p42"/>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3" name="Google Shape;26313;p42"/>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4" name="Google Shape;26314;p42"/>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5" name="Google Shape;26315;p42"/>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6" name="Google Shape;26316;p42"/>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7" name="Google Shape;26317;p42"/>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8" name="Google Shape;26318;p42"/>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9" name="Google Shape;26319;p42"/>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0" name="Google Shape;26320;p42"/>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1" name="Google Shape;26321;p42"/>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2" name="Google Shape;26322;p42"/>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3" name="Google Shape;26323;p42"/>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4" name="Google Shape;26324;p42"/>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5" name="Google Shape;26325;p42"/>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6" name="Google Shape;26326;p42"/>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7" name="Google Shape;26327;p42"/>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8" name="Google Shape;26328;p42"/>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9" name="Google Shape;26329;p42"/>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0" name="Google Shape;26330;p42"/>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1" name="Google Shape;26331;p42"/>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2" name="Google Shape;26332;p42"/>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3" name="Google Shape;26333;p42"/>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4" name="Google Shape;26334;p42"/>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5" name="Google Shape;26335;p42"/>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6" name="Google Shape;26336;p42"/>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7" name="Google Shape;26337;p42"/>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8" name="Google Shape;26338;p42"/>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9" name="Google Shape;26339;p42"/>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0" name="Google Shape;26340;p42"/>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1" name="Google Shape;26341;p42"/>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2" name="Google Shape;26342;p42"/>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3" name="Google Shape;26343;p42"/>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4" name="Google Shape;26344;p42"/>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5" name="Google Shape;26345;p42"/>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6" name="Google Shape;26346;p42"/>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7" name="Google Shape;26347;p42"/>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8" name="Google Shape;26348;p42"/>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9" name="Google Shape;26349;p42"/>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0" name="Google Shape;26350;p42"/>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1" name="Google Shape;26351;p42"/>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2" name="Google Shape;26352;p42"/>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3" name="Google Shape;26353;p42"/>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4" name="Google Shape;26354;p42"/>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5" name="Google Shape;26355;p42"/>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6" name="Google Shape;26356;p42"/>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7" name="Google Shape;26357;p42"/>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8" name="Google Shape;26358;p42"/>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9" name="Google Shape;26359;p42"/>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0" name="Google Shape;26360;p42"/>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1" name="Google Shape;26361;p42"/>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2" name="Google Shape;26362;p42"/>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3" name="Google Shape;26363;p42"/>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4" name="Google Shape;26364;p42"/>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5" name="Google Shape;26365;p42"/>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6" name="Google Shape;26366;p42"/>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7" name="Google Shape;26367;p42"/>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8" name="Google Shape;26368;p42"/>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9" name="Google Shape;26369;p42"/>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0" name="Google Shape;26370;p42"/>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1" name="Google Shape;26371;p42"/>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2" name="Google Shape;26372;p42"/>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3" name="Google Shape;26373;p42"/>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4" name="Google Shape;26374;p42"/>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5" name="Google Shape;26375;p42"/>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6" name="Google Shape;26376;p42"/>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7" name="Google Shape;26377;p42"/>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8" name="Google Shape;26378;p42"/>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9" name="Google Shape;26379;p42"/>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0" name="Google Shape;26380;p42"/>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1" name="Google Shape;26381;p42"/>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2" name="Google Shape;26382;p42"/>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3" name="Google Shape;26383;p42"/>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4" name="Google Shape;26384;p42"/>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5" name="Google Shape;26385;p42"/>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6" name="Google Shape;26386;p42"/>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7" name="Google Shape;26387;p42"/>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8" name="Google Shape;26388;p42"/>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9" name="Google Shape;26389;p42"/>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0" name="Google Shape;26390;p42"/>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1" name="Google Shape;26391;p42"/>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2" name="Google Shape;26392;p42"/>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3" name="Google Shape;26393;p42"/>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4" name="Google Shape;26394;p42"/>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5" name="Google Shape;26395;p42"/>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6" name="Google Shape;26396;p42"/>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7" name="Google Shape;26397;p42"/>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8" name="Google Shape;26398;p42"/>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9" name="Google Shape;26399;p42"/>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0" name="Google Shape;26400;p42"/>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1" name="Google Shape;26401;p42"/>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2" name="Google Shape;26402;p42"/>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3" name="Google Shape;26403;p42"/>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4" name="Google Shape;26404;p42"/>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5" name="Google Shape;26405;p42"/>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6" name="Google Shape;26406;p42"/>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7" name="Google Shape;26407;p42"/>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8" name="Google Shape;26408;p42"/>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9" name="Google Shape;26409;p42"/>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0" name="Google Shape;26410;p42"/>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1" name="Google Shape;26411;p42"/>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2" name="Google Shape;26412;p42"/>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3" name="Google Shape;26413;p42"/>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4" name="Google Shape;26414;p42"/>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5" name="Google Shape;26415;p42"/>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6" name="Google Shape;26416;p42"/>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7" name="Google Shape;26417;p42"/>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8" name="Google Shape;26418;p42"/>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9" name="Google Shape;26419;p42"/>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0" name="Google Shape;26420;p42"/>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1" name="Google Shape;26421;p42"/>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2" name="Google Shape;26422;p42"/>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3" name="Google Shape;26423;p42"/>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4" name="Google Shape;26424;p42"/>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5" name="Google Shape;26425;p42"/>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6" name="Google Shape;26426;p42"/>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7" name="Google Shape;26427;p42"/>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8" name="Google Shape;26428;p42"/>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9" name="Google Shape;26429;p42"/>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0" name="Google Shape;26430;p42"/>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1" name="Google Shape;26431;p42"/>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2" name="Google Shape;26432;p42"/>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3" name="Google Shape;26433;p42"/>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4" name="Google Shape;26434;p42"/>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5" name="Google Shape;26435;p42"/>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6" name="Google Shape;26436;p42"/>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7" name="Google Shape;26437;p42"/>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8" name="Google Shape;26438;p42"/>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9" name="Google Shape;26439;p42"/>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0" name="Google Shape;26440;p42"/>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1" name="Google Shape;26441;p42"/>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2" name="Google Shape;26442;p42"/>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3" name="Google Shape;26443;p42"/>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4" name="Google Shape;26444;p42"/>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5" name="Google Shape;26445;p42"/>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6" name="Google Shape;26446;p42"/>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7" name="Google Shape;26447;p42"/>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8" name="Google Shape;26448;p42"/>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9" name="Google Shape;26449;p42"/>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0" name="Google Shape;26450;p42"/>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1" name="Google Shape;26451;p42"/>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2" name="Google Shape;26452;p42"/>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3" name="Google Shape;26453;p42"/>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4" name="Google Shape;26454;p42"/>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5" name="Google Shape;26455;p42"/>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6" name="Google Shape;26456;p42"/>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7" name="Google Shape;26457;p42"/>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8" name="Google Shape;26458;p42"/>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9" name="Google Shape;26459;p42"/>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0" name="Google Shape;26460;p42"/>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1" name="Google Shape;26461;p42"/>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2" name="Google Shape;26462;p42"/>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3" name="Google Shape;26463;p42"/>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4" name="Google Shape;26464;p42"/>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5" name="Google Shape;26465;p42"/>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6" name="Google Shape;26466;p42"/>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7" name="Google Shape;26467;p42"/>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8" name="Google Shape;26468;p42"/>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9" name="Google Shape;26469;p42"/>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0" name="Google Shape;26470;p42"/>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1" name="Google Shape;26471;p42"/>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2" name="Google Shape;26472;p42"/>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3" name="Google Shape;26473;p42"/>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4" name="Google Shape;26474;p42"/>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5" name="Google Shape;26475;p42"/>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6" name="Google Shape;26476;p42"/>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7" name="Google Shape;26477;p42"/>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8" name="Google Shape;26478;p42"/>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9" name="Google Shape;26479;p42"/>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0" name="Google Shape;26480;p42"/>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1" name="Google Shape;26481;p42"/>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2" name="Google Shape;26482;p42"/>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3" name="Google Shape;26483;p42"/>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4" name="Google Shape;26484;p42"/>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5" name="Google Shape;26485;p42"/>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6" name="Google Shape;26486;p42"/>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7" name="Google Shape;26487;p42"/>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8" name="Google Shape;26488;p42"/>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9" name="Google Shape;26489;p42"/>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0" name="Google Shape;26490;p42"/>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1" name="Google Shape;26491;p42"/>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2" name="Google Shape;26492;p42"/>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3" name="Google Shape;26493;p42"/>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4" name="Google Shape;26494;p42"/>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5" name="Google Shape;26495;p42"/>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6" name="Google Shape;26496;p42"/>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7" name="Google Shape;26497;p42"/>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8" name="Google Shape;26498;p42"/>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9" name="Google Shape;26499;p42"/>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0" name="Google Shape;26500;p42"/>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1" name="Google Shape;26501;p42"/>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2" name="Google Shape;26502;p42"/>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3" name="Google Shape;26503;p42"/>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4" name="Google Shape;26504;p42"/>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5" name="Google Shape;26505;p42"/>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6" name="Google Shape;26506;p42"/>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7" name="Google Shape;26507;p42"/>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8" name="Google Shape;26508;p42"/>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9" name="Google Shape;26509;p42"/>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0" name="Google Shape;26510;p42"/>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1" name="Google Shape;26511;p42"/>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2" name="Google Shape;26512;p42"/>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3" name="Google Shape;26513;p42"/>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4" name="Google Shape;26514;p42"/>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5" name="Google Shape;26515;p42"/>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6" name="Google Shape;26516;p42"/>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7" name="Google Shape;26517;p42"/>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8" name="Google Shape;26518;p42"/>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9" name="Google Shape;26519;p42"/>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0" name="Google Shape;26520;p42"/>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1" name="Google Shape;26521;p42"/>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2" name="Google Shape;26522;p42"/>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3" name="Google Shape;26523;p42"/>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4" name="Google Shape;26524;p42"/>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5" name="Google Shape;26525;p42"/>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6" name="Google Shape;26526;p42"/>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7" name="Google Shape;26527;p42"/>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8" name="Google Shape;26528;p42"/>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9" name="Google Shape;26529;p42"/>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0" name="Google Shape;26530;p42"/>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1" name="Google Shape;26531;p42"/>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2" name="Google Shape;26532;p42"/>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3" name="Google Shape;26533;p42"/>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4" name="Google Shape;26534;p42"/>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5" name="Google Shape;26535;p42"/>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6" name="Google Shape;26536;p42"/>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7" name="Google Shape;26537;p42"/>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8" name="Google Shape;26538;p42"/>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9" name="Google Shape;26539;p42"/>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0" name="Google Shape;26540;p42"/>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1" name="Google Shape;26541;p42"/>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2" name="Google Shape;26542;p42"/>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3" name="Google Shape;26543;p42"/>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4" name="Google Shape;26544;p42"/>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5" name="Google Shape;26545;p42"/>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6" name="Google Shape;26546;p42"/>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7" name="Google Shape;26547;p42"/>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8" name="Google Shape;26548;p42"/>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9" name="Google Shape;26549;p42"/>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0" name="Google Shape;26550;p42"/>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1" name="Google Shape;26551;p42"/>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2" name="Google Shape;26552;p42"/>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3" name="Google Shape;26553;p42"/>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4" name="Google Shape;26554;p42"/>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5" name="Google Shape;26555;p42"/>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6" name="Google Shape;26556;p42"/>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7" name="Google Shape;26557;p42"/>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8" name="Google Shape;26558;p42"/>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9" name="Google Shape;26559;p42"/>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0" name="Google Shape;26560;p42"/>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1" name="Google Shape;26561;p42"/>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2" name="Google Shape;26562;p42"/>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3" name="Google Shape;26563;p42"/>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4" name="Google Shape;26564;p42"/>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5" name="Google Shape;26565;p42"/>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6" name="Google Shape;26566;p42"/>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7" name="Google Shape;26567;p42"/>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8" name="Google Shape;26568;p42"/>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9" name="Google Shape;26569;p42"/>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0" name="Google Shape;26570;p42"/>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1" name="Google Shape;26571;p42"/>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2" name="Google Shape;26572;p42"/>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3" name="Google Shape;26573;p42"/>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4" name="Google Shape;26574;p42"/>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5" name="Google Shape;26575;p42"/>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6" name="Google Shape;26576;p42"/>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7" name="Google Shape;26577;p42"/>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8" name="Google Shape;26578;p42"/>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9" name="Google Shape;26579;p42"/>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0" name="Google Shape;26580;p42"/>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1" name="Google Shape;26581;p42"/>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2" name="Google Shape;26582;p42"/>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3" name="Google Shape;26583;p42"/>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4" name="Google Shape;26584;p42"/>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5" name="Google Shape;26585;p42"/>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6" name="Google Shape;26586;p42"/>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7" name="Google Shape;26587;p42"/>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8" name="Google Shape;26588;p42"/>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9" name="Google Shape;26589;p42"/>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0" name="Google Shape;26590;p42"/>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1" name="Google Shape;26591;p42"/>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2" name="Google Shape;26592;p42"/>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3" name="Google Shape;26593;p42"/>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4" name="Google Shape;26594;p42"/>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5" name="Google Shape;26595;p42"/>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6" name="Google Shape;26596;p42"/>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7" name="Google Shape;26597;p42"/>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8" name="Google Shape;26598;p42"/>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9" name="Google Shape;26599;p42"/>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0" name="Google Shape;26600;p42"/>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1" name="Google Shape;26601;p42"/>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2" name="Google Shape;26602;p42"/>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3" name="Google Shape;26603;p42"/>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4" name="Google Shape;26604;p42"/>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5" name="Google Shape;26605;p42"/>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6" name="Google Shape;26606;p42"/>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7" name="Google Shape;26607;p42"/>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8" name="Google Shape;26608;p42"/>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9" name="Google Shape;26609;p42"/>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0" name="Google Shape;26610;p42"/>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1" name="Google Shape;26611;p42"/>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2" name="Google Shape;26612;p42"/>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3" name="Google Shape;26613;p42"/>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4" name="Google Shape;26614;p42"/>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5" name="Google Shape;26615;p42"/>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6" name="Google Shape;26616;p42"/>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7" name="Google Shape;26617;p42"/>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8" name="Google Shape;26618;p42"/>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9" name="Google Shape;26619;p42"/>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0" name="Google Shape;26620;p42"/>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1" name="Google Shape;26621;p42"/>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2" name="Google Shape;26622;p42"/>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3" name="Google Shape;26623;p42"/>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4" name="Google Shape;26624;p42"/>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5" name="Google Shape;26625;p42"/>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6" name="Google Shape;26626;p42"/>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7" name="Google Shape;26627;p42"/>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8" name="Google Shape;26628;p42"/>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9" name="Google Shape;26629;p42"/>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0" name="Google Shape;26630;p42"/>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1" name="Google Shape;26631;p42"/>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2" name="Google Shape;26632;p42"/>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3" name="Google Shape;26633;p42"/>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4" name="Google Shape;26634;p42"/>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5" name="Google Shape;26635;p42"/>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6" name="Google Shape;26636;p42"/>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7" name="Google Shape;26637;p42"/>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8" name="Google Shape;26638;p42"/>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9" name="Google Shape;26639;p42"/>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0" name="Google Shape;26640;p42"/>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1" name="Google Shape;26641;p42"/>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2" name="Google Shape;26642;p42"/>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3" name="Google Shape;26643;p42"/>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4" name="Google Shape;26644;p42"/>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5" name="Google Shape;26645;p42"/>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6" name="Google Shape;26646;p42"/>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7" name="Google Shape;26647;p42"/>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8" name="Google Shape;26648;p42"/>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9" name="Google Shape;26649;p42"/>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0" name="Google Shape;26650;p42"/>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1" name="Google Shape;26651;p42"/>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2" name="Google Shape;26652;p42"/>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3" name="Google Shape;26653;p42"/>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4" name="Google Shape;26654;p42"/>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5" name="Google Shape;26655;p42"/>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6" name="Google Shape;26656;p42"/>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7" name="Google Shape;26657;p42"/>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8" name="Google Shape;26658;p42"/>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9" name="Google Shape;26659;p42"/>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0" name="Google Shape;26660;p42"/>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1" name="Google Shape;26661;p42"/>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2" name="Google Shape;26662;p42"/>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3" name="Google Shape;26663;p42"/>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4" name="Google Shape;26664;p42"/>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5" name="Google Shape;26665;p42"/>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6" name="Google Shape;26666;p42"/>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7" name="Google Shape;26667;p42"/>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8" name="Google Shape;26668;p42"/>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9" name="Google Shape;26669;p42"/>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0" name="Google Shape;26670;p42"/>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1" name="Google Shape;26671;p42"/>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2" name="Google Shape;26672;p42"/>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3" name="Google Shape;26673;p42"/>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4" name="Google Shape;26674;p42"/>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5" name="Google Shape;26675;p42"/>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6" name="Google Shape;26676;p42"/>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7" name="Google Shape;26677;p42"/>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8" name="Google Shape;26678;p42"/>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9" name="Google Shape;26679;p42"/>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0" name="Google Shape;26680;p42"/>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1" name="Google Shape;26681;p42"/>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2" name="Google Shape;26682;p42"/>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3" name="Google Shape;26683;p42"/>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4" name="Google Shape;26684;p42"/>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5" name="Google Shape;26685;p42"/>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6" name="Google Shape;26686;p42"/>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7" name="Google Shape;26687;p42"/>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8" name="Google Shape;26688;p42"/>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9" name="Google Shape;26689;p42"/>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0" name="Google Shape;26690;p42"/>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1" name="Google Shape;26691;p42"/>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2" name="Google Shape;26692;p42"/>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3" name="Google Shape;26693;p42"/>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4" name="Google Shape;26694;p42"/>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5" name="Google Shape;26695;p42"/>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6" name="Google Shape;26696;p42"/>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7" name="Google Shape;26697;p42"/>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8" name="Google Shape;26698;p42"/>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9" name="Google Shape;26699;p42"/>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0" name="Google Shape;26700;p42"/>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1" name="Google Shape;26701;p42"/>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2" name="Google Shape;26702;p42"/>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3" name="Google Shape;26703;p42"/>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4" name="Google Shape;26704;p42"/>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5" name="Google Shape;26705;p42"/>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6" name="Google Shape;26706;p42"/>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7" name="Google Shape;26707;p42"/>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8" name="Google Shape;26708;p42"/>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9" name="Google Shape;26709;p42"/>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0" name="Google Shape;26710;p42"/>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1" name="Google Shape;26711;p42"/>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2" name="Google Shape;26712;p42"/>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3" name="Google Shape;26713;p42"/>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4" name="Google Shape;26714;p42"/>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5" name="Google Shape;26715;p42"/>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6" name="Google Shape;26716;p42"/>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7" name="Google Shape;26717;p42"/>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8" name="Google Shape;26718;p42"/>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9" name="Google Shape;26719;p42"/>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0" name="Google Shape;26720;p42"/>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1" name="Google Shape;26721;p42"/>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2" name="Google Shape;26722;p42"/>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23" name="Google Shape;26723;p42"/>
          <p:cNvGrpSpPr/>
          <p:nvPr/>
        </p:nvGrpSpPr>
        <p:grpSpPr>
          <a:xfrm rot="-10038000">
            <a:off x="8391044" y="3319642"/>
            <a:ext cx="637000" cy="637471"/>
            <a:chOff x="7654583" y="1341698"/>
            <a:chExt cx="1103561" cy="1104377"/>
          </a:xfrm>
        </p:grpSpPr>
        <p:sp>
          <p:nvSpPr>
            <p:cNvPr id="26724" name="Google Shape;26724;p42"/>
            <p:cNvSpPr/>
            <p:nvPr/>
          </p:nvSpPr>
          <p:spPr>
            <a:xfrm rot="8706649" flipH="1">
              <a:off x="7758911" y="1539581"/>
              <a:ext cx="894905" cy="646000"/>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5" name="Google Shape;26725;p42"/>
            <p:cNvSpPr/>
            <p:nvPr/>
          </p:nvSpPr>
          <p:spPr>
            <a:xfrm rot="8706649" flipH="1">
              <a:off x="7974075" y="1794493"/>
              <a:ext cx="504403" cy="26288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6" name="Google Shape;26726;p42"/>
            <p:cNvSpPr/>
            <p:nvPr/>
          </p:nvSpPr>
          <p:spPr>
            <a:xfrm rot="8706649" flipH="1">
              <a:off x="8123269" y="1875204"/>
              <a:ext cx="100864" cy="60514"/>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7" name="Google Shape;26727;p42"/>
            <p:cNvSpPr/>
            <p:nvPr/>
          </p:nvSpPr>
          <p:spPr>
            <a:xfrm rot="8706649" flipH="1">
              <a:off x="8157862" y="1858174"/>
              <a:ext cx="65123" cy="11544"/>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8" name="Google Shape;26728;p42"/>
            <p:cNvSpPr/>
            <p:nvPr/>
          </p:nvSpPr>
          <p:spPr>
            <a:xfrm rot="8706649" flipH="1">
              <a:off x="8180789" y="2271655"/>
              <a:ext cx="173455" cy="137138"/>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9" name="Google Shape;26729;p42"/>
            <p:cNvSpPr/>
            <p:nvPr/>
          </p:nvSpPr>
          <p:spPr>
            <a:xfrm rot="8706649" flipH="1">
              <a:off x="8331545" y="2176169"/>
              <a:ext cx="76667" cy="93779"/>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30" name="Google Shape;26730;p42"/>
          <p:cNvGrpSpPr/>
          <p:nvPr/>
        </p:nvGrpSpPr>
        <p:grpSpPr>
          <a:xfrm flipH="1">
            <a:off x="8114123" y="3983190"/>
            <a:ext cx="881717" cy="864272"/>
            <a:chOff x="7683447" y="2854250"/>
            <a:chExt cx="1259236" cy="1234322"/>
          </a:xfrm>
        </p:grpSpPr>
        <p:sp>
          <p:nvSpPr>
            <p:cNvPr id="26731" name="Google Shape;26731;p42"/>
            <p:cNvSpPr/>
            <p:nvPr/>
          </p:nvSpPr>
          <p:spPr>
            <a:xfrm rot="8706649" flipH="1">
              <a:off x="7840220" y="3048742"/>
              <a:ext cx="945689" cy="845338"/>
            </a:xfrm>
            <a:custGeom>
              <a:avLst/>
              <a:gdLst/>
              <a:ahLst/>
              <a:cxnLst/>
              <a:rect l="l" t="t" r="r" b="b"/>
              <a:pathLst>
                <a:path w="44320" h="39617" extrusionOk="0">
                  <a:moveTo>
                    <a:pt x="25352" y="0"/>
                  </a:moveTo>
                  <a:cubicBezTo>
                    <a:pt x="25345" y="0"/>
                    <a:pt x="25337" y="0"/>
                    <a:pt x="25329" y="0"/>
                  </a:cubicBezTo>
                  <a:cubicBezTo>
                    <a:pt x="18390" y="54"/>
                    <a:pt x="16283" y="11288"/>
                    <a:pt x="16283" y="11288"/>
                  </a:cubicBezTo>
                  <a:cubicBezTo>
                    <a:pt x="16283" y="11288"/>
                    <a:pt x="12844" y="7849"/>
                    <a:pt x="9236" y="7849"/>
                  </a:cubicBezTo>
                  <a:cubicBezTo>
                    <a:pt x="7572" y="7849"/>
                    <a:pt x="5871" y="8581"/>
                    <a:pt x="4456" y="10721"/>
                  </a:cubicBezTo>
                  <a:cubicBezTo>
                    <a:pt x="0" y="17499"/>
                    <a:pt x="10478" y="20442"/>
                    <a:pt x="10478" y="20442"/>
                  </a:cubicBezTo>
                  <a:cubicBezTo>
                    <a:pt x="10478" y="20442"/>
                    <a:pt x="2836" y="20550"/>
                    <a:pt x="1891" y="25681"/>
                  </a:cubicBezTo>
                  <a:cubicBezTo>
                    <a:pt x="945" y="30838"/>
                    <a:pt x="8182" y="30919"/>
                    <a:pt x="8182" y="30919"/>
                  </a:cubicBezTo>
                  <a:cubicBezTo>
                    <a:pt x="8182" y="30919"/>
                    <a:pt x="8290" y="39020"/>
                    <a:pt x="13610" y="39587"/>
                  </a:cubicBezTo>
                  <a:cubicBezTo>
                    <a:pt x="13787" y="39607"/>
                    <a:pt x="13960" y="39617"/>
                    <a:pt x="14130" y="39617"/>
                  </a:cubicBezTo>
                  <a:cubicBezTo>
                    <a:pt x="19099" y="39617"/>
                    <a:pt x="21144" y="31486"/>
                    <a:pt x="21144" y="31486"/>
                  </a:cubicBezTo>
                  <a:cubicBezTo>
                    <a:pt x="21144" y="31486"/>
                    <a:pt x="23326" y="38845"/>
                    <a:pt x="30336" y="38845"/>
                  </a:cubicBezTo>
                  <a:cubicBezTo>
                    <a:pt x="31202" y="38845"/>
                    <a:pt x="32142" y="38733"/>
                    <a:pt x="33160" y="38480"/>
                  </a:cubicBezTo>
                  <a:cubicBezTo>
                    <a:pt x="39344" y="36941"/>
                    <a:pt x="38885" y="26059"/>
                    <a:pt x="33701" y="22926"/>
                  </a:cubicBezTo>
                  <a:lnTo>
                    <a:pt x="33701" y="22926"/>
                  </a:lnTo>
                  <a:cubicBezTo>
                    <a:pt x="33701" y="22926"/>
                    <a:pt x="34671" y="23058"/>
                    <a:pt x="36003" y="23058"/>
                  </a:cubicBezTo>
                  <a:cubicBezTo>
                    <a:pt x="38768" y="23058"/>
                    <a:pt x="43092" y="22492"/>
                    <a:pt x="43530" y="19011"/>
                  </a:cubicBezTo>
                  <a:cubicBezTo>
                    <a:pt x="44320" y="12935"/>
                    <a:pt x="36755" y="12176"/>
                    <a:pt x="32924" y="12176"/>
                  </a:cubicBezTo>
                  <a:cubicBezTo>
                    <a:pt x="31647" y="12176"/>
                    <a:pt x="30784" y="12260"/>
                    <a:pt x="30784" y="12260"/>
                  </a:cubicBezTo>
                  <a:cubicBezTo>
                    <a:pt x="30784" y="12260"/>
                    <a:pt x="32293" y="0"/>
                    <a:pt x="25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2" name="Google Shape;26732;p42"/>
            <p:cNvSpPr/>
            <p:nvPr/>
          </p:nvSpPr>
          <p:spPr>
            <a:xfrm rot="8706649" flipH="1">
              <a:off x="8030714" y="3273829"/>
              <a:ext cx="543366" cy="453406"/>
            </a:xfrm>
            <a:custGeom>
              <a:avLst/>
              <a:gdLst/>
              <a:ahLst/>
              <a:cxnLst/>
              <a:rect l="l" t="t" r="r" b="b"/>
              <a:pathLst>
                <a:path w="25465" h="21249" extrusionOk="0">
                  <a:moveTo>
                    <a:pt x="17288" y="1"/>
                  </a:moveTo>
                  <a:cubicBezTo>
                    <a:pt x="13647" y="1"/>
                    <a:pt x="12611" y="9419"/>
                    <a:pt x="12611" y="9419"/>
                  </a:cubicBezTo>
                  <a:cubicBezTo>
                    <a:pt x="9699" y="6811"/>
                    <a:pt x="6500" y="5906"/>
                    <a:pt x="4105" y="5906"/>
                  </a:cubicBezTo>
                  <a:cubicBezTo>
                    <a:pt x="2036" y="5906"/>
                    <a:pt x="568" y="6582"/>
                    <a:pt x="405" y="7420"/>
                  </a:cubicBezTo>
                  <a:cubicBezTo>
                    <a:pt x="0" y="9662"/>
                    <a:pt x="4861" y="11714"/>
                    <a:pt x="8614" y="12011"/>
                  </a:cubicBezTo>
                  <a:cubicBezTo>
                    <a:pt x="8614" y="12011"/>
                    <a:pt x="594" y="17142"/>
                    <a:pt x="4510" y="20490"/>
                  </a:cubicBezTo>
                  <a:cubicBezTo>
                    <a:pt x="5139" y="21024"/>
                    <a:pt x="5776" y="21248"/>
                    <a:pt x="6401" y="21248"/>
                  </a:cubicBezTo>
                  <a:cubicBezTo>
                    <a:pt x="9663" y="21248"/>
                    <a:pt x="12611" y="15143"/>
                    <a:pt x="12611" y="15143"/>
                  </a:cubicBezTo>
                  <a:cubicBezTo>
                    <a:pt x="12611" y="15143"/>
                    <a:pt x="15618" y="19038"/>
                    <a:pt x="19006" y="19038"/>
                  </a:cubicBezTo>
                  <a:cubicBezTo>
                    <a:pt x="19754" y="19038"/>
                    <a:pt x="20522" y="18848"/>
                    <a:pt x="21279" y="18384"/>
                  </a:cubicBezTo>
                  <a:cubicBezTo>
                    <a:pt x="25464" y="15818"/>
                    <a:pt x="18039" y="11903"/>
                    <a:pt x="18039" y="11903"/>
                  </a:cubicBezTo>
                  <a:lnTo>
                    <a:pt x="18039" y="11903"/>
                  </a:lnTo>
                  <a:cubicBezTo>
                    <a:pt x="18039" y="11903"/>
                    <a:pt x="18065" y="11903"/>
                    <a:pt x="18115" y="11903"/>
                  </a:cubicBezTo>
                  <a:cubicBezTo>
                    <a:pt x="18838" y="11903"/>
                    <a:pt x="24471" y="11809"/>
                    <a:pt x="23763" y="8852"/>
                  </a:cubicBezTo>
                  <a:cubicBezTo>
                    <a:pt x="23540" y="7925"/>
                    <a:pt x="22772" y="7598"/>
                    <a:pt x="21802" y="7598"/>
                  </a:cubicBezTo>
                  <a:cubicBezTo>
                    <a:pt x="19494" y="7598"/>
                    <a:pt x="16040" y="9446"/>
                    <a:pt x="16040" y="9446"/>
                  </a:cubicBezTo>
                  <a:cubicBezTo>
                    <a:pt x="16040" y="9446"/>
                    <a:pt x="22116" y="1345"/>
                    <a:pt x="17958" y="103"/>
                  </a:cubicBezTo>
                  <a:cubicBezTo>
                    <a:pt x="17725" y="33"/>
                    <a:pt x="17502" y="1"/>
                    <a:pt x="17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3" name="Google Shape;26733;p42"/>
            <p:cNvSpPr/>
            <p:nvPr/>
          </p:nvSpPr>
          <p:spPr>
            <a:xfrm rot="8706649" flipH="1">
              <a:off x="8213444" y="3423440"/>
              <a:ext cx="137735" cy="62264"/>
            </a:xfrm>
            <a:custGeom>
              <a:avLst/>
              <a:gdLst/>
              <a:ahLst/>
              <a:cxnLst/>
              <a:rect l="l" t="t" r="r" b="b"/>
              <a:pathLst>
                <a:path w="6455" h="2918" fill="none" extrusionOk="0">
                  <a:moveTo>
                    <a:pt x="1" y="2917"/>
                  </a:moveTo>
                  <a:lnTo>
                    <a:pt x="3241" y="1"/>
                  </a:lnTo>
                  <a:lnTo>
                    <a:pt x="6454" y="2917"/>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4" name="Google Shape;26734;p42"/>
            <p:cNvSpPr/>
            <p:nvPr/>
          </p:nvSpPr>
          <p:spPr>
            <a:xfrm rot="8706649" flipH="1">
              <a:off x="8268996" y="3481266"/>
              <a:ext cx="78971" cy="63971"/>
            </a:xfrm>
            <a:custGeom>
              <a:avLst/>
              <a:gdLst/>
              <a:ahLst/>
              <a:cxnLst/>
              <a:rect l="l" t="t" r="r" b="b"/>
              <a:pathLst>
                <a:path w="3701" h="2998" fill="none" extrusionOk="0">
                  <a:moveTo>
                    <a:pt x="1" y="2134"/>
                  </a:moveTo>
                  <a:lnTo>
                    <a:pt x="2431" y="2998"/>
                  </a:lnTo>
                  <a:lnTo>
                    <a:pt x="3700"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5" name="Google Shape;26735;p42"/>
            <p:cNvSpPr/>
            <p:nvPr/>
          </p:nvSpPr>
          <p:spPr>
            <a:xfrm rot="8706649" flipH="1">
              <a:off x="8298920" y="3458823"/>
              <a:ext cx="69177" cy="18457"/>
            </a:xfrm>
            <a:custGeom>
              <a:avLst/>
              <a:gdLst/>
              <a:ahLst/>
              <a:cxnLst/>
              <a:rect l="l" t="t" r="r" b="b"/>
              <a:pathLst>
                <a:path w="3242" h="865" fill="none" extrusionOk="0">
                  <a:moveTo>
                    <a:pt x="3241" y="1"/>
                  </a:moveTo>
                  <a:lnTo>
                    <a:pt x="1" y="865"/>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6" name="Google Shape;26736;p42"/>
            <p:cNvSpPr/>
            <p:nvPr/>
          </p:nvSpPr>
          <p:spPr>
            <a:xfrm rot="8706649" flipH="1">
              <a:off x="8497574" y="3034101"/>
              <a:ext cx="140594" cy="117592"/>
            </a:xfrm>
            <a:custGeom>
              <a:avLst/>
              <a:gdLst/>
              <a:ahLst/>
              <a:cxnLst/>
              <a:rect l="l" t="t" r="r" b="b"/>
              <a:pathLst>
                <a:path w="6589" h="5511" extrusionOk="0">
                  <a:moveTo>
                    <a:pt x="2119" y="0"/>
                  </a:moveTo>
                  <a:cubicBezTo>
                    <a:pt x="1590" y="0"/>
                    <a:pt x="1128" y="165"/>
                    <a:pt x="810" y="504"/>
                  </a:cubicBezTo>
                  <a:cubicBezTo>
                    <a:pt x="0" y="1395"/>
                    <a:pt x="486" y="3123"/>
                    <a:pt x="1863" y="4365"/>
                  </a:cubicBezTo>
                  <a:cubicBezTo>
                    <a:pt x="2694" y="5115"/>
                    <a:pt x="3663" y="5510"/>
                    <a:pt x="4479" y="5510"/>
                  </a:cubicBezTo>
                  <a:cubicBezTo>
                    <a:pt x="5015" y="5510"/>
                    <a:pt x="5485" y="5340"/>
                    <a:pt x="5806" y="4986"/>
                  </a:cubicBezTo>
                  <a:cubicBezTo>
                    <a:pt x="6589" y="4122"/>
                    <a:pt x="6130" y="2394"/>
                    <a:pt x="4753" y="1152"/>
                  </a:cubicBezTo>
                  <a:cubicBezTo>
                    <a:pt x="3915" y="396"/>
                    <a:pt x="2938" y="0"/>
                    <a:pt x="2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7" name="Google Shape;26737;p42"/>
            <p:cNvSpPr/>
            <p:nvPr/>
          </p:nvSpPr>
          <p:spPr>
            <a:xfrm rot="8706649" flipH="1">
              <a:off x="8662182" y="3085515"/>
              <a:ext cx="77819" cy="49290"/>
            </a:xfrm>
            <a:custGeom>
              <a:avLst/>
              <a:gdLst/>
              <a:ahLst/>
              <a:cxnLst/>
              <a:rect l="l" t="t" r="r" b="b"/>
              <a:pathLst>
                <a:path w="3647" h="2310" extrusionOk="0">
                  <a:moveTo>
                    <a:pt x="1736" y="1"/>
                  </a:moveTo>
                  <a:cubicBezTo>
                    <a:pt x="834" y="1"/>
                    <a:pt x="106" y="444"/>
                    <a:pt x="55" y="1031"/>
                  </a:cubicBezTo>
                  <a:cubicBezTo>
                    <a:pt x="1" y="1652"/>
                    <a:pt x="757" y="2220"/>
                    <a:pt x="1729" y="2301"/>
                  </a:cubicBezTo>
                  <a:cubicBezTo>
                    <a:pt x="1804" y="2307"/>
                    <a:pt x="1878" y="2310"/>
                    <a:pt x="1951" y="2310"/>
                  </a:cubicBezTo>
                  <a:cubicBezTo>
                    <a:pt x="2826" y="2310"/>
                    <a:pt x="3543" y="1875"/>
                    <a:pt x="3592" y="1301"/>
                  </a:cubicBezTo>
                  <a:cubicBezTo>
                    <a:pt x="3646" y="653"/>
                    <a:pt x="2890" y="86"/>
                    <a:pt x="1891" y="5"/>
                  </a:cubicBezTo>
                  <a:cubicBezTo>
                    <a:pt x="1839" y="2"/>
                    <a:pt x="178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38" name="Google Shape;26738;p42"/>
          <p:cNvGrpSpPr/>
          <p:nvPr/>
        </p:nvGrpSpPr>
        <p:grpSpPr>
          <a:xfrm rot="1512766" flipH="1">
            <a:off x="-73442" y="3555830"/>
            <a:ext cx="1577099" cy="1799739"/>
            <a:chOff x="3302100" y="2045388"/>
            <a:chExt cx="743075" cy="847975"/>
          </a:xfrm>
        </p:grpSpPr>
        <p:sp>
          <p:nvSpPr>
            <p:cNvPr id="26739" name="Google Shape;26739;p42"/>
            <p:cNvSpPr/>
            <p:nvPr/>
          </p:nvSpPr>
          <p:spPr>
            <a:xfrm>
              <a:off x="3519775" y="2565513"/>
              <a:ext cx="206325" cy="174875"/>
            </a:xfrm>
            <a:custGeom>
              <a:avLst/>
              <a:gdLst/>
              <a:ahLst/>
              <a:cxnLst/>
              <a:rect l="l" t="t" r="r" b="b"/>
              <a:pathLst>
                <a:path w="8253" h="6995" fill="none" extrusionOk="0">
                  <a:moveTo>
                    <a:pt x="1" y="1"/>
                  </a:moveTo>
                  <a:lnTo>
                    <a:pt x="8253" y="6994"/>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0" name="Google Shape;26740;p42"/>
            <p:cNvSpPr/>
            <p:nvPr/>
          </p:nvSpPr>
          <p:spPr>
            <a:xfrm>
              <a:off x="3692000" y="2288413"/>
              <a:ext cx="222050" cy="604950"/>
            </a:xfrm>
            <a:custGeom>
              <a:avLst/>
              <a:gdLst/>
              <a:ahLst/>
              <a:cxnLst/>
              <a:rect l="l" t="t" r="r" b="b"/>
              <a:pathLst>
                <a:path w="8882" h="24198" fill="none" extrusionOk="0">
                  <a:moveTo>
                    <a:pt x="8882" y="0"/>
                  </a:moveTo>
                  <a:lnTo>
                    <a:pt x="2727" y="24197"/>
                  </a:lnTo>
                  <a:lnTo>
                    <a:pt x="0" y="11959"/>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1" name="Google Shape;26741;p42"/>
            <p:cNvSpPr/>
            <p:nvPr/>
          </p:nvSpPr>
          <p:spPr>
            <a:xfrm>
              <a:off x="3676250" y="2360088"/>
              <a:ext cx="98800" cy="227300"/>
            </a:xfrm>
            <a:custGeom>
              <a:avLst/>
              <a:gdLst/>
              <a:ahLst/>
              <a:cxnLst/>
              <a:rect l="l" t="t" r="r" b="b"/>
              <a:pathLst>
                <a:path w="3952" h="9092" extrusionOk="0">
                  <a:moveTo>
                    <a:pt x="3917" y="1"/>
                  </a:moveTo>
                  <a:cubicBezTo>
                    <a:pt x="1" y="2868"/>
                    <a:pt x="630" y="9092"/>
                    <a:pt x="630" y="9092"/>
                  </a:cubicBezTo>
                  <a:cubicBezTo>
                    <a:pt x="2448" y="5980"/>
                    <a:pt x="3952" y="2903"/>
                    <a:pt x="3917"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2" name="Google Shape;26742;p42"/>
            <p:cNvSpPr/>
            <p:nvPr/>
          </p:nvSpPr>
          <p:spPr>
            <a:xfrm>
              <a:off x="3774150" y="2045388"/>
              <a:ext cx="139900" cy="243050"/>
            </a:xfrm>
            <a:custGeom>
              <a:avLst/>
              <a:gdLst/>
              <a:ahLst/>
              <a:cxnLst/>
              <a:rect l="l" t="t" r="r" b="b"/>
              <a:pathLst>
                <a:path w="5596" h="9722" extrusionOk="0">
                  <a:moveTo>
                    <a:pt x="1" y="0"/>
                  </a:moveTo>
                  <a:cubicBezTo>
                    <a:pt x="2169" y="8567"/>
                    <a:pt x="5596" y="9721"/>
                    <a:pt x="5596" y="9721"/>
                  </a:cubicBezTo>
                  <a:cubicBezTo>
                    <a:pt x="5211" y="5805"/>
                    <a:pt x="3603" y="2483"/>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3" name="Google Shape;26743;p42"/>
            <p:cNvSpPr/>
            <p:nvPr/>
          </p:nvSpPr>
          <p:spPr>
            <a:xfrm>
              <a:off x="3576600" y="2306763"/>
              <a:ext cx="115425" cy="280625"/>
            </a:xfrm>
            <a:custGeom>
              <a:avLst/>
              <a:gdLst/>
              <a:ahLst/>
              <a:cxnLst/>
              <a:rect l="l" t="t" r="r" b="b"/>
              <a:pathLst>
                <a:path w="4617" h="11225" extrusionOk="0">
                  <a:moveTo>
                    <a:pt x="665" y="1"/>
                  </a:moveTo>
                  <a:lnTo>
                    <a:pt x="665" y="1"/>
                  </a:lnTo>
                  <a:cubicBezTo>
                    <a:pt x="0" y="6679"/>
                    <a:pt x="4616" y="11225"/>
                    <a:pt x="4616" y="11225"/>
                  </a:cubicBezTo>
                  <a:cubicBezTo>
                    <a:pt x="4616" y="7798"/>
                    <a:pt x="3812" y="4162"/>
                    <a:pt x="665"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4" name="Google Shape;26744;p42"/>
            <p:cNvSpPr/>
            <p:nvPr/>
          </p:nvSpPr>
          <p:spPr>
            <a:xfrm>
              <a:off x="3302100" y="2325113"/>
              <a:ext cx="217700" cy="240425"/>
            </a:xfrm>
            <a:custGeom>
              <a:avLst/>
              <a:gdLst/>
              <a:ahLst/>
              <a:cxnLst/>
              <a:rect l="l" t="t" r="r" b="b"/>
              <a:pathLst>
                <a:path w="8708" h="9617" extrusionOk="0">
                  <a:moveTo>
                    <a:pt x="1" y="1"/>
                  </a:moveTo>
                  <a:lnTo>
                    <a:pt x="1" y="1"/>
                  </a:lnTo>
                  <a:cubicBezTo>
                    <a:pt x="2099" y="6680"/>
                    <a:pt x="8708" y="9617"/>
                    <a:pt x="8708" y="9617"/>
                  </a:cubicBezTo>
                  <a:cubicBezTo>
                    <a:pt x="6540" y="4756"/>
                    <a:pt x="3882" y="980"/>
                    <a:pt x="1"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5" name="Google Shape;26745;p42"/>
            <p:cNvSpPr/>
            <p:nvPr/>
          </p:nvSpPr>
          <p:spPr>
            <a:xfrm>
              <a:off x="3622925" y="2143213"/>
              <a:ext cx="291125" cy="145225"/>
            </a:xfrm>
            <a:custGeom>
              <a:avLst/>
              <a:gdLst/>
              <a:ahLst/>
              <a:cxnLst/>
              <a:rect l="l" t="t" r="r" b="b"/>
              <a:pathLst>
                <a:path w="11645" h="5809" extrusionOk="0">
                  <a:moveTo>
                    <a:pt x="645" y="0"/>
                  </a:moveTo>
                  <a:cubicBezTo>
                    <a:pt x="426" y="0"/>
                    <a:pt x="211" y="13"/>
                    <a:pt x="1" y="39"/>
                  </a:cubicBezTo>
                  <a:cubicBezTo>
                    <a:pt x="3917" y="5284"/>
                    <a:pt x="11645" y="5808"/>
                    <a:pt x="11645" y="5808"/>
                  </a:cubicBezTo>
                  <a:cubicBezTo>
                    <a:pt x="7534" y="2448"/>
                    <a:pt x="3697" y="0"/>
                    <a:pt x="645"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6" name="Google Shape;26746;p42"/>
            <p:cNvSpPr/>
            <p:nvPr/>
          </p:nvSpPr>
          <p:spPr>
            <a:xfrm>
              <a:off x="3850225" y="2394188"/>
              <a:ext cx="194950" cy="147850"/>
            </a:xfrm>
            <a:custGeom>
              <a:avLst/>
              <a:gdLst/>
              <a:ahLst/>
              <a:cxnLst/>
              <a:rect l="l" t="t" r="r" b="b"/>
              <a:pathLst>
                <a:path w="7798" h="5914" extrusionOk="0">
                  <a:moveTo>
                    <a:pt x="7798" y="0"/>
                  </a:moveTo>
                  <a:lnTo>
                    <a:pt x="0" y="5805"/>
                  </a:lnTo>
                  <a:cubicBezTo>
                    <a:pt x="336" y="5879"/>
                    <a:pt x="663" y="5914"/>
                    <a:pt x="981" y="5914"/>
                  </a:cubicBezTo>
                  <a:cubicBezTo>
                    <a:pt x="5143" y="5914"/>
                    <a:pt x="7798" y="0"/>
                    <a:pt x="7798"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47" name="Google Shape;26747;p42"/>
          <p:cNvGrpSpPr/>
          <p:nvPr/>
        </p:nvGrpSpPr>
        <p:grpSpPr>
          <a:xfrm flipH="1">
            <a:off x="8151711" y="126354"/>
            <a:ext cx="806569" cy="817291"/>
            <a:chOff x="159580" y="156004"/>
            <a:chExt cx="806569" cy="817291"/>
          </a:xfrm>
        </p:grpSpPr>
        <p:sp>
          <p:nvSpPr>
            <p:cNvPr id="26748" name="Google Shape;26748;p42"/>
            <p:cNvSpPr/>
            <p:nvPr/>
          </p:nvSpPr>
          <p:spPr>
            <a:xfrm rot="7106339">
              <a:off x="196658" y="323469"/>
              <a:ext cx="668217" cy="482362"/>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9" name="Google Shape;26749;p42"/>
            <p:cNvSpPr/>
            <p:nvPr/>
          </p:nvSpPr>
          <p:spPr>
            <a:xfrm rot="7106339">
              <a:off x="391140" y="475964"/>
              <a:ext cx="376633" cy="19629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0" name="Google Shape;26750;p42"/>
            <p:cNvSpPr/>
            <p:nvPr/>
          </p:nvSpPr>
          <p:spPr>
            <a:xfrm rot="7106339">
              <a:off x="522214" y="514225"/>
              <a:ext cx="75314" cy="45185"/>
            </a:xfrm>
            <a:custGeom>
              <a:avLst/>
              <a:gdLst/>
              <a:ahLst/>
              <a:cxnLst/>
              <a:rect l="l" t="t" r="r" b="b"/>
              <a:pathLst>
                <a:path w="4727" h="2836" fill="none" extrusionOk="0">
                  <a:moveTo>
                    <a:pt x="1" y="0"/>
                  </a:moveTo>
                  <a:lnTo>
                    <a:pt x="2593" y="2836"/>
                  </a:lnTo>
                  <a:lnTo>
                    <a:pt x="4726" y="892"/>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1" name="Google Shape;26751;p42"/>
            <p:cNvSpPr/>
            <p:nvPr/>
          </p:nvSpPr>
          <p:spPr>
            <a:xfrm rot="7106339">
              <a:off x="506162" y="548398"/>
              <a:ext cx="48627" cy="8620"/>
            </a:xfrm>
            <a:custGeom>
              <a:avLst/>
              <a:gdLst/>
              <a:ahLst/>
              <a:cxnLst/>
              <a:rect l="l" t="t" r="r" b="b"/>
              <a:pathLst>
                <a:path w="3052" h="541" fill="none" extrusionOk="0">
                  <a:moveTo>
                    <a:pt x="3052" y="1"/>
                  </a:moveTo>
                  <a:lnTo>
                    <a:pt x="0" y="541"/>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2" name="Google Shape;26752;p42"/>
            <p:cNvSpPr/>
            <p:nvPr/>
          </p:nvSpPr>
          <p:spPr>
            <a:xfrm rot="7106339">
              <a:off x="825531" y="518742"/>
              <a:ext cx="129517" cy="102399"/>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3" name="Google Shape;26753;p42"/>
            <p:cNvSpPr/>
            <p:nvPr/>
          </p:nvSpPr>
          <p:spPr>
            <a:xfrm rot="7106339">
              <a:off x="783333" y="620702"/>
              <a:ext cx="57246" cy="70024"/>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54" name="Google Shape;26754;p42"/>
          <p:cNvGrpSpPr/>
          <p:nvPr/>
        </p:nvGrpSpPr>
        <p:grpSpPr>
          <a:xfrm>
            <a:off x="962039" y="303407"/>
            <a:ext cx="170431" cy="208992"/>
            <a:chOff x="7314226" y="2364570"/>
            <a:chExt cx="170431" cy="208992"/>
          </a:xfrm>
        </p:grpSpPr>
        <p:sp>
          <p:nvSpPr>
            <p:cNvPr id="26755" name="Google Shape;26755;p42"/>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6" name="Google Shape;26756;p42"/>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7" name="Google Shape;26757;p42"/>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8" name="Google Shape;26758;p42"/>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759" name="Google Shape;26759;p42"/>
          <p:cNvSpPr/>
          <p:nvPr/>
        </p:nvSpPr>
        <p:spPr>
          <a:xfrm>
            <a:off x="503793" y="4346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0" name="Google Shape;26760;p42"/>
          <p:cNvSpPr/>
          <p:nvPr/>
        </p:nvSpPr>
        <p:spPr>
          <a:xfrm>
            <a:off x="383588" y="93102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761" name="Google Shape;26761;p42"/>
          <p:cNvGrpSpPr/>
          <p:nvPr/>
        </p:nvGrpSpPr>
        <p:grpSpPr>
          <a:xfrm>
            <a:off x="685439" y="1431732"/>
            <a:ext cx="170431" cy="208992"/>
            <a:chOff x="7314226" y="2364570"/>
            <a:chExt cx="170431" cy="208992"/>
          </a:xfrm>
        </p:grpSpPr>
        <p:sp>
          <p:nvSpPr>
            <p:cNvPr id="26762" name="Google Shape;26762;p42"/>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3" name="Google Shape;26763;p42"/>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4" name="Google Shape;26764;p42"/>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5" name="Google Shape;26765;p42"/>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766" name="Google Shape;26766;p42"/>
          <p:cNvSpPr/>
          <p:nvPr/>
        </p:nvSpPr>
        <p:spPr>
          <a:xfrm>
            <a:off x="297743" y="20632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7" name="Google Shape;26767;p42"/>
          <p:cNvSpPr/>
          <p:nvPr/>
        </p:nvSpPr>
        <p:spPr>
          <a:xfrm>
            <a:off x="8858068" y="8642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768" name="Google Shape;26768;p42"/>
          <p:cNvGrpSpPr/>
          <p:nvPr/>
        </p:nvGrpSpPr>
        <p:grpSpPr>
          <a:xfrm>
            <a:off x="8590551" y="1136307"/>
            <a:ext cx="170431" cy="208992"/>
            <a:chOff x="7314226" y="2364570"/>
            <a:chExt cx="170431" cy="208992"/>
          </a:xfrm>
        </p:grpSpPr>
        <p:sp>
          <p:nvSpPr>
            <p:cNvPr id="26769" name="Google Shape;26769;p42"/>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0" name="Google Shape;26770;p42"/>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1" name="Google Shape;26771;p42"/>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2" name="Google Shape;26772;p42"/>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773" name="Google Shape;26773;p42"/>
          <p:cNvSpPr/>
          <p:nvPr/>
        </p:nvSpPr>
        <p:spPr>
          <a:xfrm>
            <a:off x="8738950" y="166073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774" name="Google Shape;26774;p42"/>
          <p:cNvGrpSpPr/>
          <p:nvPr/>
        </p:nvGrpSpPr>
        <p:grpSpPr>
          <a:xfrm>
            <a:off x="8538776" y="2264757"/>
            <a:ext cx="170431" cy="208992"/>
            <a:chOff x="7314226" y="2364570"/>
            <a:chExt cx="170431" cy="208992"/>
          </a:xfrm>
        </p:grpSpPr>
        <p:sp>
          <p:nvSpPr>
            <p:cNvPr id="26775" name="Google Shape;26775;p42"/>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6" name="Google Shape;26776;p42"/>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7" name="Google Shape;26777;p42"/>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8" name="Google Shape;26778;p42"/>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779" name="Google Shape;26779;p42"/>
          <p:cNvSpPr/>
          <p:nvPr/>
        </p:nvSpPr>
        <p:spPr>
          <a:xfrm>
            <a:off x="8914393" y="295254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26783" name="Shape 26783"/>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26784" name="Shape 26784"/>
        <p:cNvGrpSpPr/>
        <p:nvPr/>
      </p:nvGrpSpPr>
      <p:grpSpPr>
        <a:xfrm>
          <a:off x="0" y="0"/>
          <a:ext cx="0" cy="0"/>
          <a:chOff x="0" y="0"/>
          <a:chExt cx="0" cy="0"/>
        </a:xfrm>
      </p:grpSpPr>
      <p:sp>
        <p:nvSpPr>
          <p:cNvPr id="26785" name="Google Shape;26785;p45"/>
          <p:cNvSpPr txBox="1"/>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742" name="Shape 2742"/>
        <p:cNvGrpSpPr/>
        <p:nvPr/>
      </p:nvGrpSpPr>
      <p:grpSpPr>
        <a:xfrm>
          <a:off x="0" y="0"/>
          <a:ext cx="0" cy="0"/>
          <a:chOff x="0" y="0"/>
          <a:chExt cx="0" cy="0"/>
        </a:xfrm>
      </p:grpSpPr>
      <p:grpSp>
        <p:nvGrpSpPr>
          <p:cNvPr id="2743" name="Google Shape;2743;p6"/>
          <p:cNvGrpSpPr/>
          <p:nvPr/>
        </p:nvGrpSpPr>
        <p:grpSpPr>
          <a:xfrm>
            <a:off x="-44372" y="-112096"/>
            <a:ext cx="9232744" cy="5367692"/>
            <a:chOff x="-36097" y="-112100"/>
            <a:chExt cx="9232744" cy="5367692"/>
          </a:xfrm>
        </p:grpSpPr>
        <p:sp>
          <p:nvSpPr>
            <p:cNvPr id="2744" name="Google Shape;2744;p6"/>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6"/>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6"/>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6"/>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6"/>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6"/>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6"/>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6"/>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6"/>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6"/>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6"/>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6"/>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6"/>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6"/>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6"/>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6"/>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6"/>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6"/>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6"/>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6"/>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6"/>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6"/>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6"/>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6"/>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6"/>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6"/>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6"/>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6"/>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6"/>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6"/>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6"/>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6"/>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6"/>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6"/>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6"/>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6"/>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6"/>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6"/>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6"/>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6"/>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6"/>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6"/>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6"/>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6"/>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6"/>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6"/>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6"/>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6"/>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6"/>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6"/>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6"/>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6"/>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6"/>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6"/>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6"/>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6"/>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6"/>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6"/>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6"/>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6"/>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6"/>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6"/>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6"/>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6"/>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6"/>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6"/>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6"/>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6"/>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6"/>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6"/>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6"/>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6"/>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6"/>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6"/>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6"/>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6"/>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6"/>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6"/>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6"/>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6"/>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6"/>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6"/>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6"/>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6"/>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6"/>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6"/>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6"/>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6"/>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6"/>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6"/>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6"/>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6"/>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6"/>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6"/>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6"/>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6"/>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6"/>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6"/>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6"/>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6"/>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6"/>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6"/>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6"/>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6"/>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6"/>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6"/>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6"/>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6"/>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6"/>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6"/>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6"/>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6"/>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6"/>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6"/>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6"/>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6"/>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6"/>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6"/>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6"/>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6"/>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6"/>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6"/>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6"/>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6"/>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6"/>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6"/>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6"/>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6"/>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6"/>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6"/>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6"/>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6"/>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6"/>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6"/>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6"/>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6"/>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6"/>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6"/>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6"/>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6"/>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6"/>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6"/>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6"/>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6"/>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6"/>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6"/>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6"/>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6"/>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6"/>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6"/>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6"/>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6"/>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6"/>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6"/>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6"/>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6"/>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6"/>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6"/>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6"/>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6"/>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6"/>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6"/>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6"/>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6"/>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6"/>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6"/>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6"/>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6"/>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6"/>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6"/>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6"/>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6"/>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6"/>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6"/>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6"/>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6"/>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6"/>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6"/>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6"/>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6"/>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6"/>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6"/>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6"/>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6"/>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6"/>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6"/>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6"/>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6"/>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6"/>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6"/>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6"/>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6"/>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6"/>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6"/>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6"/>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6"/>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6"/>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6"/>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6"/>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6"/>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6"/>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6"/>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6"/>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6"/>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6"/>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6"/>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6"/>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6"/>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6"/>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6"/>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6"/>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6"/>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6"/>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6"/>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6"/>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6"/>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6"/>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6"/>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6"/>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6"/>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6"/>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6"/>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6"/>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6"/>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6"/>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6"/>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6"/>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6"/>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6"/>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6"/>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6"/>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6"/>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6"/>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6"/>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6"/>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6"/>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6"/>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6"/>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6"/>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6"/>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6"/>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6"/>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6"/>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6"/>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6"/>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6"/>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6"/>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6"/>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6"/>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6"/>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6"/>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6"/>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6"/>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6"/>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6"/>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6"/>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6"/>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6"/>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6"/>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6"/>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6"/>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6"/>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6"/>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6"/>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6"/>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6"/>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6"/>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6"/>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6"/>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6"/>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6"/>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6"/>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6"/>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6"/>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6"/>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6"/>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6"/>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6"/>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6"/>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6"/>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6"/>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6"/>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6"/>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6"/>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6"/>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6"/>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6"/>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6"/>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6"/>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6"/>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6"/>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6"/>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6"/>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6"/>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6"/>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6"/>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6"/>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6"/>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6"/>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6"/>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6"/>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6"/>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6"/>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6"/>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6"/>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 name="Google Shape;3049;p6"/>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6"/>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6"/>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6"/>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6"/>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6"/>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6"/>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6"/>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6"/>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6"/>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6"/>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6"/>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6"/>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6"/>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6"/>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6"/>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6"/>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6"/>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6"/>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6"/>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6"/>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 name="Google Shape;3070;p6"/>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6"/>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6"/>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6"/>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6"/>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6"/>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6"/>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6"/>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6"/>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6"/>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6"/>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6"/>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6"/>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6"/>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6"/>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6"/>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6"/>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6"/>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6"/>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6"/>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6"/>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6"/>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6"/>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6"/>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6"/>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6"/>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6"/>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6"/>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6"/>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6"/>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6"/>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6"/>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6"/>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6"/>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6"/>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6"/>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6"/>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6"/>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6"/>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6"/>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6"/>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6"/>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6"/>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6"/>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6"/>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6"/>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6"/>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6"/>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6"/>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6"/>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6"/>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6"/>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6"/>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6"/>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6"/>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6"/>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6"/>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6"/>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6"/>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6"/>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6"/>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6"/>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6"/>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6"/>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6"/>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6"/>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6"/>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6"/>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6"/>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6"/>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6"/>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6"/>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6"/>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6"/>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6"/>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6"/>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6"/>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6"/>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6"/>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6"/>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6"/>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6"/>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6"/>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6"/>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6"/>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6"/>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6"/>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6"/>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6"/>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6"/>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6"/>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6"/>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6"/>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6"/>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6"/>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6"/>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6"/>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6"/>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6"/>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6"/>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6"/>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6"/>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6"/>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6"/>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6"/>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6"/>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6"/>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6"/>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6"/>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6"/>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6"/>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6"/>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6"/>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6"/>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6"/>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6"/>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6"/>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6"/>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6"/>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6"/>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6"/>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6"/>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6"/>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6"/>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6"/>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6"/>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6"/>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6"/>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6"/>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6"/>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6"/>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6"/>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6"/>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6"/>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6"/>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6"/>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6"/>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6"/>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6"/>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6"/>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6"/>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6"/>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6"/>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6"/>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6"/>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6"/>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6"/>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6"/>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6"/>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6"/>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6"/>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6"/>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6"/>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6"/>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6"/>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6"/>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6"/>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6"/>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6"/>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6"/>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6"/>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6"/>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6"/>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6"/>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6"/>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6"/>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6"/>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6"/>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6"/>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6"/>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6"/>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6"/>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6"/>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6"/>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6"/>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6"/>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6"/>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6"/>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6"/>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6"/>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6"/>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6"/>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6"/>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6"/>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6"/>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6"/>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6"/>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6"/>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6"/>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6"/>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6"/>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6"/>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6"/>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6"/>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6"/>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6"/>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6"/>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6"/>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6"/>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6"/>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6"/>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6"/>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6"/>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6"/>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6"/>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6"/>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6"/>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6"/>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6"/>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6"/>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6"/>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6"/>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6"/>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6"/>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6"/>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6"/>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6"/>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6"/>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6"/>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6"/>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6"/>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6"/>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6"/>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6"/>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6"/>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6"/>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6"/>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6"/>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6"/>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6"/>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6"/>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6"/>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6"/>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6"/>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6"/>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6"/>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6"/>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6"/>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6"/>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6"/>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6"/>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6"/>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6"/>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6"/>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6"/>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6"/>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6"/>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6"/>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6"/>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6"/>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6"/>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6"/>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6"/>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6"/>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6"/>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6"/>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6"/>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6"/>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6"/>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6"/>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6"/>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6"/>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6"/>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6"/>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6"/>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6"/>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6"/>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6"/>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6"/>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6"/>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6"/>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6"/>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6"/>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6"/>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6"/>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6"/>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6"/>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6"/>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6"/>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6"/>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6"/>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6"/>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6"/>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6"/>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6"/>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6"/>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6"/>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6"/>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6"/>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6"/>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6"/>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6"/>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6"/>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6"/>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6"/>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6"/>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6"/>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6"/>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6"/>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6"/>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6"/>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6"/>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6"/>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6"/>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6"/>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6"/>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6"/>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6"/>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6"/>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79" name="Google Shape;3379;p6"/>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380" name="Google Shape;3380;p6"/>
          <p:cNvGrpSpPr/>
          <p:nvPr/>
        </p:nvGrpSpPr>
        <p:grpSpPr>
          <a:xfrm rot="-1512845">
            <a:off x="8158710" y="4112338"/>
            <a:ext cx="996519" cy="1137198"/>
            <a:chOff x="3302100" y="2045388"/>
            <a:chExt cx="743075" cy="847975"/>
          </a:xfrm>
        </p:grpSpPr>
        <p:sp>
          <p:nvSpPr>
            <p:cNvPr id="3381" name="Google Shape;3381;p6"/>
            <p:cNvSpPr/>
            <p:nvPr/>
          </p:nvSpPr>
          <p:spPr>
            <a:xfrm>
              <a:off x="3519775" y="2565513"/>
              <a:ext cx="206325" cy="174875"/>
            </a:xfrm>
            <a:custGeom>
              <a:avLst/>
              <a:gdLst/>
              <a:ahLst/>
              <a:cxnLst/>
              <a:rect l="l" t="t" r="r" b="b"/>
              <a:pathLst>
                <a:path w="8253" h="6995" fill="none" extrusionOk="0">
                  <a:moveTo>
                    <a:pt x="1" y="1"/>
                  </a:moveTo>
                  <a:lnTo>
                    <a:pt x="8253" y="6994"/>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6"/>
            <p:cNvSpPr/>
            <p:nvPr/>
          </p:nvSpPr>
          <p:spPr>
            <a:xfrm>
              <a:off x="3692000" y="2288413"/>
              <a:ext cx="222050" cy="604950"/>
            </a:xfrm>
            <a:custGeom>
              <a:avLst/>
              <a:gdLst/>
              <a:ahLst/>
              <a:cxnLst/>
              <a:rect l="l" t="t" r="r" b="b"/>
              <a:pathLst>
                <a:path w="8882" h="24198" fill="none" extrusionOk="0">
                  <a:moveTo>
                    <a:pt x="8882" y="0"/>
                  </a:moveTo>
                  <a:lnTo>
                    <a:pt x="2727" y="24197"/>
                  </a:lnTo>
                  <a:lnTo>
                    <a:pt x="0" y="11959"/>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6"/>
            <p:cNvSpPr/>
            <p:nvPr/>
          </p:nvSpPr>
          <p:spPr>
            <a:xfrm>
              <a:off x="3676250" y="2360088"/>
              <a:ext cx="98800" cy="227300"/>
            </a:xfrm>
            <a:custGeom>
              <a:avLst/>
              <a:gdLst/>
              <a:ahLst/>
              <a:cxnLst/>
              <a:rect l="l" t="t" r="r" b="b"/>
              <a:pathLst>
                <a:path w="3952" h="9092" extrusionOk="0">
                  <a:moveTo>
                    <a:pt x="3917" y="1"/>
                  </a:moveTo>
                  <a:cubicBezTo>
                    <a:pt x="1" y="2868"/>
                    <a:pt x="630" y="9092"/>
                    <a:pt x="630" y="9092"/>
                  </a:cubicBezTo>
                  <a:cubicBezTo>
                    <a:pt x="2448" y="5980"/>
                    <a:pt x="3952" y="2903"/>
                    <a:pt x="3917"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6"/>
            <p:cNvSpPr/>
            <p:nvPr/>
          </p:nvSpPr>
          <p:spPr>
            <a:xfrm>
              <a:off x="3774150" y="2045388"/>
              <a:ext cx="139900" cy="243050"/>
            </a:xfrm>
            <a:custGeom>
              <a:avLst/>
              <a:gdLst/>
              <a:ahLst/>
              <a:cxnLst/>
              <a:rect l="l" t="t" r="r" b="b"/>
              <a:pathLst>
                <a:path w="5596" h="9722" extrusionOk="0">
                  <a:moveTo>
                    <a:pt x="1" y="0"/>
                  </a:moveTo>
                  <a:cubicBezTo>
                    <a:pt x="2169" y="8567"/>
                    <a:pt x="5596" y="9721"/>
                    <a:pt x="5596" y="9721"/>
                  </a:cubicBezTo>
                  <a:cubicBezTo>
                    <a:pt x="5211" y="5805"/>
                    <a:pt x="3603" y="2483"/>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6"/>
            <p:cNvSpPr/>
            <p:nvPr/>
          </p:nvSpPr>
          <p:spPr>
            <a:xfrm>
              <a:off x="3576600" y="2306763"/>
              <a:ext cx="115425" cy="280625"/>
            </a:xfrm>
            <a:custGeom>
              <a:avLst/>
              <a:gdLst/>
              <a:ahLst/>
              <a:cxnLst/>
              <a:rect l="l" t="t" r="r" b="b"/>
              <a:pathLst>
                <a:path w="4617" h="11225" extrusionOk="0">
                  <a:moveTo>
                    <a:pt x="665" y="1"/>
                  </a:moveTo>
                  <a:lnTo>
                    <a:pt x="665" y="1"/>
                  </a:lnTo>
                  <a:cubicBezTo>
                    <a:pt x="0" y="6679"/>
                    <a:pt x="4616" y="11225"/>
                    <a:pt x="4616" y="11225"/>
                  </a:cubicBezTo>
                  <a:cubicBezTo>
                    <a:pt x="4616" y="7798"/>
                    <a:pt x="3812" y="4162"/>
                    <a:pt x="665"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6"/>
            <p:cNvSpPr/>
            <p:nvPr/>
          </p:nvSpPr>
          <p:spPr>
            <a:xfrm>
              <a:off x="3302100" y="2325113"/>
              <a:ext cx="217700" cy="240425"/>
            </a:xfrm>
            <a:custGeom>
              <a:avLst/>
              <a:gdLst/>
              <a:ahLst/>
              <a:cxnLst/>
              <a:rect l="l" t="t" r="r" b="b"/>
              <a:pathLst>
                <a:path w="8708" h="9617" extrusionOk="0">
                  <a:moveTo>
                    <a:pt x="1" y="1"/>
                  </a:moveTo>
                  <a:lnTo>
                    <a:pt x="1" y="1"/>
                  </a:lnTo>
                  <a:cubicBezTo>
                    <a:pt x="2099" y="6680"/>
                    <a:pt x="8708" y="9617"/>
                    <a:pt x="8708" y="9617"/>
                  </a:cubicBezTo>
                  <a:cubicBezTo>
                    <a:pt x="6540" y="4756"/>
                    <a:pt x="3882" y="980"/>
                    <a:pt x="1"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6"/>
            <p:cNvSpPr/>
            <p:nvPr/>
          </p:nvSpPr>
          <p:spPr>
            <a:xfrm>
              <a:off x="3622925" y="2143213"/>
              <a:ext cx="291125" cy="145225"/>
            </a:xfrm>
            <a:custGeom>
              <a:avLst/>
              <a:gdLst/>
              <a:ahLst/>
              <a:cxnLst/>
              <a:rect l="l" t="t" r="r" b="b"/>
              <a:pathLst>
                <a:path w="11645" h="5809" extrusionOk="0">
                  <a:moveTo>
                    <a:pt x="645" y="0"/>
                  </a:moveTo>
                  <a:cubicBezTo>
                    <a:pt x="426" y="0"/>
                    <a:pt x="211" y="13"/>
                    <a:pt x="1" y="39"/>
                  </a:cubicBezTo>
                  <a:cubicBezTo>
                    <a:pt x="3917" y="5284"/>
                    <a:pt x="11645" y="5808"/>
                    <a:pt x="11645" y="5808"/>
                  </a:cubicBezTo>
                  <a:cubicBezTo>
                    <a:pt x="7534" y="2448"/>
                    <a:pt x="3697" y="0"/>
                    <a:pt x="645"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6"/>
            <p:cNvSpPr/>
            <p:nvPr/>
          </p:nvSpPr>
          <p:spPr>
            <a:xfrm>
              <a:off x="3850225" y="2394188"/>
              <a:ext cx="194950" cy="147850"/>
            </a:xfrm>
            <a:custGeom>
              <a:avLst/>
              <a:gdLst/>
              <a:ahLst/>
              <a:cxnLst/>
              <a:rect l="l" t="t" r="r" b="b"/>
              <a:pathLst>
                <a:path w="7798" h="5914" extrusionOk="0">
                  <a:moveTo>
                    <a:pt x="7798" y="0"/>
                  </a:moveTo>
                  <a:lnTo>
                    <a:pt x="0" y="5805"/>
                  </a:lnTo>
                  <a:cubicBezTo>
                    <a:pt x="336" y="5879"/>
                    <a:pt x="663" y="5914"/>
                    <a:pt x="981" y="5914"/>
                  </a:cubicBezTo>
                  <a:cubicBezTo>
                    <a:pt x="5143" y="5914"/>
                    <a:pt x="7798" y="0"/>
                    <a:pt x="7798"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89" name="Google Shape;3389;p6"/>
          <p:cNvGrpSpPr/>
          <p:nvPr/>
        </p:nvGrpSpPr>
        <p:grpSpPr>
          <a:xfrm>
            <a:off x="8831583" y="2228544"/>
            <a:ext cx="140686" cy="172547"/>
            <a:chOff x="1034783" y="1329944"/>
            <a:chExt cx="140686" cy="172547"/>
          </a:xfrm>
        </p:grpSpPr>
        <p:sp>
          <p:nvSpPr>
            <p:cNvPr id="3390" name="Google Shape;3390;p6"/>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6"/>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6"/>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6"/>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4" name="Google Shape;3394;p6"/>
          <p:cNvSpPr/>
          <p:nvPr/>
        </p:nvSpPr>
        <p:spPr>
          <a:xfrm>
            <a:off x="8620971" y="1709912"/>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6"/>
          <p:cNvSpPr/>
          <p:nvPr/>
        </p:nvSpPr>
        <p:spPr>
          <a:xfrm>
            <a:off x="7963948" y="150583"/>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6"/>
          <p:cNvSpPr/>
          <p:nvPr/>
        </p:nvSpPr>
        <p:spPr>
          <a:xfrm>
            <a:off x="8680948" y="1169133"/>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97" name="Google Shape;3397;p6"/>
          <p:cNvGrpSpPr/>
          <p:nvPr/>
        </p:nvGrpSpPr>
        <p:grpSpPr>
          <a:xfrm>
            <a:off x="8823633" y="195669"/>
            <a:ext cx="140686" cy="172547"/>
            <a:chOff x="1034783" y="1329944"/>
            <a:chExt cx="140686" cy="172547"/>
          </a:xfrm>
        </p:grpSpPr>
        <p:sp>
          <p:nvSpPr>
            <p:cNvPr id="3398" name="Google Shape;3398;p6"/>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6"/>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6"/>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6"/>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2" name="Google Shape;3402;p6"/>
          <p:cNvGrpSpPr/>
          <p:nvPr/>
        </p:nvGrpSpPr>
        <p:grpSpPr>
          <a:xfrm>
            <a:off x="8682933" y="2996619"/>
            <a:ext cx="140686" cy="172547"/>
            <a:chOff x="1034783" y="1329944"/>
            <a:chExt cx="140686" cy="172547"/>
          </a:xfrm>
        </p:grpSpPr>
        <p:sp>
          <p:nvSpPr>
            <p:cNvPr id="3403" name="Google Shape;3403;p6"/>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6"/>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6"/>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6"/>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7" name="Google Shape;3407;p6"/>
          <p:cNvGrpSpPr/>
          <p:nvPr/>
        </p:nvGrpSpPr>
        <p:grpSpPr>
          <a:xfrm flipH="1">
            <a:off x="119296" y="2559169"/>
            <a:ext cx="140686" cy="172547"/>
            <a:chOff x="1034783" y="1329944"/>
            <a:chExt cx="140686" cy="172547"/>
          </a:xfrm>
        </p:grpSpPr>
        <p:sp>
          <p:nvSpPr>
            <p:cNvPr id="3408" name="Google Shape;3408;p6"/>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6"/>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6"/>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6"/>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2" name="Google Shape;3412;p6"/>
          <p:cNvSpPr/>
          <p:nvPr/>
        </p:nvSpPr>
        <p:spPr>
          <a:xfrm flipH="1">
            <a:off x="400967" y="2040537"/>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6"/>
          <p:cNvSpPr/>
          <p:nvPr/>
        </p:nvSpPr>
        <p:spPr>
          <a:xfrm flipH="1">
            <a:off x="412847" y="1499758"/>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14" name="Google Shape;3414;p6"/>
          <p:cNvGrpSpPr/>
          <p:nvPr/>
        </p:nvGrpSpPr>
        <p:grpSpPr>
          <a:xfrm flipH="1">
            <a:off x="379496" y="3248744"/>
            <a:ext cx="140686" cy="172547"/>
            <a:chOff x="1034783" y="1329944"/>
            <a:chExt cx="140686" cy="172547"/>
          </a:xfrm>
        </p:grpSpPr>
        <p:sp>
          <p:nvSpPr>
            <p:cNvPr id="3415" name="Google Shape;3415;p6"/>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6"/>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6"/>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6"/>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9" name="Google Shape;3419;p6"/>
          <p:cNvGrpSpPr/>
          <p:nvPr/>
        </p:nvGrpSpPr>
        <p:grpSpPr>
          <a:xfrm>
            <a:off x="8907783" y="3586994"/>
            <a:ext cx="140686" cy="172547"/>
            <a:chOff x="1034783" y="1329944"/>
            <a:chExt cx="140686" cy="172547"/>
          </a:xfrm>
        </p:grpSpPr>
        <p:sp>
          <p:nvSpPr>
            <p:cNvPr id="3420" name="Google Shape;3420;p6"/>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6"/>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6"/>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6"/>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24" name="Google Shape;3424;p6"/>
          <p:cNvSpPr/>
          <p:nvPr/>
        </p:nvSpPr>
        <p:spPr>
          <a:xfrm>
            <a:off x="8754923" y="3954258"/>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25" name="Google Shape;3425;p6"/>
          <p:cNvGrpSpPr/>
          <p:nvPr/>
        </p:nvGrpSpPr>
        <p:grpSpPr>
          <a:xfrm>
            <a:off x="8540258" y="512119"/>
            <a:ext cx="140686" cy="172547"/>
            <a:chOff x="1034783" y="1329944"/>
            <a:chExt cx="140686" cy="172547"/>
          </a:xfrm>
        </p:grpSpPr>
        <p:sp>
          <p:nvSpPr>
            <p:cNvPr id="3426" name="Google Shape;3426;p6"/>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6"/>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6"/>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6"/>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3430" name="Shape 3430"/>
        <p:cNvGrpSpPr/>
        <p:nvPr/>
      </p:nvGrpSpPr>
      <p:grpSpPr>
        <a:xfrm>
          <a:off x="0" y="0"/>
          <a:ext cx="0" cy="0"/>
          <a:chOff x="0" y="0"/>
          <a:chExt cx="0" cy="0"/>
        </a:xfrm>
      </p:grpSpPr>
      <p:grpSp>
        <p:nvGrpSpPr>
          <p:cNvPr id="3431" name="Google Shape;3431;p7"/>
          <p:cNvGrpSpPr/>
          <p:nvPr/>
        </p:nvGrpSpPr>
        <p:grpSpPr>
          <a:xfrm>
            <a:off x="-44372" y="-112096"/>
            <a:ext cx="9232744" cy="5367692"/>
            <a:chOff x="-36097" y="-112100"/>
            <a:chExt cx="9232744" cy="5367692"/>
          </a:xfrm>
        </p:grpSpPr>
        <p:sp>
          <p:nvSpPr>
            <p:cNvPr id="3432" name="Google Shape;3432;p7"/>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7"/>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7"/>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7"/>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7"/>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7"/>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7"/>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7"/>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7"/>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7"/>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7"/>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7"/>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7"/>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7"/>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7"/>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7"/>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7"/>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7"/>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7"/>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7"/>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7"/>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7"/>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7"/>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7"/>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7"/>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7"/>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7"/>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7"/>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7"/>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7"/>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7"/>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7"/>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7"/>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7"/>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7"/>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7"/>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7"/>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7"/>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7"/>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7"/>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7"/>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 name="Google Shape;3473;p7"/>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7"/>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7"/>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7"/>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7"/>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7"/>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7"/>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7"/>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7"/>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7"/>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7"/>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7"/>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7"/>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7"/>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7"/>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7"/>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7"/>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7"/>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7"/>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7"/>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7"/>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7"/>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7"/>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7"/>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7"/>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7"/>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7"/>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7"/>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7"/>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7"/>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7"/>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7"/>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7"/>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 name="Google Shape;3506;p7"/>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7"/>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7"/>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7"/>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7"/>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7"/>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7"/>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7"/>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7"/>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7"/>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7"/>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7"/>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 name="Google Shape;3518;p7"/>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7"/>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7"/>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 name="Google Shape;3521;p7"/>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7"/>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7"/>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7"/>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 name="Google Shape;3525;p7"/>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7"/>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7"/>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7"/>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7"/>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7"/>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7"/>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7"/>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7"/>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7"/>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7"/>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7"/>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7"/>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7"/>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7"/>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7"/>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7"/>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7"/>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7"/>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7"/>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7"/>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7"/>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7"/>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7"/>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7"/>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7"/>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7"/>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7"/>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7"/>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7"/>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7"/>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7"/>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7"/>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7"/>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7"/>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7"/>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7"/>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7"/>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7"/>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7"/>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7"/>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7"/>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7"/>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7"/>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7"/>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7"/>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7"/>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7"/>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7"/>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7"/>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7"/>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7"/>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7"/>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7"/>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7"/>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7"/>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7"/>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7"/>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7"/>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7"/>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7"/>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7"/>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7"/>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7"/>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7"/>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7"/>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7"/>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7"/>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7"/>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7"/>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7"/>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7"/>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7"/>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7"/>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7"/>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7"/>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7"/>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7"/>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7"/>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7"/>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7"/>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7"/>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7"/>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7"/>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7"/>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7"/>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7"/>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7"/>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7"/>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7"/>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7"/>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7"/>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7"/>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7"/>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7"/>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7"/>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7"/>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7"/>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7"/>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7"/>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7"/>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7"/>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7"/>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7"/>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7"/>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7"/>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7"/>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7"/>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7"/>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7"/>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7"/>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7"/>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7"/>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7"/>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7"/>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7"/>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7"/>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7"/>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7"/>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7"/>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7"/>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7"/>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7"/>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7"/>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7"/>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7"/>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7"/>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7"/>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7"/>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7"/>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7"/>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7"/>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7"/>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7"/>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7"/>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7"/>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7"/>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7"/>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7"/>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7"/>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7"/>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7"/>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7"/>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7"/>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7"/>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7"/>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7"/>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7"/>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7"/>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7"/>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7"/>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7"/>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7"/>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7"/>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7"/>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7"/>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7"/>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7"/>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7"/>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7"/>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7"/>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7"/>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7"/>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7"/>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7"/>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7"/>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7"/>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7"/>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7"/>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7"/>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7"/>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7"/>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7"/>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7"/>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7"/>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7"/>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7"/>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7"/>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7"/>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7"/>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7"/>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7"/>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7"/>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7"/>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7"/>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7"/>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7"/>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7"/>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7"/>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7"/>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7"/>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7"/>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7"/>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7"/>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7"/>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7"/>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7"/>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7"/>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7"/>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7"/>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7"/>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7"/>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7"/>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7"/>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7"/>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7"/>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7"/>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7"/>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7"/>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7"/>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7"/>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7"/>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7"/>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7"/>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7"/>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7"/>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7"/>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7"/>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7"/>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7"/>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7"/>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7"/>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7"/>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7"/>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7"/>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7"/>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7"/>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7"/>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7"/>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7"/>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7"/>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7"/>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7"/>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7"/>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7"/>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7"/>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7"/>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7"/>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7"/>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7"/>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7"/>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7"/>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7"/>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7"/>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7"/>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7"/>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7"/>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7"/>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7"/>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7"/>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7"/>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7"/>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7"/>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7"/>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7"/>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7"/>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7"/>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7"/>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7"/>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7"/>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7"/>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7"/>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7"/>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7"/>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7"/>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7"/>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7"/>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7"/>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7"/>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7"/>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7"/>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7"/>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7"/>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7"/>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7"/>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7"/>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7"/>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7"/>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7"/>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7"/>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7"/>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7"/>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7"/>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7"/>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7"/>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7"/>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7"/>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7"/>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7"/>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7"/>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7"/>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7"/>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7"/>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7"/>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7"/>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7"/>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7"/>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7"/>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7"/>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7"/>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7"/>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7"/>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7"/>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7"/>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7"/>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7"/>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7"/>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7"/>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7"/>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7"/>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7"/>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7"/>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7"/>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7"/>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7"/>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7"/>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7"/>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7"/>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7"/>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7"/>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7"/>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7"/>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7"/>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7"/>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7"/>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7"/>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7"/>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7"/>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7"/>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7"/>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7"/>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7"/>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7"/>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7"/>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7"/>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7"/>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7"/>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7"/>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7"/>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7"/>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7"/>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7"/>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7"/>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7"/>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7"/>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7"/>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7"/>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7"/>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7"/>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7"/>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7"/>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7"/>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7"/>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7"/>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7"/>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7"/>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7"/>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7"/>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7"/>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7"/>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7"/>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7"/>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7"/>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7"/>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7"/>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7"/>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7"/>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7"/>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7"/>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7"/>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7"/>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7"/>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7"/>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7"/>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7"/>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7"/>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7"/>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7"/>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7"/>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7"/>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7"/>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7"/>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7"/>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7"/>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7"/>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7"/>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7"/>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7"/>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7"/>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7"/>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7"/>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7"/>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7"/>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7"/>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7"/>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7"/>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7"/>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7"/>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7"/>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7"/>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7"/>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7"/>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7"/>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7"/>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7"/>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7"/>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7"/>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7"/>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7"/>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7"/>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7"/>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7"/>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7"/>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7"/>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7"/>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7"/>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7"/>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7"/>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7"/>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7"/>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7"/>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7"/>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7"/>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7"/>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7"/>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7"/>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7"/>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7"/>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7"/>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7"/>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7"/>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7"/>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7"/>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7"/>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7"/>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7"/>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7"/>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7"/>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7"/>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7"/>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7"/>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7"/>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7"/>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7"/>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7"/>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7"/>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7"/>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7"/>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7"/>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7"/>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7"/>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7"/>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7"/>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7"/>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7"/>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7"/>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7"/>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7"/>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7"/>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7"/>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7"/>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7"/>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7"/>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7"/>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7"/>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7"/>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7"/>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7"/>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7"/>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7"/>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7"/>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7"/>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7"/>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7"/>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7"/>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7"/>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7"/>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7"/>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7"/>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7"/>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7"/>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7"/>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7"/>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7"/>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7"/>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7"/>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7"/>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7"/>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7"/>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7"/>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7"/>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6" name="Google Shape;4016;p7"/>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7"/>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7"/>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7"/>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7"/>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7"/>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7"/>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7"/>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7"/>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7"/>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7"/>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7"/>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7"/>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7"/>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7"/>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7"/>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7"/>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7"/>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7"/>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7"/>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7"/>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7"/>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7"/>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7"/>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7"/>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7"/>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7"/>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7"/>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7"/>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7"/>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7"/>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7"/>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7"/>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7"/>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7"/>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7"/>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7"/>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7"/>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7"/>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7"/>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7"/>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7"/>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7"/>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7"/>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7"/>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7"/>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7"/>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7"/>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7"/>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7"/>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7"/>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067" name="Google Shape;4067;p7"/>
          <p:cNvSpPr txBox="1"/>
          <p:nvPr>
            <p:ph type="body" idx="1"/>
          </p:nvPr>
        </p:nvSpPr>
        <p:spPr>
          <a:xfrm>
            <a:off x="720000" y="1937025"/>
            <a:ext cx="4200300" cy="2109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p:txBody>
      </p:sp>
      <p:sp>
        <p:nvSpPr>
          <p:cNvPr id="4068" name="Google Shape;4068;p7"/>
          <p:cNvSpPr txBox="1"/>
          <p:nvPr>
            <p:ph type="title"/>
          </p:nvPr>
        </p:nvSpPr>
        <p:spPr>
          <a:xfrm>
            <a:off x="715100" y="445025"/>
            <a:ext cx="7713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69" name="Google Shape;4069;p7"/>
          <p:cNvSpPr/>
          <p:nvPr/>
        </p:nvSpPr>
        <p:spPr>
          <a:xfrm>
            <a:off x="254423" y="445033"/>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70" name="Google Shape;4070;p7"/>
          <p:cNvGrpSpPr/>
          <p:nvPr/>
        </p:nvGrpSpPr>
        <p:grpSpPr>
          <a:xfrm>
            <a:off x="373626" y="-64425"/>
            <a:ext cx="490836" cy="1481231"/>
            <a:chOff x="373626" y="-64425"/>
            <a:chExt cx="490836" cy="1481231"/>
          </a:xfrm>
        </p:grpSpPr>
        <p:sp>
          <p:nvSpPr>
            <p:cNvPr id="4071" name="Google Shape;4071;p7"/>
            <p:cNvSpPr/>
            <p:nvPr/>
          </p:nvSpPr>
          <p:spPr>
            <a:xfrm>
              <a:off x="544090" y="1317699"/>
              <a:ext cx="149938" cy="99107"/>
            </a:xfrm>
            <a:custGeom>
              <a:avLst/>
              <a:gdLst/>
              <a:ahLst/>
              <a:cxnLst/>
              <a:rect l="l" t="t" r="r" b="b"/>
              <a:pathLst>
                <a:path w="5106" h="3375" extrusionOk="0">
                  <a:moveTo>
                    <a:pt x="0" y="0"/>
                  </a:moveTo>
                  <a:lnTo>
                    <a:pt x="0" y="3112"/>
                  </a:lnTo>
                  <a:cubicBezTo>
                    <a:pt x="839" y="3287"/>
                    <a:pt x="1696" y="3375"/>
                    <a:pt x="2553" y="3375"/>
                  </a:cubicBezTo>
                  <a:cubicBezTo>
                    <a:pt x="3409" y="3375"/>
                    <a:pt x="4266" y="3287"/>
                    <a:pt x="5105" y="3112"/>
                  </a:cubicBezTo>
                  <a:lnTo>
                    <a:pt x="5105" y="0"/>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7"/>
            <p:cNvSpPr/>
            <p:nvPr/>
          </p:nvSpPr>
          <p:spPr>
            <a:xfrm>
              <a:off x="373626" y="935720"/>
              <a:ext cx="490836" cy="402535"/>
            </a:xfrm>
            <a:custGeom>
              <a:avLst/>
              <a:gdLst/>
              <a:ahLst/>
              <a:cxnLst/>
              <a:rect l="l" t="t" r="r" b="b"/>
              <a:pathLst>
                <a:path w="16715" h="13708" extrusionOk="0">
                  <a:moveTo>
                    <a:pt x="8358" y="1"/>
                  </a:moveTo>
                  <a:cubicBezTo>
                    <a:pt x="3742" y="1"/>
                    <a:pt x="1" y="3043"/>
                    <a:pt x="1" y="6854"/>
                  </a:cubicBezTo>
                  <a:cubicBezTo>
                    <a:pt x="1" y="10631"/>
                    <a:pt x="3742" y="13708"/>
                    <a:pt x="8358" y="13708"/>
                  </a:cubicBezTo>
                  <a:cubicBezTo>
                    <a:pt x="12973" y="13708"/>
                    <a:pt x="16715" y="10631"/>
                    <a:pt x="16715" y="6854"/>
                  </a:cubicBezTo>
                  <a:cubicBezTo>
                    <a:pt x="16715" y="3043"/>
                    <a:pt x="12973" y="1"/>
                    <a:pt x="8358" y="1"/>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7"/>
            <p:cNvSpPr/>
            <p:nvPr/>
          </p:nvSpPr>
          <p:spPr>
            <a:xfrm>
              <a:off x="435234" y="935720"/>
              <a:ext cx="367620" cy="402535"/>
            </a:xfrm>
            <a:custGeom>
              <a:avLst/>
              <a:gdLst/>
              <a:ahLst/>
              <a:cxnLst/>
              <a:rect l="l" t="t" r="r" b="b"/>
              <a:pathLst>
                <a:path w="12519" h="13708" fill="none" extrusionOk="0">
                  <a:moveTo>
                    <a:pt x="12519" y="6854"/>
                  </a:moveTo>
                  <a:cubicBezTo>
                    <a:pt x="12519" y="10631"/>
                    <a:pt x="9721" y="13708"/>
                    <a:pt x="6260" y="13708"/>
                  </a:cubicBezTo>
                  <a:cubicBezTo>
                    <a:pt x="2798" y="13708"/>
                    <a:pt x="1" y="10631"/>
                    <a:pt x="1" y="6854"/>
                  </a:cubicBezTo>
                  <a:cubicBezTo>
                    <a:pt x="1" y="3043"/>
                    <a:pt x="2798" y="1"/>
                    <a:pt x="6260" y="1"/>
                  </a:cubicBezTo>
                  <a:cubicBezTo>
                    <a:pt x="9721" y="1"/>
                    <a:pt x="12519" y="3043"/>
                    <a:pt x="12519"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7"/>
            <p:cNvSpPr/>
            <p:nvPr/>
          </p:nvSpPr>
          <p:spPr>
            <a:xfrm>
              <a:off x="520451" y="935720"/>
              <a:ext cx="197186" cy="402535"/>
            </a:xfrm>
            <a:custGeom>
              <a:avLst/>
              <a:gdLst/>
              <a:ahLst/>
              <a:cxnLst/>
              <a:rect l="l" t="t" r="r" b="b"/>
              <a:pathLst>
                <a:path w="6715" h="13708" fill="none" extrusionOk="0">
                  <a:moveTo>
                    <a:pt x="6714" y="6854"/>
                  </a:moveTo>
                  <a:cubicBezTo>
                    <a:pt x="6714" y="10631"/>
                    <a:pt x="5211" y="13708"/>
                    <a:pt x="3358" y="13708"/>
                  </a:cubicBezTo>
                  <a:cubicBezTo>
                    <a:pt x="1504" y="13708"/>
                    <a:pt x="1" y="10631"/>
                    <a:pt x="1" y="6854"/>
                  </a:cubicBezTo>
                  <a:cubicBezTo>
                    <a:pt x="1" y="3043"/>
                    <a:pt x="1504" y="1"/>
                    <a:pt x="3358" y="1"/>
                  </a:cubicBezTo>
                  <a:cubicBezTo>
                    <a:pt x="5211" y="1"/>
                    <a:pt x="6714" y="3043"/>
                    <a:pt x="671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075" name="Google Shape;4075;p7"/>
            <p:cNvCxnSpPr/>
            <p:nvPr/>
          </p:nvCxnSpPr>
          <p:spPr>
            <a:xfrm rot="10800000">
              <a:off x="623750" y="-64425"/>
              <a:ext cx="0" cy="1005000"/>
            </a:xfrm>
            <a:prstGeom prst="straightConnector1">
              <a:avLst/>
            </a:prstGeom>
            <a:noFill/>
            <a:ln w="9525" cap="flat" cmpd="sng">
              <a:solidFill>
                <a:schemeClr val="accent2"/>
              </a:solidFill>
              <a:prstDash val="solid"/>
              <a:round/>
              <a:headEnd type="none" w="med" len="med"/>
              <a:tailEnd type="none" w="med" len="med"/>
            </a:ln>
          </p:spPr>
        </p:cxnSp>
      </p:grpSp>
      <p:grpSp>
        <p:nvGrpSpPr>
          <p:cNvPr id="4076" name="Google Shape;4076;p7"/>
          <p:cNvGrpSpPr/>
          <p:nvPr/>
        </p:nvGrpSpPr>
        <p:grpSpPr>
          <a:xfrm>
            <a:off x="7776208" y="202319"/>
            <a:ext cx="140686" cy="172547"/>
            <a:chOff x="1034783" y="1329944"/>
            <a:chExt cx="140686" cy="172547"/>
          </a:xfrm>
        </p:grpSpPr>
        <p:sp>
          <p:nvSpPr>
            <p:cNvPr id="4077" name="Google Shape;4077;p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81" name="Google Shape;4081;p7"/>
          <p:cNvGrpSpPr/>
          <p:nvPr/>
        </p:nvGrpSpPr>
        <p:grpSpPr>
          <a:xfrm>
            <a:off x="8766808" y="735719"/>
            <a:ext cx="140686" cy="172547"/>
            <a:chOff x="1034783" y="1329944"/>
            <a:chExt cx="140686" cy="172547"/>
          </a:xfrm>
        </p:grpSpPr>
        <p:sp>
          <p:nvSpPr>
            <p:cNvPr id="4082" name="Google Shape;4082;p7"/>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7"/>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7"/>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7"/>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086" name="Google Shape;4086;p7"/>
          <p:cNvSpPr/>
          <p:nvPr/>
        </p:nvSpPr>
        <p:spPr>
          <a:xfrm>
            <a:off x="8341896" y="298687"/>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7"/>
          <p:cNvSpPr/>
          <p:nvPr/>
        </p:nvSpPr>
        <p:spPr>
          <a:xfrm>
            <a:off x="8907773" y="216708"/>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7"/>
          <p:cNvSpPr/>
          <p:nvPr/>
        </p:nvSpPr>
        <p:spPr>
          <a:xfrm>
            <a:off x="8680948" y="1169133"/>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4089" name="Shape 4089"/>
        <p:cNvGrpSpPr/>
        <p:nvPr/>
      </p:nvGrpSpPr>
      <p:grpSpPr>
        <a:xfrm>
          <a:off x="0" y="0"/>
          <a:ext cx="0" cy="0"/>
          <a:chOff x="0" y="0"/>
          <a:chExt cx="0" cy="0"/>
        </a:xfrm>
      </p:grpSpPr>
      <p:grpSp>
        <p:nvGrpSpPr>
          <p:cNvPr id="4090" name="Google Shape;4090;p8"/>
          <p:cNvGrpSpPr/>
          <p:nvPr/>
        </p:nvGrpSpPr>
        <p:grpSpPr>
          <a:xfrm>
            <a:off x="-44372" y="-112096"/>
            <a:ext cx="9232744" cy="5367692"/>
            <a:chOff x="-36097" y="-112100"/>
            <a:chExt cx="9232744" cy="5367692"/>
          </a:xfrm>
        </p:grpSpPr>
        <p:sp>
          <p:nvSpPr>
            <p:cNvPr id="4091" name="Google Shape;4091;p8"/>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8"/>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8"/>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8"/>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8"/>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8"/>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8"/>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8"/>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8"/>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8"/>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8"/>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8"/>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8"/>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8"/>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8"/>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8"/>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8"/>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8"/>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8"/>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8"/>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8"/>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8"/>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8"/>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8"/>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8"/>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8"/>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8"/>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8"/>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8"/>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8"/>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8"/>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8"/>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8"/>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8"/>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8"/>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8"/>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8"/>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8"/>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8"/>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8"/>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8"/>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8"/>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8"/>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8"/>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8"/>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8"/>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8"/>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8"/>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8"/>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8"/>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8"/>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8"/>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8"/>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8"/>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8"/>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8"/>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8"/>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8"/>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8"/>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8"/>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8"/>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8"/>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8"/>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8"/>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8"/>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8"/>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8"/>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8"/>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8"/>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8"/>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8"/>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8"/>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8"/>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8"/>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8"/>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8"/>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8"/>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8"/>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8"/>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8"/>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8"/>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8"/>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8"/>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8"/>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8"/>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8"/>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8"/>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8"/>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8"/>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8"/>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8"/>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8"/>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8"/>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8"/>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8"/>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8"/>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8"/>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8"/>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8"/>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8"/>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8"/>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8"/>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8"/>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8"/>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8"/>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8"/>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8"/>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8"/>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8"/>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8"/>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8"/>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8"/>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8"/>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8"/>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8"/>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8"/>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8"/>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8"/>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8"/>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8"/>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8"/>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8"/>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8"/>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8"/>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8"/>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8"/>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8"/>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8"/>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8"/>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8"/>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8"/>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8"/>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8"/>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8"/>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8"/>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8"/>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8"/>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8"/>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8"/>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8"/>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8"/>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8"/>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8"/>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8"/>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8"/>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8"/>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8"/>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8"/>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8"/>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8"/>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8"/>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8"/>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8"/>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8"/>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8"/>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8"/>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8"/>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8"/>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8"/>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8"/>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8"/>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8"/>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8"/>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8"/>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8"/>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8"/>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8"/>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8"/>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8"/>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8"/>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8"/>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8"/>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8"/>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8"/>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8"/>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8"/>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8"/>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8"/>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8"/>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8"/>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8"/>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8"/>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8"/>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8"/>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8"/>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8"/>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8"/>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8"/>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8"/>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8"/>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8"/>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8"/>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8"/>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8"/>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8"/>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8"/>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8"/>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8"/>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8"/>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8"/>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8"/>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8"/>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8"/>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8"/>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8"/>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8"/>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8"/>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8"/>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8"/>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8"/>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8"/>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8"/>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8"/>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8"/>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8"/>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8"/>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8"/>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8"/>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8"/>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8"/>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8"/>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8"/>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8"/>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8"/>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8"/>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8"/>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8"/>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8"/>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8"/>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8"/>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8"/>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8"/>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8"/>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8"/>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8"/>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8"/>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8"/>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8"/>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8"/>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8"/>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8"/>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8"/>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8"/>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8"/>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8"/>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8"/>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8"/>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8"/>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8"/>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8"/>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8"/>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8"/>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8"/>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8"/>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8"/>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8"/>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8"/>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8"/>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8"/>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8"/>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8"/>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8"/>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8"/>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8"/>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8"/>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8"/>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8"/>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8"/>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8"/>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8"/>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8"/>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8"/>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8"/>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8"/>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8"/>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8"/>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8"/>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8"/>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8"/>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8"/>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8"/>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8"/>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8"/>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8"/>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8"/>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8"/>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8"/>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8"/>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8"/>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8"/>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8"/>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8"/>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8"/>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8"/>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8"/>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8"/>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8"/>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8"/>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8"/>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8"/>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8"/>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8"/>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8"/>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8"/>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8"/>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8"/>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8"/>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8"/>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8"/>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8"/>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8"/>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8"/>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8"/>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8"/>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8"/>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8"/>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8"/>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8"/>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8"/>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8"/>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8"/>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8"/>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8"/>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8"/>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8"/>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8"/>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8"/>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8"/>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8"/>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8"/>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8"/>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8"/>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8"/>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8"/>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8"/>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8"/>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8"/>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8"/>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8"/>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8"/>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8"/>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8"/>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8"/>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8"/>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8"/>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8"/>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8"/>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8"/>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8"/>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8"/>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8"/>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8"/>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8"/>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8"/>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8"/>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8"/>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8"/>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8"/>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8"/>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8"/>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8"/>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8"/>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8"/>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8"/>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8"/>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8"/>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8"/>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8"/>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8"/>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8"/>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8"/>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8"/>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8"/>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8"/>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8"/>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8"/>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8"/>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8"/>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8"/>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8"/>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8"/>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8"/>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8"/>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8"/>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8"/>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8"/>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8"/>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8"/>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8"/>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8"/>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8"/>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8"/>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8"/>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8"/>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8"/>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8"/>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8"/>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8"/>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8"/>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8"/>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8"/>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8"/>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8"/>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8"/>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8"/>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8"/>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8"/>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8"/>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8"/>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8"/>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8"/>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8"/>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8"/>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8"/>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8"/>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8"/>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8"/>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8"/>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8"/>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8"/>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8"/>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8"/>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8"/>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8"/>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8"/>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8"/>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8"/>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8"/>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8"/>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8"/>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8"/>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8"/>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8"/>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8"/>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8"/>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8"/>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8"/>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8"/>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8"/>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8"/>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8"/>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8"/>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8"/>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8"/>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8"/>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8"/>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8"/>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8"/>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8"/>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8"/>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8"/>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8"/>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8"/>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8"/>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8"/>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8"/>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8"/>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8"/>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8"/>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8"/>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8"/>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8"/>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8"/>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8"/>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8"/>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8"/>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8"/>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8"/>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8"/>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8"/>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8"/>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8"/>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8"/>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8"/>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8"/>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8"/>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8"/>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8"/>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8"/>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8"/>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8"/>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8"/>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8"/>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8"/>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8"/>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8"/>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8"/>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8"/>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8"/>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8"/>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8"/>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8"/>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8"/>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8"/>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8"/>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8"/>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8"/>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8"/>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8"/>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8"/>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8"/>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8"/>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8"/>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8"/>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8"/>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8"/>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8"/>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8"/>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8"/>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8"/>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8"/>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8"/>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8"/>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8"/>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8"/>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8"/>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8"/>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8"/>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8"/>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8"/>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8"/>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8"/>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8"/>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8"/>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8"/>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8"/>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8"/>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8"/>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8"/>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8"/>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8"/>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8"/>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8"/>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8"/>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8"/>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8"/>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8"/>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8"/>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8"/>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8"/>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8"/>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8"/>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8"/>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8"/>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8"/>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8"/>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8"/>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8"/>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8"/>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8"/>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8"/>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8"/>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8"/>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8"/>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8"/>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8"/>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8"/>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8"/>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8"/>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8"/>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8"/>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8"/>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8"/>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8"/>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8"/>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8"/>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8"/>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8"/>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8"/>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8"/>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8"/>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8"/>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8"/>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8"/>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8"/>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8"/>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8"/>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8"/>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8"/>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8"/>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8"/>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8"/>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8"/>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8"/>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8"/>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8"/>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8"/>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8"/>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8"/>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8"/>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8"/>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8"/>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8"/>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8"/>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8"/>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8"/>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8"/>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8"/>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8"/>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8"/>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8"/>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8"/>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8"/>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8"/>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8"/>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8"/>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8"/>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8"/>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8"/>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8"/>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8"/>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8"/>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8"/>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8"/>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8"/>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8"/>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8"/>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8"/>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8"/>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8"/>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8"/>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8"/>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8"/>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8"/>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8"/>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8"/>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8"/>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8"/>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8"/>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8"/>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8"/>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8"/>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8"/>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8"/>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8"/>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726" name="Google Shape;4726;p8"/>
          <p:cNvSpPr txBox="1"/>
          <p:nvPr>
            <p:ph type="title"/>
          </p:nvPr>
        </p:nvSpPr>
        <p:spPr>
          <a:xfrm>
            <a:off x="715050" y="1307100"/>
            <a:ext cx="7713900" cy="2529300"/>
          </a:xfrm>
          <a:prstGeom prst="rect">
            <a:avLst/>
          </a:prstGeom>
        </p:spPr>
        <p:txBody>
          <a:bodyPr spcFirstLastPara="1" wrap="square" lIns="91425" tIns="91425" rIns="91425" bIns="91425" anchor="t" anchorCtr="0">
            <a:noAutofit/>
          </a:bodyPr>
          <a:lstStyle>
            <a:lvl1pPr lvl="0" algn="ctr">
              <a:spcBef>
                <a:spcPts val="0"/>
              </a:spcBef>
              <a:spcAft>
                <a:spcPts val="0"/>
              </a:spcAft>
              <a:buSzPts val="6000"/>
              <a:buNone/>
              <a:defRPr sz="8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4727" name="Google Shape;4727;p8"/>
          <p:cNvGrpSpPr/>
          <p:nvPr/>
        </p:nvGrpSpPr>
        <p:grpSpPr>
          <a:xfrm>
            <a:off x="7733159" y="3813800"/>
            <a:ext cx="1259236" cy="1234322"/>
            <a:chOff x="7683447" y="2854250"/>
            <a:chExt cx="1259236" cy="1234322"/>
          </a:xfrm>
        </p:grpSpPr>
        <p:sp>
          <p:nvSpPr>
            <p:cNvPr id="4728" name="Google Shape;4728;p8"/>
            <p:cNvSpPr/>
            <p:nvPr/>
          </p:nvSpPr>
          <p:spPr>
            <a:xfrm rot="8706649" flipH="1">
              <a:off x="7840220" y="3048742"/>
              <a:ext cx="945689" cy="845338"/>
            </a:xfrm>
            <a:custGeom>
              <a:avLst/>
              <a:gdLst/>
              <a:ahLst/>
              <a:cxnLst/>
              <a:rect l="l" t="t" r="r" b="b"/>
              <a:pathLst>
                <a:path w="44320" h="39617" extrusionOk="0">
                  <a:moveTo>
                    <a:pt x="25352" y="0"/>
                  </a:moveTo>
                  <a:cubicBezTo>
                    <a:pt x="25345" y="0"/>
                    <a:pt x="25337" y="0"/>
                    <a:pt x="25329" y="0"/>
                  </a:cubicBezTo>
                  <a:cubicBezTo>
                    <a:pt x="18390" y="54"/>
                    <a:pt x="16283" y="11288"/>
                    <a:pt x="16283" y="11288"/>
                  </a:cubicBezTo>
                  <a:cubicBezTo>
                    <a:pt x="16283" y="11288"/>
                    <a:pt x="12844" y="7849"/>
                    <a:pt x="9236" y="7849"/>
                  </a:cubicBezTo>
                  <a:cubicBezTo>
                    <a:pt x="7572" y="7849"/>
                    <a:pt x="5871" y="8581"/>
                    <a:pt x="4456" y="10721"/>
                  </a:cubicBezTo>
                  <a:cubicBezTo>
                    <a:pt x="0" y="17499"/>
                    <a:pt x="10478" y="20442"/>
                    <a:pt x="10478" y="20442"/>
                  </a:cubicBezTo>
                  <a:cubicBezTo>
                    <a:pt x="10478" y="20442"/>
                    <a:pt x="2836" y="20550"/>
                    <a:pt x="1891" y="25681"/>
                  </a:cubicBezTo>
                  <a:cubicBezTo>
                    <a:pt x="945" y="30838"/>
                    <a:pt x="8182" y="30919"/>
                    <a:pt x="8182" y="30919"/>
                  </a:cubicBezTo>
                  <a:cubicBezTo>
                    <a:pt x="8182" y="30919"/>
                    <a:pt x="8290" y="39020"/>
                    <a:pt x="13610" y="39587"/>
                  </a:cubicBezTo>
                  <a:cubicBezTo>
                    <a:pt x="13787" y="39607"/>
                    <a:pt x="13960" y="39617"/>
                    <a:pt x="14130" y="39617"/>
                  </a:cubicBezTo>
                  <a:cubicBezTo>
                    <a:pt x="19099" y="39617"/>
                    <a:pt x="21144" y="31486"/>
                    <a:pt x="21144" y="31486"/>
                  </a:cubicBezTo>
                  <a:cubicBezTo>
                    <a:pt x="21144" y="31486"/>
                    <a:pt x="23326" y="38845"/>
                    <a:pt x="30336" y="38845"/>
                  </a:cubicBezTo>
                  <a:cubicBezTo>
                    <a:pt x="31202" y="38845"/>
                    <a:pt x="32142" y="38733"/>
                    <a:pt x="33160" y="38480"/>
                  </a:cubicBezTo>
                  <a:cubicBezTo>
                    <a:pt x="39344" y="36941"/>
                    <a:pt x="38885" y="26059"/>
                    <a:pt x="33701" y="22926"/>
                  </a:cubicBezTo>
                  <a:lnTo>
                    <a:pt x="33701" y="22926"/>
                  </a:lnTo>
                  <a:cubicBezTo>
                    <a:pt x="33701" y="22926"/>
                    <a:pt x="34671" y="23058"/>
                    <a:pt x="36003" y="23058"/>
                  </a:cubicBezTo>
                  <a:cubicBezTo>
                    <a:pt x="38768" y="23058"/>
                    <a:pt x="43092" y="22492"/>
                    <a:pt x="43530" y="19011"/>
                  </a:cubicBezTo>
                  <a:cubicBezTo>
                    <a:pt x="44320" y="12935"/>
                    <a:pt x="36755" y="12176"/>
                    <a:pt x="32924" y="12176"/>
                  </a:cubicBezTo>
                  <a:cubicBezTo>
                    <a:pt x="31647" y="12176"/>
                    <a:pt x="30784" y="12260"/>
                    <a:pt x="30784" y="12260"/>
                  </a:cubicBezTo>
                  <a:cubicBezTo>
                    <a:pt x="30784" y="12260"/>
                    <a:pt x="32293" y="0"/>
                    <a:pt x="25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8"/>
            <p:cNvSpPr/>
            <p:nvPr/>
          </p:nvSpPr>
          <p:spPr>
            <a:xfrm rot="8706649" flipH="1">
              <a:off x="8030714" y="3273829"/>
              <a:ext cx="543366" cy="453406"/>
            </a:xfrm>
            <a:custGeom>
              <a:avLst/>
              <a:gdLst/>
              <a:ahLst/>
              <a:cxnLst/>
              <a:rect l="l" t="t" r="r" b="b"/>
              <a:pathLst>
                <a:path w="25465" h="21249" extrusionOk="0">
                  <a:moveTo>
                    <a:pt x="17288" y="1"/>
                  </a:moveTo>
                  <a:cubicBezTo>
                    <a:pt x="13647" y="1"/>
                    <a:pt x="12611" y="9419"/>
                    <a:pt x="12611" y="9419"/>
                  </a:cubicBezTo>
                  <a:cubicBezTo>
                    <a:pt x="9699" y="6811"/>
                    <a:pt x="6500" y="5906"/>
                    <a:pt x="4105" y="5906"/>
                  </a:cubicBezTo>
                  <a:cubicBezTo>
                    <a:pt x="2036" y="5906"/>
                    <a:pt x="568" y="6582"/>
                    <a:pt x="405" y="7420"/>
                  </a:cubicBezTo>
                  <a:cubicBezTo>
                    <a:pt x="0" y="9662"/>
                    <a:pt x="4861" y="11714"/>
                    <a:pt x="8614" y="12011"/>
                  </a:cubicBezTo>
                  <a:cubicBezTo>
                    <a:pt x="8614" y="12011"/>
                    <a:pt x="594" y="17142"/>
                    <a:pt x="4510" y="20490"/>
                  </a:cubicBezTo>
                  <a:cubicBezTo>
                    <a:pt x="5139" y="21024"/>
                    <a:pt x="5776" y="21248"/>
                    <a:pt x="6401" y="21248"/>
                  </a:cubicBezTo>
                  <a:cubicBezTo>
                    <a:pt x="9663" y="21248"/>
                    <a:pt x="12611" y="15143"/>
                    <a:pt x="12611" y="15143"/>
                  </a:cubicBezTo>
                  <a:cubicBezTo>
                    <a:pt x="12611" y="15143"/>
                    <a:pt x="15618" y="19038"/>
                    <a:pt x="19006" y="19038"/>
                  </a:cubicBezTo>
                  <a:cubicBezTo>
                    <a:pt x="19754" y="19038"/>
                    <a:pt x="20522" y="18848"/>
                    <a:pt x="21279" y="18384"/>
                  </a:cubicBezTo>
                  <a:cubicBezTo>
                    <a:pt x="25464" y="15818"/>
                    <a:pt x="18039" y="11903"/>
                    <a:pt x="18039" y="11903"/>
                  </a:cubicBezTo>
                  <a:lnTo>
                    <a:pt x="18039" y="11903"/>
                  </a:lnTo>
                  <a:cubicBezTo>
                    <a:pt x="18039" y="11903"/>
                    <a:pt x="18065" y="11903"/>
                    <a:pt x="18115" y="11903"/>
                  </a:cubicBezTo>
                  <a:cubicBezTo>
                    <a:pt x="18838" y="11903"/>
                    <a:pt x="24471" y="11809"/>
                    <a:pt x="23763" y="8852"/>
                  </a:cubicBezTo>
                  <a:cubicBezTo>
                    <a:pt x="23540" y="7925"/>
                    <a:pt x="22772" y="7598"/>
                    <a:pt x="21802" y="7598"/>
                  </a:cubicBezTo>
                  <a:cubicBezTo>
                    <a:pt x="19494" y="7598"/>
                    <a:pt x="16040" y="9446"/>
                    <a:pt x="16040" y="9446"/>
                  </a:cubicBezTo>
                  <a:cubicBezTo>
                    <a:pt x="16040" y="9446"/>
                    <a:pt x="22116" y="1345"/>
                    <a:pt x="17958" y="103"/>
                  </a:cubicBezTo>
                  <a:cubicBezTo>
                    <a:pt x="17725" y="33"/>
                    <a:pt x="17502" y="1"/>
                    <a:pt x="17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8"/>
            <p:cNvSpPr/>
            <p:nvPr/>
          </p:nvSpPr>
          <p:spPr>
            <a:xfrm rot="8706649" flipH="1">
              <a:off x="8213444" y="3423440"/>
              <a:ext cx="137735" cy="62264"/>
            </a:xfrm>
            <a:custGeom>
              <a:avLst/>
              <a:gdLst/>
              <a:ahLst/>
              <a:cxnLst/>
              <a:rect l="l" t="t" r="r" b="b"/>
              <a:pathLst>
                <a:path w="6455" h="2918" fill="none" extrusionOk="0">
                  <a:moveTo>
                    <a:pt x="1" y="2917"/>
                  </a:moveTo>
                  <a:lnTo>
                    <a:pt x="3241" y="1"/>
                  </a:lnTo>
                  <a:lnTo>
                    <a:pt x="6454" y="2917"/>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8"/>
            <p:cNvSpPr/>
            <p:nvPr/>
          </p:nvSpPr>
          <p:spPr>
            <a:xfrm rot="8706649" flipH="1">
              <a:off x="8268996" y="3481266"/>
              <a:ext cx="78971" cy="63971"/>
            </a:xfrm>
            <a:custGeom>
              <a:avLst/>
              <a:gdLst/>
              <a:ahLst/>
              <a:cxnLst/>
              <a:rect l="l" t="t" r="r" b="b"/>
              <a:pathLst>
                <a:path w="3701" h="2998" fill="none" extrusionOk="0">
                  <a:moveTo>
                    <a:pt x="1" y="2134"/>
                  </a:moveTo>
                  <a:lnTo>
                    <a:pt x="2431" y="2998"/>
                  </a:lnTo>
                  <a:lnTo>
                    <a:pt x="3700"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8"/>
            <p:cNvSpPr/>
            <p:nvPr/>
          </p:nvSpPr>
          <p:spPr>
            <a:xfrm rot="8706649" flipH="1">
              <a:off x="8298920" y="3458823"/>
              <a:ext cx="69177" cy="18457"/>
            </a:xfrm>
            <a:custGeom>
              <a:avLst/>
              <a:gdLst/>
              <a:ahLst/>
              <a:cxnLst/>
              <a:rect l="l" t="t" r="r" b="b"/>
              <a:pathLst>
                <a:path w="3242" h="865" fill="none" extrusionOk="0">
                  <a:moveTo>
                    <a:pt x="3241" y="1"/>
                  </a:moveTo>
                  <a:lnTo>
                    <a:pt x="1" y="865"/>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8"/>
            <p:cNvSpPr/>
            <p:nvPr/>
          </p:nvSpPr>
          <p:spPr>
            <a:xfrm rot="8706649" flipH="1">
              <a:off x="8497574" y="3034101"/>
              <a:ext cx="140594" cy="117592"/>
            </a:xfrm>
            <a:custGeom>
              <a:avLst/>
              <a:gdLst/>
              <a:ahLst/>
              <a:cxnLst/>
              <a:rect l="l" t="t" r="r" b="b"/>
              <a:pathLst>
                <a:path w="6589" h="5511" extrusionOk="0">
                  <a:moveTo>
                    <a:pt x="2119" y="0"/>
                  </a:moveTo>
                  <a:cubicBezTo>
                    <a:pt x="1590" y="0"/>
                    <a:pt x="1128" y="165"/>
                    <a:pt x="810" y="504"/>
                  </a:cubicBezTo>
                  <a:cubicBezTo>
                    <a:pt x="0" y="1395"/>
                    <a:pt x="486" y="3123"/>
                    <a:pt x="1863" y="4365"/>
                  </a:cubicBezTo>
                  <a:cubicBezTo>
                    <a:pt x="2694" y="5115"/>
                    <a:pt x="3663" y="5510"/>
                    <a:pt x="4479" y="5510"/>
                  </a:cubicBezTo>
                  <a:cubicBezTo>
                    <a:pt x="5015" y="5510"/>
                    <a:pt x="5485" y="5340"/>
                    <a:pt x="5806" y="4986"/>
                  </a:cubicBezTo>
                  <a:cubicBezTo>
                    <a:pt x="6589" y="4122"/>
                    <a:pt x="6130" y="2394"/>
                    <a:pt x="4753" y="1152"/>
                  </a:cubicBezTo>
                  <a:cubicBezTo>
                    <a:pt x="3915" y="396"/>
                    <a:pt x="2938" y="0"/>
                    <a:pt x="2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8"/>
            <p:cNvSpPr/>
            <p:nvPr/>
          </p:nvSpPr>
          <p:spPr>
            <a:xfrm rot="8706649" flipH="1">
              <a:off x="8662182" y="3085515"/>
              <a:ext cx="77819" cy="49290"/>
            </a:xfrm>
            <a:custGeom>
              <a:avLst/>
              <a:gdLst/>
              <a:ahLst/>
              <a:cxnLst/>
              <a:rect l="l" t="t" r="r" b="b"/>
              <a:pathLst>
                <a:path w="3647" h="2310" extrusionOk="0">
                  <a:moveTo>
                    <a:pt x="1736" y="1"/>
                  </a:moveTo>
                  <a:cubicBezTo>
                    <a:pt x="834" y="1"/>
                    <a:pt x="106" y="444"/>
                    <a:pt x="55" y="1031"/>
                  </a:cubicBezTo>
                  <a:cubicBezTo>
                    <a:pt x="1" y="1652"/>
                    <a:pt x="757" y="2220"/>
                    <a:pt x="1729" y="2301"/>
                  </a:cubicBezTo>
                  <a:cubicBezTo>
                    <a:pt x="1804" y="2307"/>
                    <a:pt x="1878" y="2310"/>
                    <a:pt x="1951" y="2310"/>
                  </a:cubicBezTo>
                  <a:cubicBezTo>
                    <a:pt x="2826" y="2310"/>
                    <a:pt x="3543" y="1875"/>
                    <a:pt x="3592" y="1301"/>
                  </a:cubicBezTo>
                  <a:cubicBezTo>
                    <a:pt x="3646" y="653"/>
                    <a:pt x="2890" y="86"/>
                    <a:pt x="1891" y="5"/>
                  </a:cubicBezTo>
                  <a:cubicBezTo>
                    <a:pt x="1839" y="2"/>
                    <a:pt x="178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35" name="Google Shape;4735;p8"/>
          <p:cNvGrpSpPr/>
          <p:nvPr/>
        </p:nvGrpSpPr>
        <p:grpSpPr>
          <a:xfrm rot="4884314">
            <a:off x="8087114" y="-56116"/>
            <a:ext cx="1252684" cy="1424212"/>
            <a:chOff x="7302137" y="3521630"/>
            <a:chExt cx="832404" cy="946383"/>
          </a:xfrm>
        </p:grpSpPr>
        <p:sp>
          <p:nvSpPr>
            <p:cNvPr id="4736" name="Google Shape;4736;p8"/>
            <p:cNvSpPr/>
            <p:nvPr/>
          </p:nvSpPr>
          <p:spPr>
            <a:xfrm rot="8706649" flipH="1">
              <a:off x="7482962" y="3586147"/>
              <a:ext cx="470753" cy="780193"/>
            </a:xfrm>
            <a:custGeom>
              <a:avLst/>
              <a:gdLst/>
              <a:ahLst/>
              <a:cxnLst/>
              <a:rect l="l" t="t" r="r" b="b"/>
              <a:pathLst>
                <a:path w="22062" h="36564" fill="none" extrusionOk="0">
                  <a:moveTo>
                    <a:pt x="22062" y="1"/>
                  </a:moveTo>
                  <a:cubicBezTo>
                    <a:pt x="15770" y="8588"/>
                    <a:pt x="17930" y="19956"/>
                    <a:pt x="0" y="36563"/>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8"/>
            <p:cNvSpPr/>
            <p:nvPr/>
          </p:nvSpPr>
          <p:spPr>
            <a:xfrm rot="8706649" flipH="1">
              <a:off x="7767386" y="3876113"/>
              <a:ext cx="53024" cy="278906"/>
            </a:xfrm>
            <a:custGeom>
              <a:avLst/>
              <a:gdLst/>
              <a:ahLst/>
              <a:cxnLst/>
              <a:rect l="l" t="t" r="r" b="b"/>
              <a:pathLst>
                <a:path w="2485" h="13071" fill="none" extrusionOk="0">
                  <a:moveTo>
                    <a:pt x="1" y="1"/>
                  </a:moveTo>
                  <a:cubicBezTo>
                    <a:pt x="2485" y="5212"/>
                    <a:pt x="2053" y="9614"/>
                    <a:pt x="838" y="13070"/>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8"/>
            <p:cNvSpPr/>
            <p:nvPr/>
          </p:nvSpPr>
          <p:spPr>
            <a:xfrm rot="8706649" flipH="1">
              <a:off x="7675914" y="4089072"/>
              <a:ext cx="352542" cy="305578"/>
            </a:xfrm>
            <a:custGeom>
              <a:avLst/>
              <a:gdLst/>
              <a:ahLst/>
              <a:cxnLst/>
              <a:rect l="l" t="t" r="r" b="b"/>
              <a:pathLst>
                <a:path w="16522" h="14321" extrusionOk="0">
                  <a:moveTo>
                    <a:pt x="8220" y="1"/>
                  </a:moveTo>
                  <a:cubicBezTo>
                    <a:pt x="7722" y="1"/>
                    <a:pt x="7209" y="121"/>
                    <a:pt x="6685" y="382"/>
                  </a:cubicBezTo>
                  <a:cubicBezTo>
                    <a:pt x="0" y="3712"/>
                    <a:pt x="5866" y="14320"/>
                    <a:pt x="10698" y="14320"/>
                  </a:cubicBezTo>
                  <a:cubicBezTo>
                    <a:pt x="11155" y="14320"/>
                    <a:pt x="11604" y="14225"/>
                    <a:pt x="12032" y="14019"/>
                  </a:cubicBezTo>
                  <a:cubicBezTo>
                    <a:pt x="16521" y="11836"/>
                    <a:pt x="13165" y="1"/>
                    <a:pt x="8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8"/>
            <p:cNvSpPr/>
            <p:nvPr/>
          </p:nvSpPr>
          <p:spPr>
            <a:xfrm rot="8706649" flipH="1">
              <a:off x="7790431" y="4247619"/>
              <a:ext cx="161932" cy="91646"/>
            </a:xfrm>
            <a:custGeom>
              <a:avLst/>
              <a:gdLst/>
              <a:ahLst/>
              <a:cxnLst/>
              <a:rect l="l" t="t" r="r" b="b"/>
              <a:pathLst>
                <a:path w="7589" h="4295" fill="none" extrusionOk="0">
                  <a:moveTo>
                    <a:pt x="1" y="1513"/>
                  </a:moveTo>
                  <a:cubicBezTo>
                    <a:pt x="4456" y="1"/>
                    <a:pt x="7589" y="4294"/>
                    <a:pt x="7589" y="4294"/>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8"/>
            <p:cNvSpPr/>
            <p:nvPr/>
          </p:nvSpPr>
          <p:spPr>
            <a:xfrm rot="8706649" flipH="1">
              <a:off x="7884173" y="4303432"/>
              <a:ext cx="31132" cy="82406"/>
            </a:xfrm>
            <a:custGeom>
              <a:avLst/>
              <a:gdLst/>
              <a:ahLst/>
              <a:cxnLst/>
              <a:rect l="l" t="t" r="r" b="b"/>
              <a:pathLst>
                <a:path w="1459" h="3862" fill="none" extrusionOk="0">
                  <a:moveTo>
                    <a:pt x="1458" y="0"/>
                  </a:moveTo>
                  <a:cubicBezTo>
                    <a:pt x="0" y="1513"/>
                    <a:pt x="378" y="3862"/>
                    <a:pt x="378" y="3862"/>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8"/>
            <p:cNvSpPr/>
            <p:nvPr/>
          </p:nvSpPr>
          <p:spPr>
            <a:xfrm rot="8706649" flipH="1">
              <a:off x="7751538" y="4074603"/>
              <a:ext cx="224174" cy="246131"/>
            </a:xfrm>
            <a:custGeom>
              <a:avLst/>
              <a:gdLst/>
              <a:ahLst/>
              <a:cxnLst/>
              <a:rect l="l" t="t" r="r" b="b"/>
              <a:pathLst>
                <a:path w="10506" h="11535" extrusionOk="0">
                  <a:moveTo>
                    <a:pt x="7535" y="1"/>
                  </a:moveTo>
                  <a:lnTo>
                    <a:pt x="7535" y="1"/>
                  </a:lnTo>
                  <a:cubicBezTo>
                    <a:pt x="6077" y="2377"/>
                    <a:pt x="7130" y="7319"/>
                    <a:pt x="7130" y="7319"/>
                  </a:cubicBezTo>
                  <a:cubicBezTo>
                    <a:pt x="7130" y="7319"/>
                    <a:pt x="4545" y="5735"/>
                    <a:pt x="2209" y="5735"/>
                  </a:cubicBezTo>
                  <a:cubicBezTo>
                    <a:pt x="1405" y="5735"/>
                    <a:pt x="630" y="5923"/>
                    <a:pt x="1" y="6428"/>
                  </a:cubicBezTo>
                  <a:cubicBezTo>
                    <a:pt x="1325" y="9233"/>
                    <a:pt x="3805" y="11535"/>
                    <a:pt x="6063" y="11535"/>
                  </a:cubicBezTo>
                  <a:cubicBezTo>
                    <a:pt x="6521" y="11535"/>
                    <a:pt x="6971" y="11439"/>
                    <a:pt x="7400" y="11234"/>
                  </a:cubicBezTo>
                  <a:cubicBezTo>
                    <a:pt x="10505" y="9722"/>
                    <a:pt x="9857" y="3619"/>
                    <a:pt x="7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742" name="Google Shape;4742;p8"/>
          <p:cNvSpPr/>
          <p:nvPr/>
        </p:nvSpPr>
        <p:spPr>
          <a:xfrm>
            <a:off x="8869938" y="153631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43" name="Google Shape;4743;p8"/>
          <p:cNvGrpSpPr/>
          <p:nvPr/>
        </p:nvGrpSpPr>
        <p:grpSpPr>
          <a:xfrm>
            <a:off x="8524961" y="2041312"/>
            <a:ext cx="174925" cy="214535"/>
            <a:chOff x="2067386" y="2215512"/>
            <a:chExt cx="174925" cy="214535"/>
          </a:xfrm>
        </p:grpSpPr>
        <p:sp>
          <p:nvSpPr>
            <p:cNvPr id="4744" name="Google Shape;4744;p8"/>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8"/>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8"/>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8"/>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48" name="Google Shape;4748;p8"/>
          <p:cNvGrpSpPr/>
          <p:nvPr/>
        </p:nvGrpSpPr>
        <p:grpSpPr>
          <a:xfrm>
            <a:off x="8742236" y="2590462"/>
            <a:ext cx="174925" cy="214535"/>
            <a:chOff x="2067386" y="2215512"/>
            <a:chExt cx="174925" cy="214535"/>
          </a:xfrm>
        </p:grpSpPr>
        <p:sp>
          <p:nvSpPr>
            <p:cNvPr id="4749" name="Google Shape;4749;p8"/>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8"/>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8"/>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8"/>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753" name="Google Shape;4753;p8"/>
          <p:cNvSpPr/>
          <p:nvPr/>
        </p:nvSpPr>
        <p:spPr>
          <a:xfrm flipH="1">
            <a:off x="8524945" y="3218218"/>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8"/>
          <p:cNvSpPr/>
          <p:nvPr/>
        </p:nvSpPr>
        <p:spPr>
          <a:xfrm>
            <a:off x="8741963" y="3605387"/>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55" name="Google Shape;4755;p8"/>
          <p:cNvGrpSpPr/>
          <p:nvPr/>
        </p:nvGrpSpPr>
        <p:grpSpPr>
          <a:xfrm>
            <a:off x="7297659" y="-142080"/>
            <a:ext cx="953418" cy="1117202"/>
            <a:chOff x="7297659" y="-142080"/>
            <a:chExt cx="953418" cy="1117202"/>
          </a:xfrm>
        </p:grpSpPr>
        <p:sp>
          <p:nvSpPr>
            <p:cNvPr id="4756" name="Google Shape;4756;p8"/>
            <p:cNvSpPr/>
            <p:nvPr/>
          </p:nvSpPr>
          <p:spPr>
            <a:xfrm rot="-7493413" flipH="1">
              <a:off x="7693953" y="-119424"/>
              <a:ext cx="382023" cy="626278"/>
            </a:xfrm>
            <a:custGeom>
              <a:avLst/>
              <a:gdLst/>
              <a:ahLst/>
              <a:cxnLst/>
              <a:rect l="l" t="t" r="r" b="b"/>
              <a:pathLst>
                <a:path w="15204" h="24925" fill="none" extrusionOk="0">
                  <a:moveTo>
                    <a:pt x="15204" y="1"/>
                  </a:moveTo>
                  <a:cubicBezTo>
                    <a:pt x="10748" y="5266"/>
                    <a:pt x="10559" y="16635"/>
                    <a:pt x="1" y="24925"/>
                  </a:cubicBezTo>
                </a:path>
              </a:pathLst>
            </a:custGeom>
            <a:solidFill>
              <a:schemeClr val="accent5"/>
            </a:solidFill>
            <a:ln w="168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8"/>
            <p:cNvSpPr/>
            <p:nvPr/>
          </p:nvSpPr>
          <p:spPr>
            <a:xfrm rot="-7493413" flipH="1">
              <a:off x="7385316" y="438416"/>
              <a:ext cx="449513" cy="448282"/>
            </a:xfrm>
            <a:custGeom>
              <a:avLst/>
              <a:gdLst/>
              <a:ahLst/>
              <a:cxnLst/>
              <a:rect l="l" t="t" r="r" b="b"/>
              <a:pathLst>
                <a:path w="17890" h="17841" extrusionOk="0">
                  <a:moveTo>
                    <a:pt x="12015" y="1"/>
                  </a:moveTo>
                  <a:cubicBezTo>
                    <a:pt x="4917" y="1"/>
                    <a:pt x="1" y="15418"/>
                    <a:pt x="6392" y="17643"/>
                  </a:cubicBezTo>
                  <a:cubicBezTo>
                    <a:pt x="6779" y="17777"/>
                    <a:pt x="7160" y="17841"/>
                    <a:pt x="7534" y="17841"/>
                  </a:cubicBezTo>
                  <a:cubicBezTo>
                    <a:pt x="13622" y="17841"/>
                    <a:pt x="17889" y="1057"/>
                    <a:pt x="12954" y="91"/>
                  </a:cubicBezTo>
                  <a:cubicBezTo>
                    <a:pt x="12638" y="30"/>
                    <a:pt x="12324" y="1"/>
                    <a:pt x="12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8"/>
            <p:cNvSpPr/>
            <p:nvPr/>
          </p:nvSpPr>
          <p:spPr>
            <a:xfrm rot="-7493413" flipH="1">
              <a:off x="7433102" y="644034"/>
              <a:ext cx="197469" cy="250386"/>
            </a:xfrm>
            <a:custGeom>
              <a:avLst/>
              <a:gdLst/>
              <a:ahLst/>
              <a:cxnLst/>
              <a:rect l="l" t="t" r="r" b="b"/>
              <a:pathLst>
                <a:path w="7859" h="9965" fill="none" extrusionOk="0">
                  <a:moveTo>
                    <a:pt x="0" y="9965"/>
                  </a:moveTo>
                  <a:cubicBezTo>
                    <a:pt x="1675" y="3754"/>
                    <a:pt x="6184" y="1"/>
                    <a:pt x="7858" y="253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8"/>
            <p:cNvSpPr/>
            <p:nvPr/>
          </p:nvSpPr>
          <p:spPr>
            <a:xfrm rot="-7493413" flipH="1">
              <a:off x="7520081" y="470928"/>
              <a:ext cx="307398" cy="291065"/>
            </a:xfrm>
            <a:custGeom>
              <a:avLst/>
              <a:gdLst/>
              <a:ahLst/>
              <a:cxnLst/>
              <a:rect l="l" t="t" r="r" b="b"/>
              <a:pathLst>
                <a:path w="12234" h="11584" extrusionOk="0">
                  <a:moveTo>
                    <a:pt x="11715" y="1"/>
                  </a:moveTo>
                  <a:cubicBezTo>
                    <a:pt x="8096" y="1"/>
                    <a:pt x="4186" y="6147"/>
                    <a:pt x="4186" y="6147"/>
                  </a:cubicBezTo>
                  <a:cubicBezTo>
                    <a:pt x="4186" y="6147"/>
                    <a:pt x="4754" y="1260"/>
                    <a:pt x="2026" y="17"/>
                  </a:cubicBezTo>
                  <a:lnTo>
                    <a:pt x="2026" y="17"/>
                  </a:lnTo>
                  <a:cubicBezTo>
                    <a:pt x="1" y="4581"/>
                    <a:pt x="1" y="10117"/>
                    <a:pt x="3619" y="11386"/>
                  </a:cubicBezTo>
                  <a:cubicBezTo>
                    <a:pt x="4004" y="11520"/>
                    <a:pt x="4384" y="11583"/>
                    <a:pt x="4757" y="11583"/>
                  </a:cubicBezTo>
                  <a:cubicBezTo>
                    <a:pt x="8520" y="11583"/>
                    <a:pt x="11595" y="5154"/>
                    <a:pt x="12233" y="44"/>
                  </a:cubicBezTo>
                  <a:cubicBezTo>
                    <a:pt x="12062" y="15"/>
                    <a:pt x="11889" y="1"/>
                    <a:pt x="117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760" name="Google Shape;4760;p8"/>
          <p:cNvSpPr/>
          <p:nvPr/>
        </p:nvSpPr>
        <p:spPr>
          <a:xfrm flipH="1">
            <a:off x="7491295" y="254593"/>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61" name="Google Shape;4761;p8"/>
          <p:cNvGrpSpPr/>
          <p:nvPr/>
        </p:nvGrpSpPr>
        <p:grpSpPr>
          <a:xfrm>
            <a:off x="8155536" y="193312"/>
            <a:ext cx="174925" cy="214535"/>
            <a:chOff x="2067386" y="2215512"/>
            <a:chExt cx="174925" cy="214535"/>
          </a:xfrm>
        </p:grpSpPr>
        <p:sp>
          <p:nvSpPr>
            <p:cNvPr id="4762" name="Google Shape;4762;p8"/>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8"/>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8"/>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8"/>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66" name="Google Shape;4766;p8"/>
          <p:cNvGrpSpPr/>
          <p:nvPr/>
        </p:nvGrpSpPr>
        <p:grpSpPr>
          <a:xfrm rot="-9733467">
            <a:off x="773522" y="4186886"/>
            <a:ext cx="882001" cy="843246"/>
            <a:chOff x="7746758" y="194662"/>
            <a:chExt cx="1299542" cy="1242440"/>
          </a:xfrm>
        </p:grpSpPr>
        <p:sp>
          <p:nvSpPr>
            <p:cNvPr id="4767" name="Google Shape;4767;p8"/>
            <p:cNvSpPr/>
            <p:nvPr/>
          </p:nvSpPr>
          <p:spPr>
            <a:xfrm rot="-8706649">
              <a:off x="7882577" y="416930"/>
              <a:ext cx="1027903" cy="797904"/>
            </a:xfrm>
            <a:custGeom>
              <a:avLst/>
              <a:gdLst/>
              <a:ahLst/>
              <a:cxnLst/>
              <a:rect l="l" t="t" r="r" b="b"/>
              <a:pathLst>
                <a:path w="48173" h="37394" extrusionOk="0">
                  <a:moveTo>
                    <a:pt x="25803" y="0"/>
                  </a:moveTo>
                  <a:cubicBezTo>
                    <a:pt x="22254" y="0"/>
                    <a:pt x="18868" y="2755"/>
                    <a:pt x="17904" y="9162"/>
                  </a:cubicBezTo>
                  <a:cubicBezTo>
                    <a:pt x="17904" y="9162"/>
                    <a:pt x="13815" y="5550"/>
                    <a:pt x="9764" y="5550"/>
                  </a:cubicBezTo>
                  <a:cubicBezTo>
                    <a:pt x="8356" y="5550"/>
                    <a:pt x="6951" y="5987"/>
                    <a:pt x="5725" y="7164"/>
                  </a:cubicBezTo>
                  <a:cubicBezTo>
                    <a:pt x="0" y="12673"/>
                    <a:pt x="8938" y="19559"/>
                    <a:pt x="8938" y="19559"/>
                  </a:cubicBezTo>
                  <a:cubicBezTo>
                    <a:pt x="8938" y="19559"/>
                    <a:pt x="1026" y="22799"/>
                    <a:pt x="3025" y="28794"/>
                  </a:cubicBezTo>
                  <a:cubicBezTo>
                    <a:pt x="3738" y="30915"/>
                    <a:pt x="5997" y="31602"/>
                    <a:pt x="8623" y="31602"/>
                  </a:cubicBezTo>
                  <a:cubicBezTo>
                    <a:pt x="13452" y="31602"/>
                    <a:pt x="19524" y="29280"/>
                    <a:pt x="19524" y="29280"/>
                  </a:cubicBezTo>
                  <a:cubicBezTo>
                    <a:pt x="19524" y="29280"/>
                    <a:pt x="20960" y="37394"/>
                    <a:pt x="28375" y="37394"/>
                  </a:cubicBezTo>
                  <a:cubicBezTo>
                    <a:pt x="29031" y="37394"/>
                    <a:pt x="29734" y="37330"/>
                    <a:pt x="30487" y="37192"/>
                  </a:cubicBezTo>
                  <a:cubicBezTo>
                    <a:pt x="39749" y="35464"/>
                    <a:pt x="35240" y="24122"/>
                    <a:pt x="35240" y="24122"/>
                  </a:cubicBezTo>
                  <a:lnTo>
                    <a:pt x="35240" y="24122"/>
                  </a:lnTo>
                  <a:cubicBezTo>
                    <a:pt x="35240" y="24122"/>
                    <a:pt x="35246" y="24122"/>
                    <a:pt x="35257" y="24122"/>
                  </a:cubicBezTo>
                  <a:cubicBezTo>
                    <a:pt x="35791" y="24122"/>
                    <a:pt x="48173" y="24019"/>
                    <a:pt x="46878" y="14401"/>
                  </a:cubicBezTo>
                  <a:cubicBezTo>
                    <a:pt x="46149" y="9002"/>
                    <a:pt x="41799" y="7789"/>
                    <a:pt x="38038" y="7789"/>
                  </a:cubicBezTo>
                  <a:cubicBezTo>
                    <a:pt x="34971" y="7789"/>
                    <a:pt x="32296" y="8595"/>
                    <a:pt x="32296" y="8595"/>
                  </a:cubicBezTo>
                  <a:cubicBezTo>
                    <a:pt x="32296" y="8595"/>
                    <a:pt x="31810" y="1358"/>
                    <a:pt x="27679" y="251"/>
                  </a:cubicBezTo>
                  <a:cubicBezTo>
                    <a:pt x="27057" y="86"/>
                    <a:pt x="26427" y="0"/>
                    <a:pt x="258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8"/>
            <p:cNvSpPr/>
            <p:nvPr/>
          </p:nvSpPr>
          <p:spPr>
            <a:xfrm rot="-8706649">
              <a:off x="8120677" y="600814"/>
              <a:ext cx="534724" cy="428185"/>
            </a:xfrm>
            <a:custGeom>
              <a:avLst/>
              <a:gdLst/>
              <a:ahLst/>
              <a:cxnLst/>
              <a:rect l="l" t="t" r="r" b="b"/>
              <a:pathLst>
                <a:path w="25060" h="20067" extrusionOk="0">
                  <a:moveTo>
                    <a:pt x="12832" y="0"/>
                  </a:moveTo>
                  <a:cubicBezTo>
                    <a:pt x="12735" y="0"/>
                    <a:pt x="12634" y="5"/>
                    <a:pt x="12530" y="14"/>
                  </a:cubicBezTo>
                  <a:cubicBezTo>
                    <a:pt x="8291" y="419"/>
                    <a:pt x="9344" y="7089"/>
                    <a:pt x="9344" y="7089"/>
                  </a:cubicBezTo>
                  <a:cubicBezTo>
                    <a:pt x="7718" y="4337"/>
                    <a:pt x="5641" y="3252"/>
                    <a:pt x="3916" y="3252"/>
                  </a:cubicBezTo>
                  <a:cubicBezTo>
                    <a:pt x="2290" y="3252"/>
                    <a:pt x="977" y="4216"/>
                    <a:pt x="649" y="5658"/>
                  </a:cubicBezTo>
                  <a:cubicBezTo>
                    <a:pt x="1" y="8601"/>
                    <a:pt x="5375" y="10221"/>
                    <a:pt x="5375" y="10221"/>
                  </a:cubicBezTo>
                  <a:cubicBezTo>
                    <a:pt x="5375" y="10221"/>
                    <a:pt x="163" y="11842"/>
                    <a:pt x="1702" y="14893"/>
                  </a:cubicBezTo>
                  <a:cubicBezTo>
                    <a:pt x="2130" y="15757"/>
                    <a:pt x="2992" y="16067"/>
                    <a:pt x="4007" y="16067"/>
                  </a:cubicBezTo>
                  <a:cubicBezTo>
                    <a:pt x="6575" y="16067"/>
                    <a:pt x="10127" y="14083"/>
                    <a:pt x="10127" y="14083"/>
                  </a:cubicBezTo>
                  <a:cubicBezTo>
                    <a:pt x="10901" y="17107"/>
                    <a:pt x="14234" y="20067"/>
                    <a:pt x="16842" y="20067"/>
                  </a:cubicBezTo>
                  <a:cubicBezTo>
                    <a:pt x="17144" y="20067"/>
                    <a:pt x="17437" y="20027"/>
                    <a:pt x="17715" y="19943"/>
                  </a:cubicBezTo>
                  <a:cubicBezTo>
                    <a:pt x="22657" y="18458"/>
                    <a:pt x="17715" y="11005"/>
                    <a:pt x="17715" y="11005"/>
                  </a:cubicBezTo>
                  <a:cubicBezTo>
                    <a:pt x="17715" y="11005"/>
                    <a:pt x="25060" y="10600"/>
                    <a:pt x="23440" y="6414"/>
                  </a:cubicBezTo>
                  <a:cubicBezTo>
                    <a:pt x="22966" y="5169"/>
                    <a:pt x="22057" y="4731"/>
                    <a:pt x="21014" y="4731"/>
                  </a:cubicBezTo>
                  <a:cubicBezTo>
                    <a:pt x="18550" y="4731"/>
                    <a:pt x="15339" y="7170"/>
                    <a:pt x="15339" y="7170"/>
                  </a:cubicBezTo>
                  <a:cubicBezTo>
                    <a:pt x="15339" y="7170"/>
                    <a:pt x="16701" y="0"/>
                    <a:pt x="12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8"/>
            <p:cNvSpPr/>
            <p:nvPr/>
          </p:nvSpPr>
          <p:spPr>
            <a:xfrm rot="-8706649">
              <a:off x="8383253" y="838601"/>
              <a:ext cx="96831" cy="73188"/>
            </a:xfrm>
            <a:custGeom>
              <a:avLst/>
              <a:gdLst/>
              <a:ahLst/>
              <a:cxnLst/>
              <a:rect l="l" t="t" r="r" b="b"/>
              <a:pathLst>
                <a:path w="4538" h="3430" fill="none" extrusionOk="0">
                  <a:moveTo>
                    <a:pt x="1" y="1026"/>
                  </a:moveTo>
                  <a:lnTo>
                    <a:pt x="4537" y="3430"/>
                  </a:lnTo>
                  <a:lnTo>
                    <a:pt x="4537" y="0"/>
                  </a:lnTo>
                </a:path>
              </a:pathLst>
            </a:custGeom>
            <a:noFill/>
            <a:ln w="87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8"/>
            <p:cNvSpPr/>
            <p:nvPr/>
          </p:nvSpPr>
          <p:spPr>
            <a:xfrm rot="-8706649">
              <a:off x="8332545" y="792243"/>
              <a:ext cx="74341" cy="44383"/>
            </a:xfrm>
            <a:custGeom>
              <a:avLst/>
              <a:gdLst/>
              <a:ahLst/>
              <a:cxnLst/>
              <a:rect l="l" t="t" r="r" b="b"/>
              <a:pathLst>
                <a:path w="3484" h="2080" fill="none" extrusionOk="0">
                  <a:moveTo>
                    <a:pt x="3484" y="1701"/>
                  </a:moveTo>
                  <a:lnTo>
                    <a:pt x="0" y="2080"/>
                  </a:lnTo>
                  <a:lnTo>
                    <a:pt x="3484" y="0"/>
                  </a:lnTo>
                </a:path>
              </a:pathLst>
            </a:custGeom>
            <a:noFill/>
            <a:ln w="87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8"/>
            <p:cNvSpPr/>
            <p:nvPr/>
          </p:nvSpPr>
          <p:spPr>
            <a:xfrm rot="-8706649">
              <a:off x="7855122" y="852709"/>
              <a:ext cx="172302" cy="110636"/>
            </a:xfrm>
            <a:custGeom>
              <a:avLst/>
              <a:gdLst/>
              <a:ahLst/>
              <a:cxnLst/>
              <a:rect l="l" t="t" r="r" b="b"/>
              <a:pathLst>
                <a:path w="8075" h="5185" extrusionOk="0">
                  <a:moveTo>
                    <a:pt x="4051" y="0"/>
                  </a:moveTo>
                  <a:cubicBezTo>
                    <a:pt x="1810" y="0"/>
                    <a:pt x="1" y="1161"/>
                    <a:pt x="1" y="2592"/>
                  </a:cubicBezTo>
                  <a:cubicBezTo>
                    <a:pt x="1" y="4024"/>
                    <a:pt x="1810" y="5185"/>
                    <a:pt x="4051" y="5185"/>
                  </a:cubicBezTo>
                  <a:cubicBezTo>
                    <a:pt x="6266" y="5185"/>
                    <a:pt x="8075" y="4024"/>
                    <a:pt x="8075" y="2592"/>
                  </a:cubicBezTo>
                  <a:cubicBezTo>
                    <a:pt x="8075" y="1161"/>
                    <a:pt x="6266" y="0"/>
                    <a:pt x="40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72" name="Google Shape;4772;p8"/>
          <p:cNvGrpSpPr/>
          <p:nvPr/>
        </p:nvGrpSpPr>
        <p:grpSpPr>
          <a:xfrm rot="-6576248">
            <a:off x="-252584" y="3788319"/>
            <a:ext cx="1252626" cy="1424145"/>
            <a:chOff x="7302137" y="3521630"/>
            <a:chExt cx="832404" cy="946383"/>
          </a:xfrm>
        </p:grpSpPr>
        <p:sp>
          <p:nvSpPr>
            <p:cNvPr id="4773" name="Google Shape;4773;p8"/>
            <p:cNvSpPr/>
            <p:nvPr/>
          </p:nvSpPr>
          <p:spPr>
            <a:xfrm rot="8706649" flipH="1">
              <a:off x="7482962" y="3586147"/>
              <a:ext cx="470753" cy="780193"/>
            </a:xfrm>
            <a:custGeom>
              <a:avLst/>
              <a:gdLst/>
              <a:ahLst/>
              <a:cxnLst/>
              <a:rect l="l" t="t" r="r" b="b"/>
              <a:pathLst>
                <a:path w="22062" h="36564" fill="none" extrusionOk="0">
                  <a:moveTo>
                    <a:pt x="22062" y="1"/>
                  </a:moveTo>
                  <a:cubicBezTo>
                    <a:pt x="15770" y="8588"/>
                    <a:pt x="17930" y="19956"/>
                    <a:pt x="0" y="36563"/>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8"/>
            <p:cNvSpPr/>
            <p:nvPr/>
          </p:nvSpPr>
          <p:spPr>
            <a:xfrm rot="8706649" flipH="1">
              <a:off x="7767386" y="3876113"/>
              <a:ext cx="53024" cy="278906"/>
            </a:xfrm>
            <a:custGeom>
              <a:avLst/>
              <a:gdLst/>
              <a:ahLst/>
              <a:cxnLst/>
              <a:rect l="l" t="t" r="r" b="b"/>
              <a:pathLst>
                <a:path w="2485" h="13071" fill="none" extrusionOk="0">
                  <a:moveTo>
                    <a:pt x="1" y="1"/>
                  </a:moveTo>
                  <a:cubicBezTo>
                    <a:pt x="2485" y="5212"/>
                    <a:pt x="2053" y="9614"/>
                    <a:pt x="838" y="13070"/>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8"/>
            <p:cNvSpPr/>
            <p:nvPr/>
          </p:nvSpPr>
          <p:spPr>
            <a:xfrm rot="8706649" flipH="1">
              <a:off x="7675914" y="4089072"/>
              <a:ext cx="352542" cy="305578"/>
            </a:xfrm>
            <a:custGeom>
              <a:avLst/>
              <a:gdLst/>
              <a:ahLst/>
              <a:cxnLst/>
              <a:rect l="l" t="t" r="r" b="b"/>
              <a:pathLst>
                <a:path w="16522" h="14321" extrusionOk="0">
                  <a:moveTo>
                    <a:pt x="8220" y="1"/>
                  </a:moveTo>
                  <a:cubicBezTo>
                    <a:pt x="7722" y="1"/>
                    <a:pt x="7209" y="121"/>
                    <a:pt x="6685" y="382"/>
                  </a:cubicBezTo>
                  <a:cubicBezTo>
                    <a:pt x="0" y="3712"/>
                    <a:pt x="5866" y="14320"/>
                    <a:pt x="10698" y="14320"/>
                  </a:cubicBezTo>
                  <a:cubicBezTo>
                    <a:pt x="11155" y="14320"/>
                    <a:pt x="11604" y="14225"/>
                    <a:pt x="12032" y="14019"/>
                  </a:cubicBezTo>
                  <a:cubicBezTo>
                    <a:pt x="16521" y="11836"/>
                    <a:pt x="13165" y="1"/>
                    <a:pt x="8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8"/>
            <p:cNvSpPr/>
            <p:nvPr/>
          </p:nvSpPr>
          <p:spPr>
            <a:xfrm rot="8706649" flipH="1">
              <a:off x="7790431" y="4247619"/>
              <a:ext cx="161932" cy="91646"/>
            </a:xfrm>
            <a:custGeom>
              <a:avLst/>
              <a:gdLst/>
              <a:ahLst/>
              <a:cxnLst/>
              <a:rect l="l" t="t" r="r" b="b"/>
              <a:pathLst>
                <a:path w="7589" h="4295" fill="none" extrusionOk="0">
                  <a:moveTo>
                    <a:pt x="1" y="1513"/>
                  </a:moveTo>
                  <a:cubicBezTo>
                    <a:pt x="4456" y="1"/>
                    <a:pt x="7589" y="4294"/>
                    <a:pt x="7589" y="4294"/>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8"/>
            <p:cNvSpPr/>
            <p:nvPr/>
          </p:nvSpPr>
          <p:spPr>
            <a:xfrm rot="8706649" flipH="1">
              <a:off x="7884173" y="4303432"/>
              <a:ext cx="31132" cy="82406"/>
            </a:xfrm>
            <a:custGeom>
              <a:avLst/>
              <a:gdLst/>
              <a:ahLst/>
              <a:cxnLst/>
              <a:rect l="l" t="t" r="r" b="b"/>
              <a:pathLst>
                <a:path w="1459" h="3862" fill="none" extrusionOk="0">
                  <a:moveTo>
                    <a:pt x="1458" y="0"/>
                  </a:moveTo>
                  <a:cubicBezTo>
                    <a:pt x="0" y="1513"/>
                    <a:pt x="378" y="3862"/>
                    <a:pt x="378" y="3862"/>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8"/>
            <p:cNvSpPr/>
            <p:nvPr/>
          </p:nvSpPr>
          <p:spPr>
            <a:xfrm rot="8706649" flipH="1">
              <a:off x="7751538" y="4074603"/>
              <a:ext cx="224174" cy="246131"/>
            </a:xfrm>
            <a:custGeom>
              <a:avLst/>
              <a:gdLst/>
              <a:ahLst/>
              <a:cxnLst/>
              <a:rect l="l" t="t" r="r" b="b"/>
              <a:pathLst>
                <a:path w="10506" h="11535" extrusionOk="0">
                  <a:moveTo>
                    <a:pt x="7535" y="1"/>
                  </a:moveTo>
                  <a:lnTo>
                    <a:pt x="7535" y="1"/>
                  </a:lnTo>
                  <a:cubicBezTo>
                    <a:pt x="6077" y="2377"/>
                    <a:pt x="7130" y="7319"/>
                    <a:pt x="7130" y="7319"/>
                  </a:cubicBezTo>
                  <a:cubicBezTo>
                    <a:pt x="7130" y="7319"/>
                    <a:pt x="4545" y="5735"/>
                    <a:pt x="2209" y="5735"/>
                  </a:cubicBezTo>
                  <a:cubicBezTo>
                    <a:pt x="1405" y="5735"/>
                    <a:pt x="630" y="5923"/>
                    <a:pt x="1" y="6428"/>
                  </a:cubicBezTo>
                  <a:cubicBezTo>
                    <a:pt x="1325" y="9233"/>
                    <a:pt x="3805" y="11535"/>
                    <a:pt x="6063" y="11535"/>
                  </a:cubicBezTo>
                  <a:cubicBezTo>
                    <a:pt x="6521" y="11535"/>
                    <a:pt x="6971" y="11439"/>
                    <a:pt x="7400" y="11234"/>
                  </a:cubicBezTo>
                  <a:cubicBezTo>
                    <a:pt x="10505" y="9722"/>
                    <a:pt x="9857" y="3619"/>
                    <a:pt x="7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79" name="Google Shape;4779;p8"/>
          <p:cNvGrpSpPr/>
          <p:nvPr/>
        </p:nvGrpSpPr>
        <p:grpSpPr>
          <a:xfrm>
            <a:off x="2073125" y="4645942"/>
            <a:ext cx="223981" cy="274679"/>
            <a:chOff x="7314226" y="2364570"/>
            <a:chExt cx="170431" cy="208992"/>
          </a:xfrm>
        </p:grpSpPr>
        <p:sp>
          <p:nvSpPr>
            <p:cNvPr id="4780" name="Google Shape;4780;p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84" name="Google Shape;4784;p8"/>
          <p:cNvGrpSpPr/>
          <p:nvPr/>
        </p:nvGrpSpPr>
        <p:grpSpPr>
          <a:xfrm>
            <a:off x="513486" y="4585837"/>
            <a:ext cx="174925" cy="214535"/>
            <a:chOff x="2067386" y="2215512"/>
            <a:chExt cx="174925" cy="214535"/>
          </a:xfrm>
        </p:grpSpPr>
        <p:sp>
          <p:nvSpPr>
            <p:cNvPr id="4785" name="Google Shape;4785;p8"/>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8"/>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8"/>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8"/>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789" name="Google Shape;4789;p8"/>
          <p:cNvSpPr/>
          <p:nvPr/>
        </p:nvSpPr>
        <p:spPr>
          <a:xfrm flipH="1">
            <a:off x="2725645" y="4562518"/>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90" name="Google Shape;4790;p8"/>
          <p:cNvGrpSpPr/>
          <p:nvPr/>
        </p:nvGrpSpPr>
        <p:grpSpPr>
          <a:xfrm>
            <a:off x="3212061" y="4450762"/>
            <a:ext cx="174925" cy="214535"/>
            <a:chOff x="2067386" y="2215512"/>
            <a:chExt cx="174925" cy="214535"/>
          </a:xfrm>
        </p:grpSpPr>
        <p:sp>
          <p:nvSpPr>
            <p:cNvPr id="4791" name="Google Shape;4791;p8"/>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8"/>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8"/>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8"/>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95" name="Google Shape;4795;p8"/>
          <p:cNvGrpSpPr/>
          <p:nvPr/>
        </p:nvGrpSpPr>
        <p:grpSpPr>
          <a:xfrm rot="-10038048">
            <a:off x="6845582" y="4278102"/>
            <a:ext cx="909625" cy="910298"/>
            <a:chOff x="7654583" y="1341698"/>
            <a:chExt cx="1103561" cy="1104377"/>
          </a:xfrm>
        </p:grpSpPr>
        <p:sp>
          <p:nvSpPr>
            <p:cNvPr id="4796" name="Google Shape;4796;p8"/>
            <p:cNvSpPr/>
            <p:nvPr/>
          </p:nvSpPr>
          <p:spPr>
            <a:xfrm rot="8706649" flipH="1">
              <a:off x="7758911" y="1539581"/>
              <a:ext cx="894905" cy="646000"/>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8"/>
            <p:cNvSpPr/>
            <p:nvPr/>
          </p:nvSpPr>
          <p:spPr>
            <a:xfrm rot="8706649" flipH="1">
              <a:off x="7974075" y="1794493"/>
              <a:ext cx="504403" cy="26288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8"/>
            <p:cNvSpPr/>
            <p:nvPr/>
          </p:nvSpPr>
          <p:spPr>
            <a:xfrm rot="8706649" flipH="1">
              <a:off x="8123269" y="1875204"/>
              <a:ext cx="100864" cy="60514"/>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8"/>
            <p:cNvSpPr/>
            <p:nvPr/>
          </p:nvSpPr>
          <p:spPr>
            <a:xfrm rot="8706649" flipH="1">
              <a:off x="8157862" y="1858174"/>
              <a:ext cx="65123" cy="11544"/>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8"/>
            <p:cNvSpPr/>
            <p:nvPr/>
          </p:nvSpPr>
          <p:spPr>
            <a:xfrm rot="8706649" flipH="1">
              <a:off x="8180789" y="2271655"/>
              <a:ext cx="173455" cy="137138"/>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8"/>
            <p:cNvSpPr/>
            <p:nvPr/>
          </p:nvSpPr>
          <p:spPr>
            <a:xfrm rot="8706649" flipH="1">
              <a:off x="8331545" y="2176169"/>
              <a:ext cx="76667" cy="93779"/>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02" name="Google Shape;4802;p8"/>
          <p:cNvGrpSpPr/>
          <p:nvPr/>
        </p:nvGrpSpPr>
        <p:grpSpPr>
          <a:xfrm rot="-3416449">
            <a:off x="156850" y="223245"/>
            <a:ext cx="1299530" cy="1242429"/>
            <a:chOff x="7746758" y="194662"/>
            <a:chExt cx="1299542" cy="1242440"/>
          </a:xfrm>
        </p:grpSpPr>
        <p:sp>
          <p:nvSpPr>
            <p:cNvPr id="4803" name="Google Shape;4803;p8"/>
            <p:cNvSpPr/>
            <p:nvPr/>
          </p:nvSpPr>
          <p:spPr>
            <a:xfrm rot="-8706649">
              <a:off x="7882577" y="416930"/>
              <a:ext cx="1027903" cy="797904"/>
            </a:xfrm>
            <a:custGeom>
              <a:avLst/>
              <a:gdLst/>
              <a:ahLst/>
              <a:cxnLst/>
              <a:rect l="l" t="t" r="r" b="b"/>
              <a:pathLst>
                <a:path w="48173" h="37394" extrusionOk="0">
                  <a:moveTo>
                    <a:pt x="25803" y="0"/>
                  </a:moveTo>
                  <a:cubicBezTo>
                    <a:pt x="22254" y="0"/>
                    <a:pt x="18868" y="2755"/>
                    <a:pt x="17904" y="9162"/>
                  </a:cubicBezTo>
                  <a:cubicBezTo>
                    <a:pt x="17904" y="9162"/>
                    <a:pt x="13815" y="5550"/>
                    <a:pt x="9764" y="5550"/>
                  </a:cubicBezTo>
                  <a:cubicBezTo>
                    <a:pt x="8356" y="5550"/>
                    <a:pt x="6951" y="5987"/>
                    <a:pt x="5725" y="7164"/>
                  </a:cubicBezTo>
                  <a:cubicBezTo>
                    <a:pt x="0" y="12673"/>
                    <a:pt x="8938" y="19559"/>
                    <a:pt x="8938" y="19559"/>
                  </a:cubicBezTo>
                  <a:cubicBezTo>
                    <a:pt x="8938" y="19559"/>
                    <a:pt x="1026" y="22799"/>
                    <a:pt x="3025" y="28794"/>
                  </a:cubicBezTo>
                  <a:cubicBezTo>
                    <a:pt x="3738" y="30915"/>
                    <a:pt x="5997" y="31602"/>
                    <a:pt x="8623" y="31602"/>
                  </a:cubicBezTo>
                  <a:cubicBezTo>
                    <a:pt x="13452" y="31602"/>
                    <a:pt x="19524" y="29280"/>
                    <a:pt x="19524" y="29280"/>
                  </a:cubicBezTo>
                  <a:cubicBezTo>
                    <a:pt x="19524" y="29280"/>
                    <a:pt x="20960" y="37394"/>
                    <a:pt x="28375" y="37394"/>
                  </a:cubicBezTo>
                  <a:cubicBezTo>
                    <a:pt x="29031" y="37394"/>
                    <a:pt x="29734" y="37330"/>
                    <a:pt x="30487" y="37192"/>
                  </a:cubicBezTo>
                  <a:cubicBezTo>
                    <a:pt x="39749" y="35464"/>
                    <a:pt x="35240" y="24122"/>
                    <a:pt x="35240" y="24122"/>
                  </a:cubicBezTo>
                  <a:lnTo>
                    <a:pt x="35240" y="24122"/>
                  </a:lnTo>
                  <a:cubicBezTo>
                    <a:pt x="35240" y="24122"/>
                    <a:pt x="35246" y="24122"/>
                    <a:pt x="35257" y="24122"/>
                  </a:cubicBezTo>
                  <a:cubicBezTo>
                    <a:pt x="35791" y="24122"/>
                    <a:pt x="48173" y="24019"/>
                    <a:pt x="46878" y="14401"/>
                  </a:cubicBezTo>
                  <a:cubicBezTo>
                    <a:pt x="46149" y="9002"/>
                    <a:pt x="41799" y="7789"/>
                    <a:pt x="38038" y="7789"/>
                  </a:cubicBezTo>
                  <a:cubicBezTo>
                    <a:pt x="34971" y="7789"/>
                    <a:pt x="32296" y="8595"/>
                    <a:pt x="32296" y="8595"/>
                  </a:cubicBezTo>
                  <a:cubicBezTo>
                    <a:pt x="32296" y="8595"/>
                    <a:pt x="31810" y="1358"/>
                    <a:pt x="27679" y="251"/>
                  </a:cubicBezTo>
                  <a:cubicBezTo>
                    <a:pt x="27057" y="86"/>
                    <a:pt x="26427" y="0"/>
                    <a:pt x="258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8"/>
            <p:cNvSpPr/>
            <p:nvPr/>
          </p:nvSpPr>
          <p:spPr>
            <a:xfrm rot="-8706649">
              <a:off x="8120677" y="600814"/>
              <a:ext cx="534724" cy="428185"/>
            </a:xfrm>
            <a:custGeom>
              <a:avLst/>
              <a:gdLst/>
              <a:ahLst/>
              <a:cxnLst/>
              <a:rect l="l" t="t" r="r" b="b"/>
              <a:pathLst>
                <a:path w="25060" h="20067" extrusionOk="0">
                  <a:moveTo>
                    <a:pt x="12832" y="0"/>
                  </a:moveTo>
                  <a:cubicBezTo>
                    <a:pt x="12735" y="0"/>
                    <a:pt x="12634" y="5"/>
                    <a:pt x="12530" y="14"/>
                  </a:cubicBezTo>
                  <a:cubicBezTo>
                    <a:pt x="8291" y="419"/>
                    <a:pt x="9344" y="7089"/>
                    <a:pt x="9344" y="7089"/>
                  </a:cubicBezTo>
                  <a:cubicBezTo>
                    <a:pt x="7718" y="4337"/>
                    <a:pt x="5641" y="3252"/>
                    <a:pt x="3916" y="3252"/>
                  </a:cubicBezTo>
                  <a:cubicBezTo>
                    <a:pt x="2290" y="3252"/>
                    <a:pt x="977" y="4216"/>
                    <a:pt x="649" y="5658"/>
                  </a:cubicBezTo>
                  <a:cubicBezTo>
                    <a:pt x="1" y="8601"/>
                    <a:pt x="5375" y="10221"/>
                    <a:pt x="5375" y="10221"/>
                  </a:cubicBezTo>
                  <a:cubicBezTo>
                    <a:pt x="5375" y="10221"/>
                    <a:pt x="163" y="11842"/>
                    <a:pt x="1702" y="14893"/>
                  </a:cubicBezTo>
                  <a:cubicBezTo>
                    <a:pt x="2130" y="15757"/>
                    <a:pt x="2992" y="16067"/>
                    <a:pt x="4007" y="16067"/>
                  </a:cubicBezTo>
                  <a:cubicBezTo>
                    <a:pt x="6575" y="16067"/>
                    <a:pt x="10127" y="14083"/>
                    <a:pt x="10127" y="14083"/>
                  </a:cubicBezTo>
                  <a:cubicBezTo>
                    <a:pt x="10901" y="17107"/>
                    <a:pt x="14234" y="20067"/>
                    <a:pt x="16842" y="20067"/>
                  </a:cubicBezTo>
                  <a:cubicBezTo>
                    <a:pt x="17144" y="20067"/>
                    <a:pt x="17437" y="20027"/>
                    <a:pt x="17715" y="19943"/>
                  </a:cubicBezTo>
                  <a:cubicBezTo>
                    <a:pt x="22657" y="18458"/>
                    <a:pt x="17715" y="11005"/>
                    <a:pt x="17715" y="11005"/>
                  </a:cubicBezTo>
                  <a:cubicBezTo>
                    <a:pt x="17715" y="11005"/>
                    <a:pt x="25060" y="10600"/>
                    <a:pt x="23440" y="6414"/>
                  </a:cubicBezTo>
                  <a:cubicBezTo>
                    <a:pt x="22966" y="5169"/>
                    <a:pt x="22057" y="4731"/>
                    <a:pt x="21014" y="4731"/>
                  </a:cubicBezTo>
                  <a:cubicBezTo>
                    <a:pt x="18550" y="4731"/>
                    <a:pt x="15339" y="7170"/>
                    <a:pt x="15339" y="7170"/>
                  </a:cubicBezTo>
                  <a:cubicBezTo>
                    <a:pt x="15339" y="7170"/>
                    <a:pt x="16701" y="0"/>
                    <a:pt x="12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8"/>
            <p:cNvSpPr/>
            <p:nvPr/>
          </p:nvSpPr>
          <p:spPr>
            <a:xfrm rot="-8706649">
              <a:off x="8383253" y="838601"/>
              <a:ext cx="96831" cy="73188"/>
            </a:xfrm>
            <a:custGeom>
              <a:avLst/>
              <a:gdLst/>
              <a:ahLst/>
              <a:cxnLst/>
              <a:rect l="l" t="t" r="r" b="b"/>
              <a:pathLst>
                <a:path w="4538" h="3430" fill="none" extrusionOk="0">
                  <a:moveTo>
                    <a:pt x="1" y="1026"/>
                  </a:moveTo>
                  <a:lnTo>
                    <a:pt x="4537" y="3430"/>
                  </a:lnTo>
                  <a:lnTo>
                    <a:pt x="4537" y="0"/>
                  </a:lnTo>
                </a:path>
              </a:pathLst>
            </a:custGeom>
            <a:noFill/>
            <a:ln w="87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8"/>
            <p:cNvSpPr/>
            <p:nvPr/>
          </p:nvSpPr>
          <p:spPr>
            <a:xfrm rot="-8706649">
              <a:off x="8332545" y="792243"/>
              <a:ext cx="74341" cy="44383"/>
            </a:xfrm>
            <a:custGeom>
              <a:avLst/>
              <a:gdLst/>
              <a:ahLst/>
              <a:cxnLst/>
              <a:rect l="l" t="t" r="r" b="b"/>
              <a:pathLst>
                <a:path w="3484" h="2080" fill="none" extrusionOk="0">
                  <a:moveTo>
                    <a:pt x="3484" y="1701"/>
                  </a:moveTo>
                  <a:lnTo>
                    <a:pt x="0" y="2080"/>
                  </a:lnTo>
                  <a:lnTo>
                    <a:pt x="3484" y="0"/>
                  </a:lnTo>
                </a:path>
              </a:pathLst>
            </a:custGeom>
            <a:noFill/>
            <a:ln w="87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8"/>
            <p:cNvSpPr/>
            <p:nvPr/>
          </p:nvSpPr>
          <p:spPr>
            <a:xfrm rot="-8706649">
              <a:off x="7855122" y="852709"/>
              <a:ext cx="172302" cy="110636"/>
            </a:xfrm>
            <a:custGeom>
              <a:avLst/>
              <a:gdLst/>
              <a:ahLst/>
              <a:cxnLst/>
              <a:rect l="l" t="t" r="r" b="b"/>
              <a:pathLst>
                <a:path w="8075" h="5185" extrusionOk="0">
                  <a:moveTo>
                    <a:pt x="4051" y="0"/>
                  </a:moveTo>
                  <a:cubicBezTo>
                    <a:pt x="1810" y="0"/>
                    <a:pt x="1" y="1161"/>
                    <a:pt x="1" y="2592"/>
                  </a:cubicBezTo>
                  <a:cubicBezTo>
                    <a:pt x="1" y="4024"/>
                    <a:pt x="1810" y="5185"/>
                    <a:pt x="4051" y="5185"/>
                  </a:cubicBezTo>
                  <a:cubicBezTo>
                    <a:pt x="6266" y="5185"/>
                    <a:pt x="8075" y="4024"/>
                    <a:pt x="8075" y="2592"/>
                  </a:cubicBezTo>
                  <a:cubicBezTo>
                    <a:pt x="8075" y="1161"/>
                    <a:pt x="6266" y="0"/>
                    <a:pt x="40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08" name="Google Shape;4808;p8"/>
          <p:cNvGrpSpPr/>
          <p:nvPr/>
        </p:nvGrpSpPr>
        <p:grpSpPr>
          <a:xfrm>
            <a:off x="1567750" y="346542"/>
            <a:ext cx="223981" cy="274679"/>
            <a:chOff x="7314226" y="2364570"/>
            <a:chExt cx="170431" cy="208992"/>
          </a:xfrm>
        </p:grpSpPr>
        <p:sp>
          <p:nvSpPr>
            <p:cNvPr id="4809" name="Google Shape;4809;p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813" name="Google Shape;4813;p8"/>
          <p:cNvSpPr/>
          <p:nvPr/>
        </p:nvSpPr>
        <p:spPr>
          <a:xfrm>
            <a:off x="286013" y="1649662"/>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814" name="Google Shape;4814;p8"/>
          <p:cNvGrpSpPr/>
          <p:nvPr/>
        </p:nvGrpSpPr>
        <p:grpSpPr>
          <a:xfrm>
            <a:off x="2512411" y="132012"/>
            <a:ext cx="174925" cy="214535"/>
            <a:chOff x="2067386" y="2215512"/>
            <a:chExt cx="174925" cy="214535"/>
          </a:xfrm>
        </p:grpSpPr>
        <p:sp>
          <p:nvSpPr>
            <p:cNvPr id="4815" name="Google Shape;4815;p8"/>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8"/>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8"/>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8"/>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819" name="Google Shape;4819;p8"/>
          <p:cNvSpPr/>
          <p:nvPr/>
        </p:nvSpPr>
        <p:spPr>
          <a:xfrm flipH="1">
            <a:off x="2224995" y="462393"/>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8"/>
          <p:cNvSpPr/>
          <p:nvPr/>
        </p:nvSpPr>
        <p:spPr>
          <a:xfrm flipH="1">
            <a:off x="554945" y="2129805"/>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4821" name="Shape 4821"/>
        <p:cNvGrpSpPr/>
        <p:nvPr/>
      </p:nvGrpSpPr>
      <p:grpSpPr>
        <a:xfrm>
          <a:off x="0" y="0"/>
          <a:ext cx="0" cy="0"/>
          <a:chOff x="0" y="0"/>
          <a:chExt cx="0" cy="0"/>
        </a:xfrm>
      </p:grpSpPr>
      <p:grpSp>
        <p:nvGrpSpPr>
          <p:cNvPr id="4822" name="Google Shape;4822;p9"/>
          <p:cNvGrpSpPr/>
          <p:nvPr/>
        </p:nvGrpSpPr>
        <p:grpSpPr>
          <a:xfrm>
            <a:off x="-44372" y="-112096"/>
            <a:ext cx="9232744" cy="5367692"/>
            <a:chOff x="-36097" y="-112100"/>
            <a:chExt cx="9232744" cy="5367692"/>
          </a:xfrm>
        </p:grpSpPr>
        <p:sp>
          <p:nvSpPr>
            <p:cNvPr id="4823" name="Google Shape;4823;p9"/>
            <p:cNvSpPr/>
            <p:nvPr/>
          </p:nvSpPr>
          <p:spPr>
            <a:xfrm rot="2700000">
              <a:off x="19464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9"/>
            <p:cNvSpPr/>
            <p:nvPr/>
          </p:nvSpPr>
          <p:spPr>
            <a:xfrm rot="2700000">
              <a:off x="23328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9"/>
            <p:cNvSpPr/>
            <p:nvPr/>
          </p:nvSpPr>
          <p:spPr>
            <a:xfrm rot="2700000">
              <a:off x="271920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9"/>
            <p:cNvSpPr/>
            <p:nvPr/>
          </p:nvSpPr>
          <p:spPr>
            <a:xfrm rot="2700000">
              <a:off x="310557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9"/>
            <p:cNvSpPr/>
            <p:nvPr/>
          </p:nvSpPr>
          <p:spPr>
            <a:xfrm rot="2700000">
              <a:off x="19464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9"/>
            <p:cNvSpPr/>
            <p:nvPr/>
          </p:nvSpPr>
          <p:spPr>
            <a:xfrm rot="2700000">
              <a:off x="23328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9"/>
            <p:cNvSpPr/>
            <p:nvPr/>
          </p:nvSpPr>
          <p:spPr>
            <a:xfrm rot="2700000">
              <a:off x="271920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9"/>
            <p:cNvSpPr/>
            <p:nvPr/>
          </p:nvSpPr>
          <p:spPr>
            <a:xfrm rot="2700000">
              <a:off x="310557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9"/>
            <p:cNvSpPr/>
            <p:nvPr/>
          </p:nvSpPr>
          <p:spPr>
            <a:xfrm rot="2700000">
              <a:off x="218270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9"/>
            <p:cNvSpPr/>
            <p:nvPr/>
          </p:nvSpPr>
          <p:spPr>
            <a:xfrm rot="2700000">
              <a:off x="25690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9"/>
            <p:cNvSpPr/>
            <p:nvPr/>
          </p:nvSpPr>
          <p:spPr>
            <a:xfrm rot="2700000">
              <a:off x="295545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9"/>
            <p:cNvSpPr/>
            <p:nvPr/>
          </p:nvSpPr>
          <p:spPr>
            <a:xfrm rot="2700000">
              <a:off x="349194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9"/>
            <p:cNvSpPr/>
            <p:nvPr/>
          </p:nvSpPr>
          <p:spPr>
            <a:xfrm rot="2700000">
              <a:off x="349194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9"/>
            <p:cNvSpPr/>
            <p:nvPr/>
          </p:nvSpPr>
          <p:spPr>
            <a:xfrm rot="2700000">
              <a:off x="334182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9"/>
            <p:cNvSpPr/>
            <p:nvPr/>
          </p:nvSpPr>
          <p:spPr>
            <a:xfrm rot="2700000">
              <a:off x="387831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9"/>
            <p:cNvSpPr/>
            <p:nvPr/>
          </p:nvSpPr>
          <p:spPr>
            <a:xfrm rot="2700000">
              <a:off x="387831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9"/>
            <p:cNvSpPr/>
            <p:nvPr/>
          </p:nvSpPr>
          <p:spPr>
            <a:xfrm rot="2700000">
              <a:off x="372819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9"/>
            <p:cNvSpPr/>
            <p:nvPr/>
          </p:nvSpPr>
          <p:spPr>
            <a:xfrm rot="2700000">
              <a:off x="4264681"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9"/>
            <p:cNvSpPr/>
            <p:nvPr/>
          </p:nvSpPr>
          <p:spPr>
            <a:xfrm rot="2700000">
              <a:off x="4264681"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9"/>
            <p:cNvSpPr/>
            <p:nvPr/>
          </p:nvSpPr>
          <p:spPr>
            <a:xfrm rot="2700000">
              <a:off x="4114564"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9"/>
            <p:cNvSpPr/>
            <p:nvPr/>
          </p:nvSpPr>
          <p:spPr>
            <a:xfrm rot="2700000">
              <a:off x="465105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9"/>
            <p:cNvSpPr/>
            <p:nvPr/>
          </p:nvSpPr>
          <p:spPr>
            <a:xfrm rot="2700000">
              <a:off x="465105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9"/>
            <p:cNvSpPr/>
            <p:nvPr/>
          </p:nvSpPr>
          <p:spPr>
            <a:xfrm rot="2700000">
              <a:off x="450093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9"/>
            <p:cNvSpPr/>
            <p:nvPr/>
          </p:nvSpPr>
          <p:spPr>
            <a:xfrm rot="2700000">
              <a:off x="19464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9"/>
            <p:cNvSpPr/>
            <p:nvPr/>
          </p:nvSpPr>
          <p:spPr>
            <a:xfrm rot="2700000">
              <a:off x="23328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9"/>
            <p:cNvSpPr/>
            <p:nvPr/>
          </p:nvSpPr>
          <p:spPr>
            <a:xfrm rot="2700000">
              <a:off x="271920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9"/>
            <p:cNvSpPr/>
            <p:nvPr/>
          </p:nvSpPr>
          <p:spPr>
            <a:xfrm rot="2700000">
              <a:off x="310557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9"/>
            <p:cNvSpPr/>
            <p:nvPr/>
          </p:nvSpPr>
          <p:spPr>
            <a:xfrm rot="2700000">
              <a:off x="19464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9"/>
            <p:cNvSpPr/>
            <p:nvPr/>
          </p:nvSpPr>
          <p:spPr>
            <a:xfrm rot="2700000">
              <a:off x="23328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9"/>
            <p:cNvSpPr/>
            <p:nvPr/>
          </p:nvSpPr>
          <p:spPr>
            <a:xfrm rot="2700000">
              <a:off x="271920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9"/>
            <p:cNvSpPr/>
            <p:nvPr/>
          </p:nvSpPr>
          <p:spPr>
            <a:xfrm rot="2700000">
              <a:off x="310557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9"/>
            <p:cNvSpPr/>
            <p:nvPr/>
          </p:nvSpPr>
          <p:spPr>
            <a:xfrm rot="2700000">
              <a:off x="218270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9"/>
            <p:cNvSpPr/>
            <p:nvPr/>
          </p:nvSpPr>
          <p:spPr>
            <a:xfrm rot="2700000">
              <a:off x="25690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9"/>
            <p:cNvSpPr/>
            <p:nvPr/>
          </p:nvSpPr>
          <p:spPr>
            <a:xfrm rot="2700000">
              <a:off x="295545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9"/>
            <p:cNvSpPr/>
            <p:nvPr/>
          </p:nvSpPr>
          <p:spPr>
            <a:xfrm rot="2700000">
              <a:off x="349194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9"/>
            <p:cNvSpPr/>
            <p:nvPr/>
          </p:nvSpPr>
          <p:spPr>
            <a:xfrm rot="2700000">
              <a:off x="349194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9"/>
            <p:cNvSpPr/>
            <p:nvPr/>
          </p:nvSpPr>
          <p:spPr>
            <a:xfrm rot="2700000">
              <a:off x="334182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9"/>
            <p:cNvSpPr/>
            <p:nvPr/>
          </p:nvSpPr>
          <p:spPr>
            <a:xfrm rot="2700000">
              <a:off x="387831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9"/>
            <p:cNvSpPr/>
            <p:nvPr/>
          </p:nvSpPr>
          <p:spPr>
            <a:xfrm rot="2700000">
              <a:off x="387831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9"/>
            <p:cNvSpPr/>
            <p:nvPr/>
          </p:nvSpPr>
          <p:spPr>
            <a:xfrm rot="2700000">
              <a:off x="372819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9"/>
            <p:cNvSpPr/>
            <p:nvPr/>
          </p:nvSpPr>
          <p:spPr>
            <a:xfrm rot="2700000">
              <a:off x="4264681"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9"/>
            <p:cNvSpPr/>
            <p:nvPr/>
          </p:nvSpPr>
          <p:spPr>
            <a:xfrm rot="2700000">
              <a:off x="4264681"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9"/>
            <p:cNvSpPr/>
            <p:nvPr/>
          </p:nvSpPr>
          <p:spPr>
            <a:xfrm rot="2700000">
              <a:off x="4114564"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9"/>
            <p:cNvSpPr/>
            <p:nvPr/>
          </p:nvSpPr>
          <p:spPr>
            <a:xfrm rot="2700000">
              <a:off x="465105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9"/>
            <p:cNvSpPr/>
            <p:nvPr/>
          </p:nvSpPr>
          <p:spPr>
            <a:xfrm rot="2700000">
              <a:off x="465105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9"/>
            <p:cNvSpPr/>
            <p:nvPr/>
          </p:nvSpPr>
          <p:spPr>
            <a:xfrm rot="2700000">
              <a:off x="450093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9"/>
            <p:cNvSpPr/>
            <p:nvPr/>
          </p:nvSpPr>
          <p:spPr>
            <a:xfrm rot="2700000">
              <a:off x="218270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9"/>
            <p:cNvSpPr/>
            <p:nvPr/>
          </p:nvSpPr>
          <p:spPr>
            <a:xfrm rot="2700000">
              <a:off x="25690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9"/>
            <p:cNvSpPr/>
            <p:nvPr/>
          </p:nvSpPr>
          <p:spPr>
            <a:xfrm rot="2700000">
              <a:off x="295545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9"/>
            <p:cNvSpPr/>
            <p:nvPr/>
          </p:nvSpPr>
          <p:spPr>
            <a:xfrm rot="2700000">
              <a:off x="334182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9"/>
            <p:cNvSpPr/>
            <p:nvPr/>
          </p:nvSpPr>
          <p:spPr>
            <a:xfrm rot="2700000">
              <a:off x="372819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9"/>
            <p:cNvSpPr/>
            <p:nvPr/>
          </p:nvSpPr>
          <p:spPr>
            <a:xfrm rot="2700000">
              <a:off x="4114564"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9"/>
            <p:cNvSpPr/>
            <p:nvPr/>
          </p:nvSpPr>
          <p:spPr>
            <a:xfrm rot="2700000">
              <a:off x="450093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9"/>
            <p:cNvSpPr/>
            <p:nvPr/>
          </p:nvSpPr>
          <p:spPr>
            <a:xfrm rot="2700000">
              <a:off x="19464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9"/>
            <p:cNvSpPr/>
            <p:nvPr/>
          </p:nvSpPr>
          <p:spPr>
            <a:xfrm rot="2700000">
              <a:off x="23328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9"/>
            <p:cNvSpPr/>
            <p:nvPr/>
          </p:nvSpPr>
          <p:spPr>
            <a:xfrm rot="2700000">
              <a:off x="271920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9"/>
            <p:cNvSpPr/>
            <p:nvPr/>
          </p:nvSpPr>
          <p:spPr>
            <a:xfrm rot="2700000">
              <a:off x="310557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9"/>
            <p:cNvSpPr/>
            <p:nvPr/>
          </p:nvSpPr>
          <p:spPr>
            <a:xfrm rot="2700000">
              <a:off x="349194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1" name="Google Shape;4881;p9"/>
            <p:cNvSpPr/>
            <p:nvPr/>
          </p:nvSpPr>
          <p:spPr>
            <a:xfrm rot="2700000">
              <a:off x="387831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2" name="Google Shape;4882;p9"/>
            <p:cNvSpPr/>
            <p:nvPr/>
          </p:nvSpPr>
          <p:spPr>
            <a:xfrm rot="2700000">
              <a:off x="4264681"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9"/>
            <p:cNvSpPr/>
            <p:nvPr/>
          </p:nvSpPr>
          <p:spPr>
            <a:xfrm rot="2700000">
              <a:off x="465105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9"/>
            <p:cNvSpPr/>
            <p:nvPr/>
          </p:nvSpPr>
          <p:spPr>
            <a:xfrm rot="2700000">
              <a:off x="218270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9"/>
            <p:cNvSpPr/>
            <p:nvPr/>
          </p:nvSpPr>
          <p:spPr>
            <a:xfrm rot="2700000">
              <a:off x="25690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9"/>
            <p:cNvSpPr/>
            <p:nvPr/>
          </p:nvSpPr>
          <p:spPr>
            <a:xfrm rot="2700000">
              <a:off x="295545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9"/>
            <p:cNvSpPr/>
            <p:nvPr/>
          </p:nvSpPr>
          <p:spPr>
            <a:xfrm rot="2700000">
              <a:off x="334182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9"/>
            <p:cNvSpPr/>
            <p:nvPr/>
          </p:nvSpPr>
          <p:spPr>
            <a:xfrm rot="2700000">
              <a:off x="372819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9"/>
            <p:cNvSpPr/>
            <p:nvPr/>
          </p:nvSpPr>
          <p:spPr>
            <a:xfrm rot="2700000">
              <a:off x="4114564"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9"/>
            <p:cNvSpPr/>
            <p:nvPr/>
          </p:nvSpPr>
          <p:spPr>
            <a:xfrm rot="2700000">
              <a:off x="450093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9"/>
            <p:cNvSpPr/>
            <p:nvPr/>
          </p:nvSpPr>
          <p:spPr>
            <a:xfrm rot="2700000">
              <a:off x="503742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9"/>
            <p:cNvSpPr/>
            <p:nvPr/>
          </p:nvSpPr>
          <p:spPr>
            <a:xfrm rot="2700000">
              <a:off x="503742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9"/>
            <p:cNvSpPr/>
            <p:nvPr/>
          </p:nvSpPr>
          <p:spPr>
            <a:xfrm rot="2700000">
              <a:off x="503742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9"/>
            <p:cNvSpPr/>
            <p:nvPr/>
          </p:nvSpPr>
          <p:spPr>
            <a:xfrm rot="2700000">
              <a:off x="503742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9"/>
            <p:cNvSpPr/>
            <p:nvPr/>
          </p:nvSpPr>
          <p:spPr>
            <a:xfrm rot="2700000">
              <a:off x="503742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9"/>
            <p:cNvSpPr/>
            <p:nvPr/>
          </p:nvSpPr>
          <p:spPr>
            <a:xfrm rot="2700000">
              <a:off x="488730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9"/>
            <p:cNvSpPr/>
            <p:nvPr/>
          </p:nvSpPr>
          <p:spPr>
            <a:xfrm rot="2700000">
              <a:off x="488730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9"/>
            <p:cNvSpPr/>
            <p:nvPr/>
          </p:nvSpPr>
          <p:spPr>
            <a:xfrm rot="2700000">
              <a:off x="488730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9"/>
            <p:cNvSpPr/>
            <p:nvPr/>
          </p:nvSpPr>
          <p:spPr>
            <a:xfrm rot="2700000">
              <a:off x="488730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9"/>
            <p:cNvSpPr/>
            <p:nvPr/>
          </p:nvSpPr>
          <p:spPr>
            <a:xfrm rot="2700000">
              <a:off x="527367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9"/>
            <p:cNvSpPr/>
            <p:nvPr/>
          </p:nvSpPr>
          <p:spPr>
            <a:xfrm rot="2700000">
              <a:off x="527367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9"/>
            <p:cNvSpPr/>
            <p:nvPr/>
          </p:nvSpPr>
          <p:spPr>
            <a:xfrm rot="2700000">
              <a:off x="527367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9"/>
            <p:cNvSpPr/>
            <p:nvPr/>
          </p:nvSpPr>
          <p:spPr>
            <a:xfrm rot="2700000">
              <a:off x="527367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9"/>
            <p:cNvSpPr/>
            <p:nvPr/>
          </p:nvSpPr>
          <p:spPr>
            <a:xfrm rot="2700000">
              <a:off x="542379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9"/>
            <p:cNvSpPr/>
            <p:nvPr/>
          </p:nvSpPr>
          <p:spPr>
            <a:xfrm rot="2700000">
              <a:off x="542379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9"/>
            <p:cNvSpPr/>
            <p:nvPr/>
          </p:nvSpPr>
          <p:spPr>
            <a:xfrm rot="2700000">
              <a:off x="542379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9"/>
            <p:cNvSpPr/>
            <p:nvPr/>
          </p:nvSpPr>
          <p:spPr>
            <a:xfrm rot="2700000">
              <a:off x="542379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9"/>
            <p:cNvSpPr/>
            <p:nvPr/>
          </p:nvSpPr>
          <p:spPr>
            <a:xfrm rot="2700000">
              <a:off x="542379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9"/>
            <p:cNvSpPr/>
            <p:nvPr/>
          </p:nvSpPr>
          <p:spPr>
            <a:xfrm rot="2700000">
              <a:off x="566005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9"/>
            <p:cNvSpPr/>
            <p:nvPr/>
          </p:nvSpPr>
          <p:spPr>
            <a:xfrm rot="2700000">
              <a:off x="566005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9"/>
            <p:cNvSpPr/>
            <p:nvPr/>
          </p:nvSpPr>
          <p:spPr>
            <a:xfrm rot="2700000">
              <a:off x="566005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9"/>
            <p:cNvSpPr/>
            <p:nvPr/>
          </p:nvSpPr>
          <p:spPr>
            <a:xfrm rot="2700000">
              <a:off x="566005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9"/>
            <p:cNvSpPr/>
            <p:nvPr/>
          </p:nvSpPr>
          <p:spPr>
            <a:xfrm rot="2700000">
              <a:off x="19464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9"/>
            <p:cNvSpPr/>
            <p:nvPr/>
          </p:nvSpPr>
          <p:spPr>
            <a:xfrm rot="2700000">
              <a:off x="23328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9"/>
            <p:cNvSpPr/>
            <p:nvPr/>
          </p:nvSpPr>
          <p:spPr>
            <a:xfrm rot="2700000">
              <a:off x="271920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9"/>
            <p:cNvSpPr/>
            <p:nvPr/>
          </p:nvSpPr>
          <p:spPr>
            <a:xfrm rot="2700000">
              <a:off x="310557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9"/>
            <p:cNvSpPr/>
            <p:nvPr/>
          </p:nvSpPr>
          <p:spPr>
            <a:xfrm rot="2700000">
              <a:off x="349194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9"/>
            <p:cNvSpPr/>
            <p:nvPr/>
          </p:nvSpPr>
          <p:spPr>
            <a:xfrm rot="2700000">
              <a:off x="387831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9"/>
            <p:cNvSpPr/>
            <p:nvPr/>
          </p:nvSpPr>
          <p:spPr>
            <a:xfrm rot="2700000">
              <a:off x="4264681"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9"/>
            <p:cNvSpPr/>
            <p:nvPr/>
          </p:nvSpPr>
          <p:spPr>
            <a:xfrm rot="2700000">
              <a:off x="465105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9"/>
            <p:cNvSpPr/>
            <p:nvPr/>
          </p:nvSpPr>
          <p:spPr>
            <a:xfrm rot="2700000">
              <a:off x="503742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9"/>
            <p:cNvSpPr/>
            <p:nvPr/>
          </p:nvSpPr>
          <p:spPr>
            <a:xfrm rot="2700000">
              <a:off x="542379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9"/>
            <p:cNvSpPr/>
            <p:nvPr/>
          </p:nvSpPr>
          <p:spPr>
            <a:xfrm rot="2700000">
              <a:off x="218270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9"/>
            <p:cNvSpPr/>
            <p:nvPr/>
          </p:nvSpPr>
          <p:spPr>
            <a:xfrm rot="2700000">
              <a:off x="25690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9"/>
            <p:cNvSpPr/>
            <p:nvPr/>
          </p:nvSpPr>
          <p:spPr>
            <a:xfrm rot="2700000">
              <a:off x="295545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6" name="Google Shape;4926;p9"/>
            <p:cNvSpPr/>
            <p:nvPr/>
          </p:nvSpPr>
          <p:spPr>
            <a:xfrm rot="2700000">
              <a:off x="334182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9"/>
            <p:cNvSpPr/>
            <p:nvPr/>
          </p:nvSpPr>
          <p:spPr>
            <a:xfrm rot="2700000">
              <a:off x="372819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9"/>
            <p:cNvSpPr/>
            <p:nvPr/>
          </p:nvSpPr>
          <p:spPr>
            <a:xfrm rot="2700000">
              <a:off x="4114564"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9"/>
            <p:cNvSpPr/>
            <p:nvPr/>
          </p:nvSpPr>
          <p:spPr>
            <a:xfrm rot="2700000">
              <a:off x="450093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9"/>
            <p:cNvSpPr/>
            <p:nvPr/>
          </p:nvSpPr>
          <p:spPr>
            <a:xfrm rot="2700000">
              <a:off x="488730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9"/>
            <p:cNvSpPr/>
            <p:nvPr/>
          </p:nvSpPr>
          <p:spPr>
            <a:xfrm rot="2700000">
              <a:off x="527367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9"/>
            <p:cNvSpPr/>
            <p:nvPr/>
          </p:nvSpPr>
          <p:spPr>
            <a:xfrm rot="2700000">
              <a:off x="566005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9"/>
            <p:cNvSpPr/>
            <p:nvPr/>
          </p:nvSpPr>
          <p:spPr>
            <a:xfrm rot="2700000">
              <a:off x="581016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9"/>
            <p:cNvSpPr/>
            <p:nvPr/>
          </p:nvSpPr>
          <p:spPr>
            <a:xfrm rot="2700000">
              <a:off x="581016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9"/>
            <p:cNvSpPr/>
            <p:nvPr/>
          </p:nvSpPr>
          <p:spPr>
            <a:xfrm rot="2700000">
              <a:off x="581016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9"/>
            <p:cNvSpPr/>
            <p:nvPr/>
          </p:nvSpPr>
          <p:spPr>
            <a:xfrm rot="2700000">
              <a:off x="581016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9"/>
            <p:cNvSpPr/>
            <p:nvPr/>
          </p:nvSpPr>
          <p:spPr>
            <a:xfrm rot="2700000">
              <a:off x="581016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9"/>
            <p:cNvSpPr/>
            <p:nvPr/>
          </p:nvSpPr>
          <p:spPr>
            <a:xfrm rot="2700000">
              <a:off x="581016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9"/>
            <p:cNvSpPr/>
            <p:nvPr/>
          </p:nvSpPr>
          <p:spPr>
            <a:xfrm rot="2700000">
              <a:off x="19464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9"/>
            <p:cNvSpPr/>
            <p:nvPr/>
          </p:nvSpPr>
          <p:spPr>
            <a:xfrm rot="2700000">
              <a:off x="23328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9"/>
            <p:cNvSpPr/>
            <p:nvPr/>
          </p:nvSpPr>
          <p:spPr>
            <a:xfrm rot="2700000">
              <a:off x="271920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9"/>
            <p:cNvSpPr/>
            <p:nvPr/>
          </p:nvSpPr>
          <p:spPr>
            <a:xfrm rot="2700000">
              <a:off x="310557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9"/>
            <p:cNvSpPr/>
            <p:nvPr/>
          </p:nvSpPr>
          <p:spPr>
            <a:xfrm rot="2700000">
              <a:off x="349194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9"/>
            <p:cNvSpPr/>
            <p:nvPr/>
          </p:nvSpPr>
          <p:spPr>
            <a:xfrm rot="2700000">
              <a:off x="387831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9"/>
            <p:cNvSpPr/>
            <p:nvPr/>
          </p:nvSpPr>
          <p:spPr>
            <a:xfrm rot="2700000">
              <a:off x="4264681"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9"/>
            <p:cNvSpPr/>
            <p:nvPr/>
          </p:nvSpPr>
          <p:spPr>
            <a:xfrm rot="2700000">
              <a:off x="465105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7" name="Google Shape;4947;p9"/>
            <p:cNvSpPr/>
            <p:nvPr/>
          </p:nvSpPr>
          <p:spPr>
            <a:xfrm rot="2700000">
              <a:off x="19464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9"/>
            <p:cNvSpPr/>
            <p:nvPr/>
          </p:nvSpPr>
          <p:spPr>
            <a:xfrm rot="2700000">
              <a:off x="23328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9"/>
            <p:cNvSpPr/>
            <p:nvPr/>
          </p:nvSpPr>
          <p:spPr>
            <a:xfrm rot="2700000">
              <a:off x="271920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9"/>
            <p:cNvSpPr/>
            <p:nvPr/>
          </p:nvSpPr>
          <p:spPr>
            <a:xfrm rot="2700000">
              <a:off x="310557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9"/>
            <p:cNvSpPr/>
            <p:nvPr/>
          </p:nvSpPr>
          <p:spPr>
            <a:xfrm rot="2700000">
              <a:off x="349194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9"/>
            <p:cNvSpPr/>
            <p:nvPr/>
          </p:nvSpPr>
          <p:spPr>
            <a:xfrm rot="2700000">
              <a:off x="387831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9"/>
            <p:cNvSpPr/>
            <p:nvPr/>
          </p:nvSpPr>
          <p:spPr>
            <a:xfrm rot="2700000">
              <a:off x="4264681"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9"/>
            <p:cNvSpPr/>
            <p:nvPr/>
          </p:nvSpPr>
          <p:spPr>
            <a:xfrm rot="2700000">
              <a:off x="465105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9"/>
            <p:cNvSpPr/>
            <p:nvPr/>
          </p:nvSpPr>
          <p:spPr>
            <a:xfrm rot="2700000">
              <a:off x="218270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9"/>
            <p:cNvSpPr/>
            <p:nvPr/>
          </p:nvSpPr>
          <p:spPr>
            <a:xfrm rot="2700000">
              <a:off x="25690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9"/>
            <p:cNvSpPr/>
            <p:nvPr/>
          </p:nvSpPr>
          <p:spPr>
            <a:xfrm rot="2700000">
              <a:off x="295545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8" name="Google Shape;4958;p9"/>
            <p:cNvSpPr/>
            <p:nvPr/>
          </p:nvSpPr>
          <p:spPr>
            <a:xfrm rot="2700000">
              <a:off x="334182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9"/>
            <p:cNvSpPr/>
            <p:nvPr/>
          </p:nvSpPr>
          <p:spPr>
            <a:xfrm rot="2700000">
              <a:off x="372819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9"/>
            <p:cNvSpPr/>
            <p:nvPr/>
          </p:nvSpPr>
          <p:spPr>
            <a:xfrm rot="2700000">
              <a:off x="4114564"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9"/>
            <p:cNvSpPr/>
            <p:nvPr/>
          </p:nvSpPr>
          <p:spPr>
            <a:xfrm rot="2700000">
              <a:off x="450093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9"/>
            <p:cNvSpPr/>
            <p:nvPr/>
          </p:nvSpPr>
          <p:spPr>
            <a:xfrm rot="2700000">
              <a:off x="503742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9"/>
            <p:cNvSpPr/>
            <p:nvPr/>
          </p:nvSpPr>
          <p:spPr>
            <a:xfrm rot="2700000">
              <a:off x="503742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9"/>
            <p:cNvSpPr/>
            <p:nvPr/>
          </p:nvSpPr>
          <p:spPr>
            <a:xfrm rot="2700000">
              <a:off x="488730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9"/>
            <p:cNvSpPr/>
            <p:nvPr/>
          </p:nvSpPr>
          <p:spPr>
            <a:xfrm rot="2700000">
              <a:off x="527367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9"/>
            <p:cNvSpPr/>
            <p:nvPr/>
          </p:nvSpPr>
          <p:spPr>
            <a:xfrm rot="2700000">
              <a:off x="542379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9"/>
            <p:cNvSpPr/>
            <p:nvPr/>
          </p:nvSpPr>
          <p:spPr>
            <a:xfrm rot="2700000">
              <a:off x="542379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9"/>
            <p:cNvSpPr/>
            <p:nvPr/>
          </p:nvSpPr>
          <p:spPr>
            <a:xfrm rot="2700000">
              <a:off x="566005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9"/>
            <p:cNvSpPr/>
            <p:nvPr/>
          </p:nvSpPr>
          <p:spPr>
            <a:xfrm rot="2700000">
              <a:off x="19464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9"/>
            <p:cNvSpPr/>
            <p:nvPr/>
          </p:nvSpPr>
          <p:spPr>
            <a:xfrm rot="2700000">
              <a:off x="23328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9"/>
            <p:cNvSpPr/>
            <p:nvPr/>
          </p:nvSpPr>
          <p:spPr>
            <a:xfrm rot="2700000">
              <a:off x="271920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9"/>
            <p:cNvSpPr/>
            <p:nvPr/>
          </p:nvSpPr>
          <p:spPr>
            <a:xfrm rot="2700000">
              <a:off x="310557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9"/>
            <p:cNvSpPr/>
            <p:nvPr/>
          </p:nvSpPr>
          <p:spPr>
            <a:xfrm rot="2700000">
              <a:off x="349194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9"/>
            <p:cNvSpPr/>
            <p:nvPr/>
          </p:nvSpPr>
          <p:spPr>
            <a:xfrm rot="2700000">
              <a:off x="387831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9"/>
            <p:cNvSpPr/>
            <p:nvPr/>
          </p:nvSpPr>
          <p:spPr>
            <a:xfrm rot="2700000">
              <a:off x="4264681"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9"/>
            <p:cNvSpPr/>
            <p:nvPr/>
          </p:nvSpPr>
          <p:spPr>
            <a:xfrm rot="2700000">
              <a:off x="465105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9"/>
            <p:cNvSpPr/>
            <p:nvPr/>
          </p:nvSpPr>
          <p:spPr>
            <a:xfrm rot="2700000">
              <a:off x="503742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9"/>
            <p:cNvSpPr/>
            <p:nvPr/>
          </p:nvSpPr>
          <p:spPr>
            <a:xfrm rot="2700000">
              <a:off x="542379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9"/>
            <p:cNvSpPr/>
            <p:nvPr/>
          </p:nvSpPr>
          <p:spPr>
            <a:xfrm rot="2700000">
              <a:off x="218270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9"/>
            <p:cNvSpPr/>
            <p:nvPr/>
          </p:nvSpPr>
          <p:spPr>
            <a:xfrm rot="2700000">
              <a:off x="25690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9"/>
            <p:cNvSpPr/>
            <p:nvPr/>
          </p:nvSpPr>
          <p:spPr>
            <a:xfrm rot="2700000">
              <a:off x="295545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9"/>
            <p:cNvSpPr/>
            <p:nvPr/>
          </p:nvSpPr>
          <p:spPr>
            <a:xfrm rot="2700000">
              <a:off x="334182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9"/>
            <p:cNvSpPr/>
            <p:nvPr/>
          </p:nvSpPr>
          <p:spPr>
            <a:xfrm rot="2700000">
              <a:off x="372819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9"/>
            <p:cNvSpPr/>
            <p:nvPr/>
          </p:nvSpPr>
          <p:spPr>
            <a:xfrm rot="2700000">
              <a:off x="4114564"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9"/>
            <p:cNvSpPr/>
            <p:nvPr/>
          </p:nvSpPr>
          <p:spPr>
            <a:xfrm rot="2700000">
              <a:off x="450093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9"/>
            <p:cNvSpPr/>
            <p:nvPr/>
          </p:nvSpPr>
          <p:spPr>
            <a:xfrm rot="2700000">
              <a:off x="488730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7" name="Google Shape;4987;p9"/>
            <p:cNvSpPr/>
            <p:nvPr/>
          </p:nvSpPr>
          <p:spPr>
            <a:xfrm rot="2700000">
              <a:off x="527367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8" name="Google Shape;4988;p9"/>
            <p:cNvSpPr/>
            <p:nvPr/>
          </p:nvSpPr>
          <p:spPr>
            <a:xfrm rot="2700000">
              <a:off x="566005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9"/>
            <p:cNvSpPr/>
            <p:nvPr/>
          </p:nvSpPr>
          <p:spPr>
            <a:xfrm rot="2700000">
              <a:off x="581016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9"/>
            <p:cNvSpPr/>
            <p:nvPr/>
          </p:nvSpPr>
          <p:spPr>
            <a:xfrm rot="2700000">
              <a:off x="581016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9"/>
            <p:cNvSpPr/>
            <p:nvPr/>
          </p:nvSpPr>
          <p:spPr>
            <a:xfrm rot="2700000">
              <a:off x="581016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9"/>
            <p:cNvSpPr/>
            <p:nvPr/>
          </p:nvSpPr>
          <p:spPr>
            <a:xfrm rot="2700000">
              <a:off x="218270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3" name="Google Shape;4993;p9"/>
            <p:cNvSpPr/>
            <p:nvPr/>
          </p:nvSpPr>
          <p:spPr>
            <a:xfrm rot="2700000">
              <a:off x="25690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4" name="Google Shape;4994;p9"/>
            <p:cNvSpPr/>
            <p:nvPr/>
          </p:nvSpPr>
          <p:spPr>
            <a:xfrm rot="2700000">
              <a:off x="295545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9"/>
            <p:cNvSpPr/>
            <p:nvPr/>
          </p:nvSpPr>
          <p:spPr>
            <a:xfrm rot="2700000">
              <a:off x="334182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9"/>
            <p:cNvSpPr/>
            <p:nvPr/>
          </p:nvSpPr>
          <p:spPr>
            <a:xfrm rot="2700000">
              <a:off x="372819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9"/>
            <p:cNvSpPr/>
            <p:nvPr/>
          </p:nvSpPr>
          <p:spPr>
            <a:xfrm rot="2700000">
              <a:off x="4114564"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9"/>
            <p:cNvSpPr/>
            <p:nvPr/>
          </p:nvSpPr>
          <p:spPr>
            <a:xfrm rot="2700000">
              <a:off x="450093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9" name="Google Shape;4999;p9"/>
            <p:cNvSpPr/>
            <p:nvPr/>
          </p:nvSpPr>
          <p:spPr>
            <a:xfrm rot="2700000">
              <a:off x="488730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0" name="Google Shape;5000;p9"/>
            <p:cNvSpPr/>
            <p:nvPr/>
          </p:nvSpPr>
          <p:spPr>
            <a:xfrm rot="2700000">
              <a:off x="527367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9"/>
            <p:cNvSpPr/>
            <p:nvPr/>
          </p:nvSpPr>
          <p:spPr>
            <a:xfrm rot="2700000">
              <a:off x="566005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9"/>
            <p:cNvSpPr/>
            <p:nvPr/>
          </p:nvSpPr>
          <p:spPr>
            <a:xfrm rot="2700000">
              <a:off x="6196530"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9"/>
            <p:cNvSpPr/>
            <p:nvPr/>
          </p:nvSpPr>
          <p:spPr>
            <a:xfrm rot="2700000">
              <a:off x="6196530"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9"/>
            <p:cNvSpPr/>
            <p:nvPr/>
          </p:nvSpPr>
          <p:spPr>
            <a:xfrm rot="2700000">
              <a:off x="6046413"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9"/>
            <p:cNvSpPr/>
            <p:nvPr/>
          </p:nvSpPr>
          <p:spPr>
            <a:xfrm rot="2700000">
              <a:off x="6196530"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9"/>
            <p:cNvSpPr/>
            <p:nvPr/>
          </p:nvSpPr>
          <p:spPr>
            <a:xfrm rot="2700000">
              <a:off x="6196530"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9"/>
            <p:cNvSpPr/>
            <p:nvPr/>
          </p:nvSpPr>
          <p:spPr>
            <a:xfrm rot="2700000">
              <a:off x="6046413"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9"/>
            <p:cNvSpPr/>
            <p:nvPr/>
          </p:nvSpPr>
          <p:spPr>
            <a:xfrm rot="2700000">
              <a:off x="6046413"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9"/>
            <p:cNvSpPr/>
            <p:nvPr/>
          </p:nvSpPr>
          <p:spPr>
            <a:xfrm rot="2700000">
              <a:off x="6196530"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9"/>
            <p:cNvSpPr/>
            <p:nvPr/>
          </p:nvSpPr>
          <p:spPr>
            <a:xfrm rot="2700000">
              <a:off x="6046413"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9"/>
            <p:cNvSpPr/>
            <p:nvPr/>
          </p:nvSpPr>
          <p:spPr>
            <a:xfrm rot="2700000">
              <a:off x="6582903"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9"/>
            <p:cNvSpPr/>
            <p:nvPr/>
          </p:nvSpPr>
          <p:spPr>
            <a:xfrm rot="2700000">
              <a:off x="6582903"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9"/>
            <p:cNvSpPr/>
            <p:nvPr/>
          </p:nvSpPr>
          <p:spPr>
            <a:xfrm rot="2700000">
              <a:off x="6582903"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9"/>
            <p:cNvSpPr/>
            <p:nvPr/>
          </p:nvSpPr>
          <p:spPr>
            <a:xfrm rot="2700000">
              <a:off x="6582903"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9"/>
            <p:cNvSpPr/>
            <p:nvPr/>
          </p:nvSpPr>
          <p:spPr>
            <a:xfrm rot="2700000">
              <a:off x="6582903"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9"/>
            <p:cNvSpPr/>
            <p:nvPr/>
          </p:nvSpPr>
          <p:spPr>
            <a:xfrm rot="2700000">
              <a:off x="6432786"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9"/>
            <p:cNvSpPr/>
            <p:nvPr/>
          </p:nvSpPr>
          <p:spPr>
            <a:xfrm rot="2700000">
              <a:off x="6432786"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9"/>
            <p:cNvSpPr/>
            <p:nvPr/>
          </p:nvSpPr>
          <p:spPr>
            <a:xfrm rot="2700000">
              <a:off x="6432786"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9"/>
            <p:cNvSpPr/>
            <p:nvPr/>
          </p:nvSpPr>
          <p:spPr>
            <a:xfrm rot="2700000">
              <a:off x="6432786"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9"/>
            <p:cNvSpPr/>
            <p:nvPr/>
          </p:nvSpPr>
          <p:spPr>
            <a:xfrm rot="2700000">
              <a:off x="6819158"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9"/>
            <p:cNvSpPr/>
            <p:nvPr/>
          </p:nvSpPr>
          <p:spPr>
            <a:xfrm rot="2700000">
              <a:off x="6819158"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9"/>
            <p:cNvSpPr/>
            <p:nvPr/>
          </p:nvSpPr>
          <p:spPr>
            <a:xfrm rot="2700000">
              <a:off x="6819158"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9"/>
            <p:cNvSpPr/>
            <p:nvPr/>
          </p:nvSpPr>
          <p:spPr>
            <a:xfrm rot="2700000">
              <a:off x="6819158"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9"/>
            <p:cNvSpPr/>
            <p:nvPr/>
          </p:nvSpPr>
          <p:spPr>
            <a:xfrm rot="2700000">
              <a:off x="696927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9"/>
            <p:cNvSpPr/>
            <p:nvPr/>
          </p:nvSpPr>
          <p:spPr>
            <a:xfrm rot="2700000">
              <a:off x="696927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9"/>
            <p:cNvSpPr/>
            <p:nvPr/>
          </p:nvSpPr>
          <p:spPr>
            <a:xfrm rot="2700000">
              <a:off x="696927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9"/>
            <p:cNvSpPr/>
            <p:nvPr/>
          </p:nvSpPr>
          <p:spPr>
            <a:xfrm rot="2700000">
              <a:off x="696927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9"/>
            <p:cNvSpPr/>
            <p:nvPr/>
          </p:nvSpPr>
          <p:spPr>
            <a:xfrm rot="2700000">
              <a:off x="696927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9"/>
            <p:cNvSpPr/>
            <p:nvPr/>
          </p:nvSpPr>
          <p:spPr>
            <a:xfrm rot="2700000">
              <a:off x="7205531"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0" name="Google Shape;5030;p9"/>
            <p:cNvSpPr/>
            <p:nvPr/>
          </p:nvSpPr>
          <p:spPr>
            <a:xfrm rot="2700000">
              <a:off x="7205531"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9"/>
            <p:cNvSpPr/>
            <p:nvPr/>
          </p:nvSpPr>
          <p:spPr>
            <a:xfrm rot="2700000">
              <a:off x="7205531"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9"/>
            <p:cNvSpPr/>
            <p:nvPr/>
          </p:nvSpPr>
          <p:spPr>
            <a:xfrm rot="2700000">
              <a:off x="7205531"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9"/>
            <p:cNvSpPr/>
            <p:nvPr/>
          </p:nvSpPr>
          <p:spPr>
            <a:xfrm rot="2700000">
              <a:off x="6196530"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9"/>
            <p:cNvSpPr/>
            <p:nvPr/>
          </p:nvSpPr>
          <p:spPr>
            <a:xfrm rot="2700000">
              <a:off x="6582903"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9"/>
            <p:cNvSpPr/>
            <p:nvPr/>
          </p:nvSpPr>
          <p:spPr>
            <a:xfrm rot="2700000">
              <a:off x="696927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9"/>
            <p:cNvSpPr/>
            <p:nvPr/>
          </p:nvSpPr>
          <p:spPr>
            <a:xfrm rot="2700000">
              <a:off x="6046413"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9"/>
            <p:cNvSpPr/>
            <p:nvPr/>
          </p:nvSpPr>
          <p:spPr>
            <a:xfrm rot="2700000">
              <a:off x="6432786"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9"/>
            <p:cNvSpPr/>
            <p:nvPr/>
          </p:nvSpPr>
          <p:spPr>
            <a:xfrm rot="2700000">
              <a:off x="6819158"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9"/>
            <p:cNvSpPr/>
            <p:nvPr/>
          </p:nvSpPr>
          <p:spPr>
            <a:xfrm rot="2700000">
              <a:off x="7205531"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9"/>
            <p:cNvSpPr/>
            <p:nvPr/>
          </p:nvSpPr>
          <p:spPr>
            <a:xfrm rot="2700000">
              <a:off x="7355648"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9"/>
            <p:cNvSpPr/>
            <p:nvPr/>
          </p:nvSpPr>
          <p:spPr>
            <a:xfrm rot="2700000">
              <a:off x="7355648"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9"/>
            <p:cNvSpPr/>
            <p:nvPr/>
          </p:nvSpPr>
          <p:spPr>
            <a:xfrm rot="2700000">
              <a:off x="7355648"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9"/>
            <p:cNvSpPr/>
            <p:nvPr/>
          </p:nvSpPr>
          <p:spPr>
            <a:xfrm rot="2700000">
              <a:off x="7355648"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9"/>
            <p:cNvSpPr/>
            <p:nvPr/>
          </p:nvSpPr>
          <p:spPr>
            <a:xfrm rot="2700000">
              <a:off x="7355648"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9"/>
            <p:cNvSpPr/>
            <p:nvPr/>
          </p:nvSpPr>
          <p:spPr>
            <a:xfrm rot="2700000">
              <a:off x="7355648"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9"/>
            <p:cNvSpPr/>
            <p:nvPr/>
          </p:nvSpPr>
          <p:spPr>
            <a:xfrm rot="2700000">
              <a:off x="6196530"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9"/>
            <p:cNvSpPr/>
            <p:nvPr/>
          </p:nvSpPr>
          <p:spPr>
            <a:xfrm rot="2700000">
              <a:off x="6196530"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9"/>
            <p:cNvSpPr/>
            <p:nvPr/>
          </p:nvSpPr>
          <p:spPr>
            <a:xfrm rot="2700000">
              <a:off x="6046413"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9"/>
            <p:cNvSpPr/>
            <p:nvPr/>
          </p:nvSpPr>
          <p:spPr>
            <a:xfrm rot="2700000">
              <a:off x="6582903"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9"/>
            <p:cNvSpPr/>
            <p:nvPr/>
          </p:nvSpPr>
          <p:spPr>
            <a:xfrm rot="2700000">
              <a:off x="6582903"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9"/>
            <p:cNvSpPr/>
            <p:nvPr/>
          </p:nvSpPr>
          <p:spPr>
            <a:xfrm rot="2700000">
              <a:off x="6432786"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9"/>
            <p:cNvSpPr/>
            <p:nvPr/>
          </p:nvSpPr>
          <p:spPr>
            <a:xfrm rot="2700000">
              <a:off x="6819158"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9"/>
            <p:cNvSpPr/>
            <p:nvPr/>
          </p:nvSpPr>
          <p:spPr>
            <a:xfrm rot="2700000">
              <a:off x="696927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9"/>
            <p:cNvSpPr/>
            <p:nvPr/>
          </p:nvSpPr>
          <p:spPr>
            <a:xfrm rot="2700000">
              <a:off x="696927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9"/>
            <p:cNvSpPr/>
            <p:nvPr/>
          </p:nvSpPr>
          <p:spPr>
            <a:xfrm rot="2700000">
              <a:off x="7205531"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6" name="Google Shape;5056;p9"/>
            <p:cNvSpPr/>
            <p:nvPr/>
          </p:nvSpPr>
          <p:spPr>
            <a:xfrm rot="2700000">
              <a:off x="6196530"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9"/>
            <p:cNvSpPr/>
            <p:nvPr/>
          </p:nvSpPr>
          <p:spPr>
            <a:xfrm rot="2700000">
              <a:off x="6582903"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9"/>
            <p:cNvSpPr/>
            <p:nvPr/>
          </p:nvSpPr>
          <p:spPr>
            <a:xfrm rot="2700000">
              <a:off x="696927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9"/>
            <p:cNvSpPr/>
            <p:nvPr/>
          </p:nvSpPr>
          <p:spPr>
            <a:xfrm rot="2700000">
              <a:off x="6046413"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9"/>
            <p:cNvSpPr/>
            <p:nvPr/>
          </p:nvSpPr>
          <p:spPr>
            <a:xfrm rot="2700000">
              <a:off x="6432786"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9"/>
            <p:cNvSpPr/>
            <p:nvPr/>
          </p:nvSpPr>
          <p:spPr>
            <a:xfrm rot="2700000">
              <a:off x="6819158"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9"/>
            <p:cNvSpPr/>
            <p:nvPr/>
          </p:nvSpPr>
          <p:spPr>
            <a:xfrm rot="2700000">
              <a:off x="7205531"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9"/>
            <p:cNvSpPr/>
            <p:nvPr/>
          </p:nvSpPr>
          <p:spPr>
            <a:xfrm rot="2700000">
              <a:off x="7355648"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9"/>
            <p:cNvSpPr/>
            <p:nvPr/>
          </p:nvSpPr>
          <p:spPr>
            <a:xfrm rot="2700000">
              <a:off x="7355648"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9"/>
            <p:cNvSpPr/>
            <p:nvPr/>
          </p:nvSpPr>
          <p:spPr>
            <a:xfrm rot="2700000">
              <a:off x="7355648"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9"/>
            <p:cNvSpPr/>
            <p:nvPr/>
          </p:nvSpPr>
          <p:spPr>
            <a:xfrm rot="2700000">
              <a:off x="6046413"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9"/>
            <p:cNvSpPr/>
            <p:nvPr/>
          </p:nvSpPr>
          <p:spPr>
            <a:xfrm rot="2700000">
              <a:off x="6432786"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9"/>
            <p:cNvSpPr/>
            <p:nvPr/>
          </p:nvSpPr>
          <p:spPr>
            <a:xfrm rot="2700000">
              <a:off x="6819158"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9"/>
            <p:cNvSpPr/>
            <p:nvPr/>
          </p:nvSpPr>
          <p:spPr>
            <a:xfrm rot="2700000">
              <a:off x="7205531"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9"/>
            <p:cNvSpPr/>
            <p:nvPr/>
          </p:nvSpPr>
          <p:spPr>
            <a:xfrm rot="2700000">
              <a:off x="774202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9"/>
            <p:cNvSpPr/>
            <p:nvPr/>
          </p:nvSpPr>
          <p:spPr>
            <a:xfrm rot="2700000">
              <a:off x="774202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9"/>
            <p:cNvSpPr/>
            <p:nvPr/>
          </p:nvSpPr>
          <p:spPr>
            <a:xfrm rot="2700000">
              <a:off x="7591912"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9"/>
            <p:cNvSpPr/>
            <p:nvPr/>
          </p:nvSpPr>
          <p:spPr>
            <a:xfrm rot="2700000">
              <a:off x="774202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9"/>
            <p:cNvSpPr/>
            <p:nvPr/>
          </p:nvSpPr>
          <p:spPr>
            <a:xfrm rot="2700000">
              <a:off x="774202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9"/>
            <p:cNvSpPr/>
            <p:nvPr/>
          </p:nvSpPr>
          <p:spPr>
            <a:xfrm rot="2700000">
              <a:off x="7591912"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9"/>
            <p:cNvSpPr/>
            <p:nvPr/>
          </p:nvSpPr>
          <p:spPr>
            <a:xfrm rot="2700000">
              <a:off x="7591912"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9"/>
            <p:cNvSpPr/>
            <p:nvPr/>
          </p:nvSpPr>
          <p:spPr>
            <a:xfrm rot="2700000">
              <a:off x="774202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9"/>
            <p:cNvSpPr/>
            <p:nvPr/>
          </p:nvSpPr>
          <p:spPr>
            <a:xfrm rot="2700000">
              <a:off x="7591912"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9"/>
            <p:cNvSpPr/>
            <p:nvPr/>
          </p:nvSpPr>
          <p:spPr>
            <a:xfrm rot="2700000">
              <a:off x="81284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9"/>
            <p:cNvSpPr/>
            <p:nvPr/>
          </p:nvSpPr>
          <p:spPr>
            <a:xfrm rot="2700000">
              <a:off x="81284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9"/>
            <p:cNvSpPr/>
            <p:nvPr/>
          </p:nvSpPr>
          <p:spPr>
            <a:xfrm rot="2700000">
              <a:off x="81284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9"/>
            <p:cNvSpPr/>
            <p:nvPr/>
          </p:nvSpPr>
          <p:spPr>
            <a:xfrm rot="2700000">
              <a:off x="81284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9"/>
            <p:cNvSpPr/>
            <p:nvPr/>
          </p:nvSpPr>
          <p:spPr>
            <a:xfrm rot="2700000">
              <a:off x="81284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9"/>
            <p:cNvSpPr/>
            <p:nvPr/>
          </p:nvSpPr>
          <p:spPr>
            <a:xfrm rot="2700000">
              <a:off x="797828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9"/>
            <p:cNvSpPr/>
            <p:nvPr/>
          </p:nvSpPr>
          <p:spPr>
            <a:xfrm rot="2700000">
              <a:off x="797828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9"/>
            <p:cNvSpPr/>
            <p:nvPr/>
          </p:nvSpPr>
          <p:spPr>
            <a:xfrm rot="2700000">
              <a:off x="797828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9"/>
            <p:cNvSpPr/>
            <p:nvPr/>
          </p:nvSpPr>
          <p:spPr>
            <a:xfrm rot="2700000">
              <a:off x="797828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9"/>
            <p:cNvSpPr/>
            <p:nvPr/>
          </p:nvSpPr>
          <p:spPr>
            <a:xfrm rot="2700000">
              <a:off x="836465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9"/>
            <p:cNvSpPr/>
            <p:nvPr/>
          </p:nvSpPr>
          <p:spPr>
            <a:xfrm rot="2700000">
              <a:off x="836465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9"/>
            <p:cNvSpPr/>
            <p:nvPr/>
          </p:nvSpPr>
          <p:spPr>
            <a:xfrm rot="2700000">
              <a:off x="836465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9"/>
            <p:cNvSpPr/>
            <p:nvPr/>
          </p:nvSpPr>
          <p:spPr>
            <a:xfrm rot="2700000">
              <a:off x="836465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2" name="Google Shape;5092;p9"/>
            <p:cNvSpPr/>
            <p:nvPr/>
          </p:nvSpPr>
          <p:spPr>
            <a:xfrm rot="2700000">
              <a:off x="851477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3" name="Google Shape;5093;p9"/>
            <p:cNvSpPr/>
            <p:nvPr/>
          </p:nvSpPr>
          <p:spPr>
            <a:xfrm rot="2700000">
              <a:off x="851477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9"/>
            <p:cNvSpPr/>
            <p:nvPr/>
          </p:nvSpPr>
          <p:spPr>
            <a:xfrm rot="2700000">
              <a:off x="851477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9"/>
            <p:cNvSpPr/>
            <p:nvPr/>
          </p:nvSpPr>
          <p:spPr>
            <a:xfrm rot="2700000">
              <a:off x="851477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9"/>
            <p:cNvSpPr/>
            <p:nvPr/>
          </p:nvSpPr>
          <p:spPr>
            <a:xfrm rot="2700000">
              <a:off x="851477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9"/>
            <p:cNvSpPr/>
            <p:nvPr/>
          </p:nvSpPr>
          <p:spPr>
            <a:xfrm rot="2700000">
              <a:off x="87510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9"/>
            <p:cNvSpPr/>
            <p:nvPr/>
          </p:nvSpPr>
          <p:spPr>
            <a:xfrm rot="2700000">
              <a:off x="87510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9"/>
            <p:cNvSpPr/>
            <p:nvPr/>
          </p:nvSpPr>
          <p:spPr>
            <a:xfrm rot="2700000">
              <a:off x="87510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9"/>
            <p:cNvSpPr/>
            <p:nvPr/>
          </p:nvSpPr>
          <p:spPr>
            <a:xfrm rot="2700000">
              <a:off x="87510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1" name="Google Shape;5101;p9"/>
            <p:cNvSpPr/>
            <p:nvPr/>
          </p:nvSpPr>
          <p:spPr>
            <a:xfrm rot="2700000">
              <a:off x="774202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2" name="Google Shape;5102;p9"/>
            <p:cNvSpPr/>
            <p:nvPr/>
          </p:nvSpPr>
          <p:spPr>
            <a:xfrm rot="2700000">
              <a:off x="81284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9"/>
            <p:cNvSpPr/>
            <p:nvPr/>
          </p:nvSpPr>
          <p:spPr>
            <a:xfrm rot="2700000">
              <a:off x="851477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9"/>
            <p:cNvSpPr/>
            <p:nvPr/>
          </p:nvSpPr>
          <p:spPr>
            <a:xfrm rot="2700000">
              <a:off x="7591912"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9"/>
            <p:cNvSpPr/>
            <p:nvPr/>
          </p:nvSpPr>
          <p:spPr>
            <a:xfrm rot="2700000">
              <a:off x="797828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9"/>
            <p:cNvSpPr/>
            <p:nvPr/>
          </p:nvSpPr>
          <p:spPr>
            <a:xfrm rot="2700000">
              <a:off x="836465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9"/>
            <p:cNvSpPr/>
            <p:nvPr/>
          </p:nvSpPr>
          <p:spPr>
            <a:xfrm rot="2700000">
              <a:off x="87510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9"/>
            <p:cNvSpPr/>
            <p:nvPr/>
          </p:nvSpPr>
          <p:spPr>
            <a:xfrm rot="2700000">
              <a:off x="890114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9"/>
            <p:cNvSpPr/>
            <p:nvPr/>
          </p:nvSpPr>
          <p:spPr>
            <a:xfrm rot="2700000">
              <a:off x="890114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9"/>
            <p:cNvSpPr/>
            <p:nvPr/>
          </p:nvSpPr>
          <p:spPr>
            <a:xfrm rot="2700000">
              <a:off x="890114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9"/>
            <p:cNvSpPr/>
            <p:nvPr/>
          </p:nvSpPr>
          <p:spPr>
            <a:xfrm rot="2700000">
              <a:off x="890114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9"/>
            <p:cNvSpPr/>
            <p:nvPr/>
          </p:nvSpPr>
          <p:spPr>
            <a:xfrm rot="2700000">
              <a:off x="890114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9"/>
            <p:cNvSpPr/>
            <p:nvPr/>
          </p:nvSpPr>
          <p:spPr>
            <a:xfrm rot="2700000">
              <a:off x="890114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9"/>
            <p:cNvSpPr/>
            <p:nvPr/>
          </p:nvSpPr>
          <p:spPr>
            <a:xfrm rot="2700000">
              <a:off x="774202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9"/>
            <p:cNvSpPr/>
            <p:nvPr/>
          </p:nvSpPr>
          <p:spPr>
            <a:xfrm rot="2700000">
              <a:off x="774202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9"/>
            <p:cNvSpPr/>
            <p:nvPr/>
          </p:nvSpPr>
          <p:spPr>
            <a:xfrm rot="2700000">
              <a:off x="7591912"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9"/>
            <p:cNvSpPr/>
            <p:nvPr/>
          </p:nvSpPr>
          <p:spPr>
            <a:xfrm rot="2700000">
              <a:off x="81284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9"/>
            <p:cNvSpPr/>
            <p:nvPr/>
          </p:nvSpPr>
          <p:spPr>
            <a:xfrm rot="2700000">
              <a:off x="81284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9" name="Google Shape;5119;p9"/>
            <p:cNvSpPr/>
            <p:nvPr/>
          </p:nvSpPr>
          <p:spPr>
            <a:xfrm rot="2700000">
              <a:off x="797828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9"/>
            <p:cNvSpPr/>
            <p:nvPr/>
          </p:nvSpPr>
          <p:spPr>
            <a:xfrm rot="2700000">
              <a:off x="836465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9"/>
            <p:cNvSpPr/>
            <p:nvPr/>
          </p:nvSpPr>
          <p:spPr>
            <a:xfrm rot="2700000">
              <a:off x="851477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9"/>
            <p:cNvSpPr/>
            <p:nvPr/>
          </p:nvSpPr>
          <p:spPr>
            <a:xfrm rot="2700000">
              <a:off x="851477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9"/>
            <p:cNvSpPr/>
            <p:nvPr/>
          </p:nvSpPr>
          <p:spPr>
            <a:xfrm rot="2700000">
              <a:off x="87510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9"/>
            <p:cNvSpPr/>
            <p:nvPr/>
          </p:nvSpPr>
          <p:spPr>
            <a:xfrm rot="2700000">
              <a:off x="774202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9"/>
            <p:cNvSpPr/>
            <p:nvPr/>
          </p:nvSpPr>
          <p:spPr>
            <a:xfrm rot="2700000">
              <a:off x="81284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9"/>
            <p:cNvSpPr/>
            <p:nvPr/>
          </p:nvSpPr>
          <p:spPr>
            <a:xfrm rot="2700000">
              <a:off x="851477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9"/>
            <p:cNvSpPr/>
            <p:nvPr/>
          </p:nvSpPr>
          <p:spPr>
            <a:xfrm rot="2700000">
              <a:off x="7591912"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9"/>
            <p:cNvSpPr/>
            <p:nvPr/>
          </p:nvSpPr>
          <p:spPr>
            <a:xfrm rot="2700000">
              <a:off x="797828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9"/>
            <p:cNvSpPr/>
            <p:nvPr/>
          </p:nvSpPr>
          <p:spPr>
            <a:xfrm rot="2700000">
              <a:off x="836465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9"/>
            <p:cNvSpPr/>
            <p:nvPr/>
          </p:nvSpPr>
          <p:spPr>
            <a:xfrm rot="2700000">
              <a:off x="87510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9"/>
            <p:cNvSpPr/>
            <p:nvPr/>
          </p:nvSpPr>
          <p:spPr>
            <a:xfrm rot="2700000">
              <a:off x="890114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9"/>
            <p:cNvSpPr/>
            <p:nvPr/>
          </p:nvSpPr>
          <p:spPr>
            <a:xfrm rot="2700000">
              <a:off x="890114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9"/>
            <p:cNvSpPr/>
            <p:nvPr/>
          </p:nvSpPr>
          <p:spPr>
            <a:xfrm rot="2700000">
              <a:off x="890114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9"/>
            <p:cNvSpPr/>
            <p:nvPr/>
          </p:nvSpPr>
          <p:spPr>
            <a:xfrm rot="2700000">
              <a:off x="7591912"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5" name="Google Shape;5135;p9"/>
            <p:cNvSpPr/>
            <p:nvPr/>
          </p:nvSpPr>
          <p:spPr>
            <a:xfrm rot="2700000">
              <a:off x="797828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9"/>
            <p:cNvSpPr/>
            <p:nvPr/>
          </p:nvSpPr>
          <p:spPr>
            <a:xfrm rot="2700000">
              <a:off x="836465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9"/>
            <p:cNvSpPr/>
            <p:nvPr/>
          </p:nvSpPr>
          <p:spPr>
            <a:xfrm rot="2700000">
              <a:off x="87510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9"/>
            <p:cNvSpPr/>
            <p:nvPr/>
          </p:nvSpPr>
          <p:spPr>
            <a:xfrm rot="2700000">
              <a:off x="1173727"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9"/>
            <p:cNvSpPr/>
            <p:nvPr/>
          </p:nvSpPr>
          <p:spPr>
            <a:xfrm rot="2700000">
              <a:off x="1560104"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9"/>
            <p:cNvSpPr/>
            <p:nvPr/>
          </p:nvSpPr>
          <p:spPr>
            <a:xfrm rot="2700000">
              <a:off x="1173727"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9"/>
            <p:cNvSpPr/>
            <p:nvPr/>
          </p:nvSpPr>
          <p:spPr>
            <a:xfrm rot="2700000">
              <a:off x="1560104"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9"/>
            <p:cNvSpPr/>
            <p:nvPr/>
          </p:nvSpPr>
          <p:spPr>
            <a:xfrm rot="2700000">
              <a:off x="140998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3" name="Google Shape;5143;p9"/>
            <p:cNvSpPr/>
            <p:nvPr/>
          </p:nvSpPr>
          <p:spPr>
            <a:xfrm rot="2700000">
              <a:off x="17963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9"/>
            <p:cNvSpPr/>
            <p:nvPr/>
          </p:nvSpPr>
          <p:spPr>
            <a:xfrm rot="2700000">
              <a:off x="1173727"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9"/>
            <p:cNvSpPr/>
            <p:nvPr/>
          </p:nvSpPr>
          <p:spPr>
            <a:xfrm rot="2700000">
              <a:off x="1560104"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9"/>
            <p:cNvSpPr/>
            <p:nvPr/>
          </p:nvSpPr>
          <p:spPr>
            <a:xfrm rot="2700000">
              <a:off x="1173727"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9"/>
            <p:cNvSpPr/>
            <p:nvPr/>
          </p:nvSpPr>
          <p:spPr>
            <a:xfrm rot="2700000">
              <a:off x="1560104"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9"/>
            <p:cNvSpPr/>
            <p:nvPr/>
          </p:nvSpPr>
          <p:spPr>
            <a:xfrm rot="2700000">
              <a:off x="140998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9"/>
            <p:cNvSpPr/>
            <p:nvPr/>
          </p:nvSpPr>
          <p:spPr>
            <a:xfrm rot="2700000">
              <a:off x="17963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0" name="Google Shape;5150;p9"/>
            <p:cNvSpPr/>
            <p:nvPr/>
          </p:nvSpPr>
          <p:spPr>
            <a:xfrm rot="2700000">
              <a:off x="140998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1" name="Google Shape;5151;p9"/>
            <p:cNvSpPr/>
            <p:nvPr/>
          </p:nvSpPr>
          <p:spPr>
            <a:xfrm rot="2700000">
              <a:off x="17963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9"/>
            <p:cNvSpPr/>
            <p:nvPr/>
          </p:nvSpPr>
          <p:spPr>
            <a:xfrm rot="2700000">
              <a:off x="1173727"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9"/>
            <p:cNvSpPr/>
            <p:nvPr/>
          </p:nvSpPr>
          <p:spPr>
            <a:xfrm rot="2700000">
              <a:off x="1560104"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9"/>
            <p:cNvSpPr/>
            <p:nvPr/>
          </p:nvSpPr>
          <p:spPr>
            <a:xfrm rot="2700000">
              <a:off x="140998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9"/>
            <p:cNvSpPr/>
            <p:nvPr/>
          </p:nvSpPr>
          <p:spPr>
            <a:xfrm rot="2700000">
              <a:off x="17963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9"/>
            <p:cNvSpPr/>
            <p:nvPr/>
          </p:nvSpPr>
          <p:spPr>
            <a:xfrm rot="2700000">
              <a:off x="1173727"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9"/>
            <p:cNvSpPr/>
            <p:nvPr/>
          </p:nvSpPr>
          <p:spPr>
            <a:xfrm rot="2700000">
              <a:off x="1560104"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8" name="Google Shape;5158;p9"/>
            <p:cNvSpPr/>
            <p:nvPr/>
          </p:nvSpPr>
          <p:spPr>
            <a:xfrm rot="2700000">
              <a:off x="140998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9" name="Google Shape;5159;p9"/>
            <p:cNvSpPr/>
            <p:nvPr/>
          </p:nvSpPr>
          <p:spPr>
            <a:xfrm rot="2700000">
              <a:off x="17963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9"/>
            <p:cNvSpPr/>
            <p:nvPr/>
          </p:nvSpPr>
          <p:spPr>
            <a:xfrm rot="2700000">
              <a:off x="1173727"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9"/>
            <p:cNvSpPr/>
            <p:nvPr/>
          </p:nvSpPr>
          <p:spPr>
            <a:xfrm rot="2700000">
              <a:off x="1560104"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9"/>
            <p:cNvSpPr/>
            <p:nvPr/>
          </p:nvSpPr>
          <p:spPr>
            <a:xfrm rot="2700000">
              <a:off x="1173727"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9"/>
            <p:cNvSpPr/>
            <p:nvPr/>
          </p:nvSpPr>
          <p:spPr>
            <a:xfrm rot="2700000">
              <a:off x="1560104"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9"/>
            <p:cNvSpPr/>
            <p:nvPr/>
          </p:nvSpPr>
          <p:spPr>
            <a:xfrm rot="2700000">
              <a:off x="140998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9"/>
            <p:cNvSpPr/>
            <p:nvPr/>
          </p:nvSpPr>
          <p:spPr>
            <a:xfrm rot="2700000">
              <a:off x="17963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9"/>
            <p:cNvSpPr/>
            <p:nvPr/>
          </p:nvSpPr>
          <p:spPr>
            <a:xfrm rot="2700000">
              <a:off x="1173727"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7" name="Google Shape;5167;p9"/>
            <p:cNvSpPr/>
            <p:nvPr/>
          </p:nvSpPr>
          <p:spPr>
            <a:xfrm rot="2700000">
              <a:off x="1560104"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9"/>
            <p:cNvSpPr/>
            <p:nvPr/>
          </p:nvSpPr>
          <p:spPr>
            <a:xfrm rot="2700000">
              <a:off x="140998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9"/>
            <p:cNvSpPr/>
            <p:nvPr/>
          </p:nvSpPr>
          <p:spPr>
            <a:xfrm rot="2700000">
              <a:off x="17963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9"/>
            <p:cNvSpPr/>
            <p:nvPr/>
          </p:nvSpPr>
          <p:spPr>
            <a:xfrm rot="2700000">
              <a:off x="140998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9"/>
            <p:cNvSpPr/>
            <p:nvPr/>
          </p:nvSpPr>
          <p:spPr>
            <a:xfrm rot="2700000">
              <a:off x="17963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9"/>
            <p:cNvSpPr/>
            <p:nvPr/>
          </p:nvSpPr>
          <p:spPr>
            <a:xfrm rot="2700000">
              <a:off x="19464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9"/>
            <p:cNvSpPr/>
            <p:nvPr/>
          </p:nvSpPr>
          <p:spPr>
            <a:xfrm rot="2700000">
              <a:off x="23328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9"/>
            <p:cNvSpPr/>
            <p:nvPr/>
          </p:nvSpPr>
          <p:spPr>
            <a:xfrm rot="2700000">
              <a:off x="271920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5" name="Google Shape;5175;p9"/>
            <p:cNvSpPr/>
            <p:nvPr/>
          </p:nvSpPr>
          <p:spPr>
            <a:xfrm rot="2700000">
              <a:off x="310557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9"/>
            <p:cNvSpPr/>
            <p:nvPr/>
          </p:nvSpPr>
          <p:spPr>
            <a:xfrm rot="2700000">
              <a:off x="349194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9"/>
            <p:cNvSpPr/>
            <p:nvPr/>
          </p:nvSpPr>
          <p:spPr>
            <a:xfrm rot="2700000">
              <a:off x="387831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9"/>
            <p:cNvSpPr/>
            <p:nvPr/>
          </p:nvSpPr>
          <p:spPr>
            <a:xfrm rot="2700000">
              <a:off x="4264681"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9"/>
            <p:cNvSpPr/>
            <p:nvPr/>
          </p:nvSpPr>
          <p:spPr>
            <a:xfrm rot="2700000">
              <a:off x="465105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9"/>
            <p:cNvSpPr/>
            <p:nvPr/>
          </p:nvSpPr>
          <p:spPr>
            <a:xfrm rot="2700000">
              <a:off x="218270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9"/>
            <p:cNvSpPr/>
            <p:nvPr/>
          </p:nvSpPr>
          <p:spPr>
            <a:xfrm rot="2700000">
              <a:off x="25690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9"/>
            <p:cNvSpPr/>
            <p:nvPr/>
          </p:nvSpPr>
          <p:spPr>
            <a:xfrm rot="2700000">
              <a:off x="295545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9"/>
            <p:cNvSpPr/>
            <p:nvPr/>
          </p:nvSpPr>
          <p:spPr>
            <a:xfrm rot="2700000">
              <a:off x="334182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9"/>
            <p:cNvSpPr/>
            <p:nvPr/>
          </p:nvSpPr>
          <p:spPr>
            <a:xfrm rot="2700000">
              <a:off x="372819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5" name="Google Shape;5185;p9"/>
            <p:cNvSpPr/>
            <p:nvPr/>
          </p:nvSpPr>
          <p:spPr>
            <a:xfrm rot="2700000">
              <a:off x="4114564"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9"/>
            <p:cNvSpPr/>
            <p:nvPr/>
          </p:nvSpPr>
          <p:spPr>
            <a:xfrm rot="2700000">
              <a:off x="450093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9"/>
            <p:cNvSpPr/>
            <p:nvPr/>
          </p:nvSpPr>
          <p:spPr>
            <a:xfrm rot="2700000">
              <a:off x="503742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8" name="Google Shape;5188;p9"/>
            <p:cNvSpPr/>
            <p:nvPr/>
          </p:nvSpPr>
          <p:spPr>
            <a:xfrm rot="2700000">
              <a:off x="488730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9"/>
            <p:cNvSpPr/>
            <p:nvPr/>
          </p:nvSpPr>
          <p:spPr>
            <a:xfrm rot="2700000">
              <a:off x="527367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0" name="Google Shape;5190;p9"/>
            <p:cNvSpPr/>
            <p:nvPr/>
          </p:nvSpPr>
          <p:spPr>
            <a:xfrm rot="2700000">
              <a:off x="542379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9"/>
            <p:cNvSpPr/>
            <p:nvPr/>
          </p:nvSpPr>
          <p:spPr>
            <a:xfrm rot="2700000">
              <a:off x="566005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9"/>
            <p:cNvSpPr/>
            <p:nvPr/>
          </p:nvSpPr>
          <p:spPr>
            <a:xfrm rot="2700000">
              <a:off x="19464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9"/>
            <p:cNvSpPr/>
            <p:nvPr/>
          </p:nvSpPr>
          <p:spPr>
            <a:xfrm rot="2700000">
              <a:off x="23328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9"/>
            <p:cNvSpPr/>
            <p:nvPr/>
          </p:nvSpPr>
          <p:spPr>
            <a:xfrm rot="2700000">
              <a:off x="271920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9"/>
            <p:cNvSpPr/>
            <p:nvPr/>
          </p:nvSpPr>
          <p:spPr>
            <a:xfrm rot="2700000">
              <a:off x="310557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9"/>
            <p:cNvSpPr/>
            <p:nvPr/>
          </p:nvSpPr>
          <p:spPr>
            <a:xfrm rot="2700000">
              <a:off x="349194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7" name="Google Shape;5197;p9"/>
            <p:cNvSpPr/>
            <p:nvPr/>
          </p:nvSpPr>
          <p:spPr>
            <a:xfrm rot="2700000">
              <a:off x="387831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9"/>
            <p:cNvSpPr/>
            <p:nvPr/>
          </p:nvSpPr>
          <p:spPr>
            <a:xfrm rot="2700000">
              <a:off x="4264681"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9"/>
            <p:cNvSpPr/>
            <p:nvPr/>
          </p:nvSpPr>
          <p:spPr>
            <a:xfrm rot="2700000">
              <a:off x="465105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9"/>
            <p:cNvSpPr/>
            <p:nvPr/>
          </p:nvSpPr>
          <p:spPr>
            <a:xfrm rot="2700000">
              <a:off x="503742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9"/>
            <p:cNvSpPr/>
            <p:nvPr/>
          </p:nvSpPr>
          <p:spPr>
            <a:xfrm rot="2700000">
              <a:off x="542379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9"/>
            <p:cNvSpPr/>
            <p:nvPr/>
          </p:nvSpPr>
          <p:spPr>
            <a:xfrm rot="2700000">
              <a:off x="218270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9"/>
            <p:cNvSpPr/>
            <p:nvPr/>
          </p:nvSpPr>
          <p:spPr>
            <a:xfrm rot="2700000">
              <a:off x="25690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4" name="Google Shape;5204;p9"/>
            <p:cNvSpPr/>
            <p:nvPr/>
          </p:nvSpPr>
          <p:spPr>
            <a:xfrm rot="2700000">
              <a:off x="295545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9"/>
            <p:cNvSpPr/>
            <p:nvPr/>
          </p:nvSpPr>
          <p:spPr>
            <a:xfrm rot="2700000">
              <a:off x="334182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9"/>
            <p:cNvSpPr/>
            <p:nvPr/>
          </p:nvSpPr>
          <p:spPr>
            <a:xfrm rot="2700000">
              <a:off x="372819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7" name="Google Shape;5207;p9"/>
            <p:cNvSpPr/>
            <p:nvPr/>
          </p:nvSpPr>
          <p:spPr>
            <a:xfrm rot="2700000">
              <a:off x="4114564"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8" name="Google Shape;5208;p9"/>
            <p:cNvSpPr/>
            <p:nvPr/>
          </p:nvSpPr>
          <p:spPr>
            <a:xfrm rot="2700000">
              <a:off x="450093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9"/>
            <p:cNvSpPr/>
            <p:nvPr/>
          </p:nvSpPr>
          <p:spPr>
            <a:xfrm rot="2700000">
              <a:off x="488730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9"/>
            <p:cNvSpPr/>
            <p:nvPr/>
          </p:nvSpPr>
          <p:spPr>
            <a:xfrm rot="2700000">
              <a:off x="527367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9"/>
            <p:cNvSpPr/>
            <p:nvPr/>
          </p:nvSpPr>
          <p:spPr>
            <a:xfrm rot="2700000">
              <a:off x="566005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2" name="Google Shape;5212;p9"/>
            <p:cNvSpPr/>
            <p:nvPr/>
          </p:nvSpPr>
          <p:spPr>
            <a:xfrm rot="2700000">
              <a:off x="581016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3" name="Google Shape;5213;p9"/>
            <p:cNvSpPr/>
            <p:nvPr/>
          </p:nvSpPr>
          <p:spPr>
            <a:xfrm rot="2700000">
              <a:off x="581016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9"/>
            <p:cNvSpPr/>
            <p:nvPr/>
          </p:nvSpPr>
          <p:spPr>
            <a:xfrm rot="2700000">
              <a:off x="6196530"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9"/>
            <p:cNvSpPr/>
            <p:nvPr/>
          </p:nvSpPr>
          <p:spPr>
            <a:xfrm rot="2700000">
              <a:off x="6046413"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6" name="Google Shape;5216;p9"/>
            <p:cNvSpPr/>
            <p:nvPr/>
          </p:nvSpPr>
          <p:spPr>
            <a:xfrm rot="2700000">
              <a:off x="6582903"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7" name="Google Shape;5217;p9"/>
            <p:cNvSpPr/>
            <p:nvPr/>
          </p:nvSpPr>
          <p:spPr>
            <a:xfrm rot="2700000">
              <a:off x="6432786"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8" name="Google Shape;5218;p9"/>
            <p:cNvSpPr/>
            <p:nvPr/>
          </p:nvSpPr>
          <p:spPr>
            <a:xfrm rot="2700000">
              <a:off x="6819158"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9"/>
            <p:cNvSpPr/>
            <p:nvPr/>
          </p:nvSpPr>
          <p:spPr>
            <a:xfrm rot="2700000">
              <a:off x="696927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0" name="Google Shape;5220;p9"/>
            <p:cNvSpPr/>
            <p:nvPr/>
          </p:nvSpPr>
          <p:spPr>
            <a:xfrm rot="2700000">
              <a:off x="7205531"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9"/>
            <p:cNvSpPr/>
            <p:nvPr/>
          </p:nvSpPr>
          <p:spPr>
            <a:xfrm rot="2700000">
              <a:off x="6196530"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2" name="Google Shape;5222;p9"/>
            <p:cNvSpPr/>
            <p:nvPr/>
          </p:nvSpPr>
          <p:spPr>
            <a:xfrm rot="2700000">
              <a:off x="6582903"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3" name="Google Shape;5223;p9"/>
            <p:cNvSpPr/>
            <p:nvPr/>
          </p:nvSpPr>
          <p:spPr>
            <a:xfrm rot="2700000">
              <a:off x="696927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9"/>
            <p:cNvSpPr/>
            <p:nvPr/>
          </p:nvSpPr>
          <p:spPr>
            <a:xfrm rot="2700000">
              <a:off x="6046413"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9"/>
            <p:cNvSpPr/>
            <p:nvPr/>
          </p:nvSpPr>
          <p:spPr>
            <a:xfrm rot="2700000">
              <a:off x="6432786"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6" name="Google Shape;5226;p9"/>
            <p:cNvSpPr/>
            <p:nvPr/>
          </p:nvSpPr>
          <p:spPr>
            <a:xfrm rot="2700000">
              <a:off x="6819158"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9"/>
            <p:cNvSpPr/>
            <p:nvPr/>
          </p:nvSpPr>
          <p:spPr>
            <a:xfrm rot="2700000">
              <a:off x="7205531"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9"/>
            <p:cNvSpPr/>
            <p:nvPr/>
          </p:nvSpPr>
          <p:spPr>
            <a:xfrm rot="2700000">
              <a:off x="7355648"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9"/>
            <p:cNvSpPr/>
            <p:nvPr/>
          </p:nvSpPr>
          <p:spPr>
            <a:xfrm rot="2700000">
              <a:off x="7355648"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0" name="Google Shape;5230;p9"/>
            <p:cNvSpPr/>
            <p:nvPr/>
          </p:nvSpPr>
          <p:spPr>
            <a:xfrm rot="2700000">
              <a:off x="774202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1" name="Google Shape;5231;p9"/>
            <p:cNvSpPr/>
            <p:nvPr/>
          </p:nvSpPr>
          <p:spPr>
            <a:xfrm rot="2700000">
              <a:off x="7591912"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9"/>
            <p:cNvSpPr/>
            <p:nvPr/>
          </p:nvSpPr>
          <p:spPr>
            <a:xfrm rot="2700000">
              <a:off x="81284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9"/>
            <p:cNvSpPr/>
            <p:nvPr/>
          </p:nvSpPr>
          <p:spPr>
            <a:xfrm rot="2700000">
              <a:off x="797828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9"/>
            <p:cNvSpPr/>
            <p:nvPr/>
          </p:nvSpPr>
          <p:spPr>
            <a:xfrm rot="2700000">
              <a:off x="836465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9"/>
            <p:cNvSpPr/>
            <p:nvPr/>
          </p:nvSpPr>
          <p:spPr>
            <a:xfrm rot="2700000">
              <a:off x="851477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9"/>
            <p:cNvSpPr/>
            <p:nvPr/>
          </p:nvSpPr>
          <p:spPr>
            <a:xfrm rot="2700000">
              <a:off x="87510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9"/>
            <p:cNvSpPr/>
            <p:nvPr/>
          </p:nvSpPr>
          <p:spPr>
            <a:xfrm rot="2700000">
              <a:off x="774202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9"/>
            <p:cNvSpPr/>
            <p:nvPr/>
          </p:nvSpPr>
          <p:spPr>
            <a:xfrm rot="2700000">
              <a:off x="81284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9"/>
            <p:cNvSpPr/>
            <p:nvPr/>
          </p:nvSpPr>
          <p:spPr>
            <a:xfrm rot="2700000">
              <a:off x="851477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9"/>
            <p:cNvSpPr/>
            <p:nvPr/>
          </p:nvSpPr>
          <p:spPr>
            <a:xfrm rot="2700000">
              <a:off x="7591912"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9"/>
            <p:cNvSpPr/>
            <p:nvPr/>
          </p:nvSpPr>
          <p:spPr>
            <a:xfrm rot="2700000">
              <a:off x="797828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9"/>
            <p:cNvSpPr/>
            <p:nvPr/>
          </p:nvSpPr>
          <p:spPr>
            <a:xfrm rot="2700000">
              <a:off x="836465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9"/>
            <p:cNvSpPr/>
            <p:nvPr/>
          </p:nvSpPr>
          <p:spPr>
            <a:xfrm rot="2700000">
              <a:off x="87510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9"/>
            <p:cNvSpPr/>
            <p:nvPr/>
          </p:nvSpPr>
          <p:spPr>
            <a:xfrm rot="2700000">
              <a:off x="890114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5" name="Google Shape;5245;p9"/>
            <p:cNvSpPr/>
            <p:nvPr/>
          </p:nvSpPr>
          <p:spPr>
            <a:xfrm rot="2700000">
              <a:off x="890114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9"/>
            <p:cNvSpPr/>
            <p:nvPr/>
          </p:nvSpPr>
          <p:spPr>
            <a:xfrm rot="2700000">
              <a:off x="1173727"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7" name="Google Shape;5247;p9"/>
            <p:cNvSpPr/>
            <p:nvPr/>
          </p:nvSpPr>
          <p:spPr>
            <a:xfrm rot="2700000">
              <a:off x="1560104"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8" name="Google Shape;5248;p9"/>
            <p:cNvSpPr/>
            <p:nvPr/>
          </p:nvSpPr>
          <p:spPr>
            <a:xfrm rot="2700000">
              <a:off x="140998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9"/>
            <p:cNvSpPr/>
            <p:nvPr/>
          </p:nvSpPr>
          <p:spPr>
            <a:xfrm rot="2700000">
              <a:off x="17963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0" name="Google Shape;5250;p9"/>
            <p:cNvSpPr/>
            <p:nvPr/>
          </p:nvSpPr>
          <p:spPr>
            <a:xfrm rot="2700000">
              <a:off x="1173727"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1" name="Google Shape;5251;p9"/>
            <p:cNvSpPr/>
            <p:nvPr/>
          </p:nvSpPr>
          <p:spPr>
            <a:xfrm rot="2700000">
              <a:off x="1560104"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9"/>
            <p:cNvSpPr/>
            <p:nvPr/>
          </p:nvSpPr>
          <p:spPr>
            <a:xfrm rot="2700000">
              <a:off x="140998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9"/>
            <p:cNvSpPr/>
            <p:nvPr/>
          </p:nvSpPr>
          <p:spPr>
            <a:xfrm rot="2700000">
              <a:off x="17963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9"/>
            <p:cNvSpPr/>
            <p:nvPr/>
          </p:nvSpPr>
          <p:spPr>
            <a:xfrm rot="2700000">
              <a:off x="19464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9"/>
            <p:cNvSpPr/>
            <p:nvPr/>
          </p:nvSpPr>
          <p:spPr>
            <a:xfrm rot="2700000">
              <a:off x="23328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9"/>
            <p:cNvSpPr/>
            <p:nvPr/>
          </p:nvSpPr>
          <p:spPr>
            <a:xfrm rot="2700000">
              <a:off x="271920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9"/>
            <p:cNvSpPr/>
            <p:nvPr/>
          </p:nvSpPr>
          <p:spPr>
            <a:xfrm rot="2700000">
              <a:off x="310557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9"/>
            <p:cNvSpPr/>
            <p:nvPr/>
          </p:nvSpPr>
          <p:spPr>
            <a:xfrm rot="2700000">
              <a:off x="349194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9"/>
            <p:cNvSpPr/>
            <p:nvPr/>
          </p:nvSpPr>
          <p:spPr>
            <a:xfrm rot="2700000">
              <a:off x="387831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9"/>
            <p:cNvSpPr/>
            <p:nvPr/>
          </p:nvSpPr>
          <p:spPr>
            <a:xfrm rot="2700000">
              <a:off x="4264681"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9"/>
            <p:cNvSpPr/>
            <p:nvPr/>
          </p:nvSpPr>
          <p:spPr>
            <a:xfrm rot="2700000">
              <a:off x="465105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9"/>
            <p:cNvSpPr/>
            <p:nvPr/>
          </p:nvSpPr>
          <p:spPr>
            <a:xfrm rot="2700000">
              <a:off x="218270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9"/>
            <p:cNvSpPr/>
            <p:nvPr/>
          </p:nvSpPr>
          <p:spPr>
            <a:xfrm rot="2700000">
              <a:off x="25690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9"/>
            <p:cNvSpPr/>
            <p:nvPr/>
          </p:nvSpPr>
          <p:spPr>
            <a:xfrm rot="2700000">
              <a:off x="295545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9"/>
            <p:cNvSpPr/>
            <p:nvPr/>
          </p:nvSpPr>
          <p:spPr>
            <a:xfrm rot="2700000">
              <a:off x="334182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9"/>
            <p:cNvSpPr/>
            <p:nvPr/>
          </p:nvSpPr>
          <p:spPr>
            <a:xfrm rot="2700000">
              <a:off x="372819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9"/>
            <p:cNvSpPr/>
            <p:nvPr/>
          </p:nvSpPr>
          <p:spPr>
            <a:xfrm rot="2700000">
              <a:off x="4114564"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9"/>
            <p:cNvSpPr/>
            <p:nvPr/>
          </p:nvSpPr>
          <p:spPr>
            <a:xfrm rot="2700000">
              <a:off x="450093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9" name="Google Shape;5269;p9"/>
            <p:cNvSpPr/>
            <p:nvPr/>
          </p:nvSpPr>
          <p:spPr>
            <a:xfrm rot="2700000">
              <a:off x="503742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9"/>
            <p:cNvSpPr/>
            <p:nvPr/>
          </p:nvSpPr>
          <p:spPr>
            <a:xfrm rot="2700000">
              <a:off x="488730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9"/>
            <p:cNvSpPr/>
            <p:nvPr/>
          </p:nvSpPr>
          <p:spPr>
            <a:xfrm rot="2700000">
              <a:off x="527367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9"/>
            <p:cNvSpPr/>
            <p:nvPr/>
          </p:nvSpPr>
          <p:spPr>
            <a:xfrm rot="2700000">
              <a:off x="542379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9"/>
            <p:cNvSpPr/>
            <p:nvPr/>
          </p:nvSpPr>
          <p:spPr>
            <a:xfrm rot="2700000">
              <a:off x="566005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9"/>
            <p:cNvSpPr/>
            <p:nvPr/>
          </p:nvSpPr>
          <p:spPr>
            <a:xfrm rot="2700000">
              <a:off x="19464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9"/>
            <p:cNvSpPr/>
            <p:nvPr/>
          </p:nvSpPr>
          <p:spPr>
            <a:xfrm rot="2700000">
              <a:off x="23328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9"/>
            <p:cNvSpPr/>
            <p:nvPr/>
          </p:nvSpPr>
          <p:spPr>
            <a:xfrm rot="2700000">
              <a:off x="271920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9"/>
            <p:cNvSpPr/>
            <p:nvPr/>
          </p:nvSpPr>
          <p:spPr>
            <a:xfrm rot="2700000">
              <a:off x="310557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9"/>
            <p:cNvSpPr/>
            <p:nvPr/>
          </p:nvSpPr>
          <p:spPr>
            <a:xfrm rot="2700000">
              <a:off x="349194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9"/>
            <p:cNvSpPr/>
            <p:nvPr/>
          </p:nvSpPr>
          <p:spPr>
            <a:xfrm rot="2700000">
              <a:off x="387831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9"/>
            <p:cNvSpPr/>
            <p:nvPr/>
          </p:nvSpPr>
          <p:spPr>
            <a:xfrm rot="2700000">
              <a:off x="4264681"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9"/>
            <p:cNvSpPr/>
            <p:nvPr/>
          </p:nvSpPr>
          <p:spPr>
            <a:xfrm rot="2700000">
              <a:off x="465105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9"/>
            <p:cNvSpPr/>
            <p:nvPr/>
          </p:nvSpPr>
          <p:spPr>
            <a:xfrm rot="2700000">
              <a:off x="503742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9"/>
            <p:cNvSpPr/>
            <p:nvPr/>
          </p:nvSpPr>
          <p:spPr>
            <a:xfrm rot="2700000">
              <a:off x="542379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9"/>
            <p:cNvSpPr/>
            <p:nvPr/>
          </p:nvSpPr>
          <p:spPr>
            <a:xfrm rot="2700000">
              <a:off x="218270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9"/>
            <p:cNvSpPr/>
            <p:nvPr/>
          </p:nvSpPr>
          <p:spPr>
            <a:xfrm rot="2700000">
              <a:off x="25690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9"/>
            <p:cNvSpPr/>
            <p:nvPr/>
          </p:nvSpPr>
          <p:spPr>
            <a:xfrm rot="2700000">
              <a:off x="295545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9"/>
            <p:cNvSpPr/>
            <p:nvPr/>
          </p:nvSpPr>
          <p:spPr>
            <a:xfrm rot="2700000">
              <a:off x="334182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9"/>
            <p:cNvSpPr/>
            <p:nvPr/>
          </p:nvSpPr>
          <p:spPr>
            <a:xfrm rot="2700000">
              <a:off x="372819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9"/>
            <p:cNvSpPr/>
            <p:nvPr/>
          </p:nvSpPr>
          <p:spPr>
            <a:xfrm rot="2700000">
              <a:off x="4114564"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9"/>
            <p:cNvSpPr/>
            <p:nvPr/>
          </p:nvSpPr>
          <p:spPr>
            <a:xfrm rot="2700000">
              <a:off x="450093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9"/>
            <p:cNvSpPr/>
            <p:nvPr/>
          </p:nvSpPr>
          <p:spPr>
            <a:xfrm rot="2700000">
              <a:off x="488730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9"/>
            <p:cNvSpPr/>
            <p:nvPr/>
          </p:nvSpPr>
          <p:spPr>
            <a:xfrm rot="2700000">
              <a:off x="527367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9"/>
            <p:cNvSpPr/>
            <p:nvPr/>
          </p:nvSpPr>
          <p:spPr>
            <a:xfrm rot="2700000">
              <a:off x="566005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9"/>
            <p:cNvSpPr/>
            <p:nvPr/>
          </p:nvSpPr>
          <p:spPr>
            <a:xfrm rot="2700000">
              <a:off x="581016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9"/>
            <p:cNvSpPr/>
            <p:nvPr/>
          </p:nvSpPr>
          <p:spPr>
            <a:xfrm rot="2700000">
              <a:off x="581016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9"/>
            <p:cNvSpPr/>
            <p:nvPr/>
          </p:nvSpPr>
          <p:spPr>
            <a:xfrm rot="2700000">
              <a:off x="6196530"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9"/>
            <p:cNvSpPr/>
            <p:nvPr/>
          </p:nvSpPr>
          <p:spPr>
            <a:xfrm rot="2700000">
              <a:off x="6046413"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9"/>
            <p:cNvSpPr/>
            <p:nvPr/>
          </p:nvSpPr>
          <p:spPr>
            <a:xfrm rot="2700000">
              <a:off x="6582903"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9"/>
            <p:cNvSpPr/>
            <p:nvPr/>
          </p:nvSpPr>
          <p:spPr>
            <a:xfrm rot="2700000">
              <a:off x="6432786"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9"/>
            <p:cNvSpPr/>
            <p:nvPr/>
          </p:nvSpPr>
          <p:spPr>
            <a:xfrm rot="2700000">
              <a:off x="6819158"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9"/>
            <p:cNvSpPr/>
            <p:nvPr/>
          </p:nvSpPr>
          <p:spPr>
            <a:xfrm rot="2700000">
              <a:off x="696927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9"/>
            <p:cNvSpPr/>
            <p:nvPr/>
          </p:nvSpPr>
          <p:spPr>
            <a:xfrm rot="2700000">
              <a:off x="7205531"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9"/>
            <p:cNvSpPr/>
            <p:nvPr/>
          </p:nvSpPr>
          <p:spPr>
            <a:xfrm rot="2700000">
              <a:off x="6196530"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9"/>
            <p:cNvSpPr/>
            <p:nvPr/>
          </p:nvSpPr>
          <p:spPr>
            <a:xfrm rot="2700000">
              <a:off x="6582903"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9"/>
            <p:cNvSpPr/>
            <p:nvPr/>
          </p:nvSpPr>
          <p:spPr>
            <a:xfrm rot="2700000">
              <a:off x="696927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9"/>
            <p:cNvSpPr/>
            <p:nvPr/>
          </p:nvSpPr>
          <p:spPr>
            <a:xfrm rot="2700000">
              <a:off x="6046413"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9"/>
            <p:cNvSpPr/>
            <p:nvPr/>
          </p:nvSpPr>
          <p:spPr>
            <a:xfrm rot="2700000">
              <a:off x="6432786"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9"/>
            <p:cNvSpPr/>
            <p:nvPr/>
          </p:nvSpPr>
          <p:spPr>
            <a:xfrm rot="2700000">
              <a:off x="6819158"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9"/>
            <p:cNvSpPr/>
            <p:nvPr/>
          </p:nvSpPr>
          <p:spPr>
            <a:xfrm rot="2700000">
              <a:off x="7205531"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9"/>
            <p:cNvSpPr/>
            <p:nvPr/>
          </p:nvSpPr>
          <p:spPr>
            <a:xfrm rot="2700000">
              <a:off x="7355648"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9"/>
            <p:cNvSpPr/>
            <p:nvPr/>
          </p:nvSpPr>
          <p:spPr>
            <a:xfrm rot="2700000">
              <a:off x="7355648"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9"/>
            <p:cNvSpPr/>
            <p:nvPr/>
          </p:nvSpPr>
          <p:spPr>
            <a:xfrm rot="2700000">
              <a:off x="774202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9"/>
            <p:cNvSpPr/>
            <p:nvPr/>
          </p:nvSpPr>
          <p:spPr>
            <a:xfrm rot="2700000">
              <a:off x="7591912"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9"/>
            <p:cNvSpPr/>
            <p:nvPr/>
          </p:nvSpPr>
          <p:spPr>
            <a:xfrm rot="2700000">
              <a:off x="81284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9"/>
            <p:cNvSpPr/>
            <p:nvPr/>
          </p:nvSpPr>
          <p:spPr>
            <a:xfrm rot="2700000">
              <a:off x="797828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9"/>
            <p:cNvSpPr/>
            <p:nvPr/>
          </p:nvSpPr>
          <p:spPr>
            <a:xfrm rot="2700000">
              <a:off x="836465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9"/>
            <p:cNvSpPr/>
            <p:nvPr/>
          </p:nvSpPr>
          <p:spPr>
            <a:xfrm rot="2700000">
              <a:off x="851477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9"/>
            <p:cNvSpPr/>
            <p:nvPr/>
          </p:nvSpPr>
          <p:spPr>
            <a:xfrm rot="2700000">
              <a:off x="87510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9"/>
            <p:cNvSpPr/>
            <p:nvPr/>
          </p:nvSpPr>
          <p:spPr>
            <a:xfrm rot="2700000">
              <a:off x="774202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9"/>
            <p:cNvSpPr/>
            <p:nvPr/>
          </p:nvSpPr>
          <p:spPr>
            <a:xfrm rot="2700000">
              <a:off x="81284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9"/>
            <p:cNvSpPr/>
            <p:nvPr/>
          </p:nvSpPr>
          <p:spPr>
            <a:xfrm rot="2700000">
              <a:off x="851477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9"/>
            <p:cNvSpPr/>
            <p:nvPr/>
          </p:nvSpPr>
          <p:spPr>
            <a:xfrm rot="2700000">
              <a:off x="7591912"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9"/>
            <p:cNvSpPr/>
            <p:nvPr/>
          </p:nvSpPr>
          <p:spPr>
            <a:xfrm rot="2700000">
              <a:off x="797828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9"/>
            <p:cNvSpPr/>
            <p:nvPr/>
          </p:nvSpPr>
          <p:spPr>
            <a:xfrm rot="2700000">
              <a:off x="836465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5" name="Google Shape;5325;p9"/>
            <p:cNvSpPr/>
            <p:nvPr/>
          </p:nvSpPr>
          <p:spPr>
            <a:xfrm rot="2700000">
              <a:off x="87510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6" name="Google Shape;5326;p9"/>
            <p:cNvSpPr/>
            <p:nvPr/>
          </p:nvSpPr>
          <p:spPr>
            <a:xfrm rot="2700000">
              <a:off x="890114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9"/>
            <p:cNvSpPr/>
            <p:nvPr/>
          </p:nvSpPr>
          <p:spPr>
            <a:xfrm rot="2700000">
              <a:off x="890114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8" name="Google Shape;5328;p9"/>
            <p:cNvSpPr/>
            <p:nvPr/>
          </p:nvSpPr>
          <p:spPr>
            <a:xfrm rot="2700000">
              <a:off x="1173727"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9" name="Google Shape;5329;p9"/>
            <p:cNvSpPr/>
            <p:nvPr/>
          </p:nvSpPr>
          <p:spPr>
            <a:xfrm rot="2700000">
              <a:off x="1560104"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9"/>
            <p:cNvSpPr/>
            <p:nvPr/>
          </p:nvSpPr>
          <p:spPr>
            <a:xfrm rot="2700000">
              <a:off x="140998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9"/>
            <p:cNvSpPr/>
            <p:nvPr/>
          </p:nvSpPr>
          <p:spPr>
            <a:xfrm rot="2700000">
              <a:off x="17963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9"/>
            <p:cNvSpPr/>
            <p:nvPr/>
          </p:nvSpPr>
          <p:spPr>
            <a:xfrm rot="2700000">
              <a:off x="1173727"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9"/>
            <p:cNvSpPr/>
            <p:nvPr/>
          </p:nvSpPr>
          <p:spPr>
            <a:xfrm rot="2700000">
              <a:off x="1560104"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9"/>
            <p:cNvSpPr/>
            <p:nvPr/>
          </p:nvSpPr>
          <p:spPr>
            <a:xfrm rot="2700000">
              <a:off x="140998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9"/>
            <p:cNvSpPr/>
            <p:nvPr/>
          </p:nvSpPr>
          <p:spPr>
            <a:xfrm rot="2700000">
              <a:off x="17963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9"/>
            <p:cNvSpPr/>
            <p:nvPr/>
          </p:nvSpPr>
          <p:spPr>
            <a:xfrm rot="2700000">
              <a:off x="19464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9"/>
            <p:cNvSpPr/>
            <p:nvPr/>
          </p:nvSpPr>
          <p:spPr>
            <a:xfrm rot="2700000">
              <a:off x="23328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9"/>
            <p:cNvSpPr/>
            <p:nvPr/>
          </p:nvSpPr>
          <p:spPr>
            <a:xfrm rot="2700000">
              <a:off x="271920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9"/>
            <p:cNvSpPr/>
            <p:nvPr/>
          </p:nvSpPr>
          <p:spPr>
            <a:xfrm rot="2700000">
              <a:off x="310557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9"/>
            <p:cNvSpPr/>
            <p:nvPr/>
          </p:nvSpPr>
          <p:spPr>
            <a:xfrm rot="2700000">
              <a:off x="349194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9"/>
            <p:cNvSpPr/>
            <p:nvPr/>
          </p:nvSpPr>
          <p:spPr>
            <a:xfrm rot="2700000">
              <a:off x="387831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9"/>
            <p:cNvSpPr/>
            <p:nvPr/>
          </p:nvSpPr>
          <p:spPr>
            <a:xfrm rot="2700000">
              <a:off x="4264681"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9"/>
            <p:cNvSpPr/>
            <p:nvPr/>
          </p:nvSpPr>
          <p:spPr>
            <a:xfrm rot="2700000">
              <a:off x="465105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9"/>
            <p:cNvSpPr/>
            <p:nvPr/>
          </p:nvSpPr>
          <p:spPr>
            <a:xfrm rot="2700000">
              <a:off x="503742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9"/>
            <p:cNvSpPr/>
            <p:nvPr/>
          </p:nvSpPr>
          <p:spPr>
            <a:xfrm rot="2700000">
              <a:off x="542379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9"/>
            <p:cNvSpPr/>
            <p:nvPr/>
          </p:nvSpPr>
          <p:spPr>
            <a:xfrm rot="2700000">
              <a:off x="218270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9"/>
            <p:cNvSpPr/>
            <p:nvPr/>
          </p:nvSpPr>
          <p:spPr>
            <a:xfrm rot="2700000">
              <a:off x="25690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9"/>
            <p:cNvSpPr/>
            <p:nvPr/>
          </p:nvSpPr>
          <p:spPr>
            <a:xfrm rot="2700000">
              <a:off x="295545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9"/>
            <p:cNvSpPr/>
            <p:nvPr/>
          </p:nvSpPr>
          <p:spPr>
            <a:xfrm rot="2700000">
              <a:off x="334182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9"/>
            <p:cNvSpPr/>
            <p:nvPr/>
          </p:nvSpPr>
          <p:spPr>
            <a:xfrm rot="2700000">
              <a:off x="372819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9"/>
            <p:cNvSpPr/>
            <p:nvPr/>
          </p:nvSpPr>
          <p:spPr>
            <a:xfrm rot="2700000">
              <a:off x="4114564"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9"/>
            <p:cNvSpPr/>
            <p:nvPr/>
          </p:nvSpPr>
          <p:spPr>
            <a:xfrm rot="2700000">
              <a:off x="450093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9"/>
            <p:cNvSpPr/>
            <p:nvPr/>
          </p:nvSpPr>
          <p:spPr>
            <a:xfrm rot="2700000">
              <a:off x="488730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9"/>
            <p:cNvSpPr/>
            <p:nvPr/>
          </p:nvSpPr>
          <p:spPr>
            <a:xfrm rot="2700000">
              <a:off x="527367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9"/>
            <p:cNvSpPr/>
            <p:nvPr/>
          </p:nvSpPr>
          <p:spPr>
            <a:xfrm rot="2700000">
              <a:off x="566005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9"/>
            <p:cNvSpPr/>
            <p:nvPr/>
          </p:nvSpPr>
          <p:spPr>
            <a:xfrm rot="2700000">
              <a:off x="581016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9"/>
            <p:cNvSpPr/>
            <p:nvPr/>
          </p:nvSpPr>
          <p:spPr>
            <a:xfrm rot="2700000">
              <a:off x="6196530"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9"/>
            <p:cNvSpPr/>
            <p:nvPr/>
          </p:nvSpPr>
          <p:spPr>
            <a:xfrm rot="2700000">
              <a:off x="6582903"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9"/>
            <p:cNvSpPr/>
            <p:nvPr/>
          </p:nvSpPr>
          <p:spPr>
            <a:xfrm rot="2700000">
              <a:off x="696927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9"/>
            <p:cNvSpPr/>
            <p:nvPr/>
          </p:nvSpPr>
          <p:spPr>
            <a:xfrm rot="2700000">
              <a:off x="6046413"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9"/>
            <p:cNvSpPr/>
            <p:nvPr/>
          </p:nvSpPr>
          <p:spPr>
            <a:xfrm rot="2700000">
              <a:off x="6432786"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9"/>
            <p:cNvSpPr/>
            <p:nvPr/>
          </p:nvSpPr>
          <p:spPr>
            <a:xfrm rot="2700000">
              <a:off x="6819158"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9"/>
            <p:cNvSpPr/>
            <p:nvPr/>
          </p:nvSpPr>
          <p:spPr>
            <a:xfrm rot="2700000">
              <a:off x="7205531"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9"/>
            <p:cNvSpPr/>
            <p:nvPr/>
          </p:nvSpPr>
          <p:spPr>
            <a:xfrm rot="2700000">
              <a:off x="7355648"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9"/>
            <p:cNvSpPr/>
            <p:nvPr/>
          </p:nvSpPr>
          <p:spPr>
            <a:xfrm rot="2700000">
              <a:off x="774202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9"/>
            <p:cNvSpPr/>
            <p:nvPr/>
          </p:nvSpPr>
          <p:spPr>
            <a:xfrm rot="2700000">
              <a:off x="81284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9"/>
            <p:cNvSpPr/>
            <p:nvPr/>
          </p:nvSpPr>
          <p:spPr>
            <a:xfrm rot="2700000">
              <a:off x="851477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9"/>
            <p:cNvSpPr/>
            <p:nvPr/>
          </p:nvSpPr>
          <p:spPr>
            <a:xfrm rot="2700000">
              <a:off x="7591912"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9"/>
            <p:cNvSpPr/>
            <p:nvPr/>
          </p:nvSpPr>
          <p:spPr>
            <a:xfrm rot="2700000">
              <a:off x="797828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9"/>
            <p:cNvSpPr/>
            <p:nvPr/>
          </p:nvSpPr>
          <p:spPr>
            <a:xfrm rot="2700000">
              <a:off x="836465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9"/>
            <p:cNvSpPr/>
            <p:nvPr/>
          </p:nvSpPr>
          <p:spPr>
            <a:xfrm rot="2700000">
              <a:off x="87510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9"/>
            <p:cNvSpPr/>
            <p:nvPr/>
          </p:nvSpPr>
          <p:spPr>
            <a:xfrm rot="2700000">
              <a:off x="890114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9"/>
            <p:cNvSpPr/>
            <p:nvPr/>
          </p:nvSpPr>
          <p:spPr>
            <a:xfrm rot="2700000">
              <a:off x="1173727"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4" name="Google Shape;5374;p9"/>
            <p:cNvSpPr/>
            <p:nvPr/>
          </p:nvSpPr>
          <p:spPr>
            <a:xfrm rot="2700000">
              <a:off x="1560104"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9"/>
            <p:cNvSpPr/>
            <p:nvPr/>
          </p:nvSpPr>
          <p:spPr>
            <a:xfrm rot="2700000">
              <a:off x="140998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9"/>
            <p:cNvSpPr/>
            <p:nvPr/>
          </p:nvSpPr>
          <p:spPr>
            <a:xfrm rot="2700000">
              <a:off x="17963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7" name="Google Shape;5377;p9"/>
            <p:cNvSpPr/>
            <p:nvPr/>
          </p:nvSpPr>
          <p:spPr>
            <a:xfrm rot="2700000">
              <a:off x="787325"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8" name="Google Shape;5378;p9"/>
            <p:cNvSpPr/>
            <p:nvPr/>
          </p:nvSpPr>
          <p:spPr>
            <a:xfrm rot="2700000">
              <a:off x="787325"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9"/>
            <p:cNvSpPr/>
            <p:nvPr/>
          </p:nvSpPr>
          <p:spPr>
            <a:xfrm rot="2700000">
              <a:off x="1023577"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9"/>
            <p:cNvSpPr/>
            <p:nvPr/>
          </p:nvSpPr>
          <p:spPr>
            <a:xfrm rot="2700000">
              <a:off x="787325"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9"/>
            <p:cNvSpPr/>
            <p:nvPr/>
          </p:nvSpPr>
          <p:spPr>
            <a:xfrm rot="2700000">
              <a:off x="787325"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9"/>
            <p:cNvSpPr/>
            <p:nvPr/>
          </p:nvSpPr>
          <p:spPr>
            <a:xfrm rot="2700000">
              <a:off x="1023577"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9"/>
            <p:cNvSpPr/>
            <p:nvPr/>
          </p:nvSpPr>
          <p:spPr>
            <a:xfrm rot="2700000">
              <a:off x="1023577"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9"/>
            <p:cNvSpPr/>
            <p:nvPr/>
          </p:nvSpPr>
          <p:spPr>
            <a:xfrm rot="2700000">
              <a:off x="787325"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9"/>
            <p:cNvSpPr/>
            <p:nvPr/>
          </p:nvSpPr>
          <p:spPr>
            <a:xfrm rot="2700000">
              <a:off x="1023577"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9"/>
            <p:cNvSpPr/>
            <p:nvPr/>
          </p:nvSpPr>
          <p:spPr>
            <a:xfrm rot="2700000">
              <a:off x="787325"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9"/>
            <p:cNvSpPr/>
            <p:nvPr/>
          </p:nvSpPr>
          <p:spPr>
            <a:xfrm rot="2700000">
              <a:off x="1023577"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9"/>
            <p:cNvSpPr/>
            <p:nvPr/>
          </p:nvSpPr>
          <p:spPr>
            <a:xfrm rot="2700000">
              <a:off x="787325"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9"/>
            <p:cNvSpPr/>
            <p:nvPr/>
          </p:nvSpPr>
          <p:spPr>
            <a:xfrm rot="2700000">
              <a:off x="787325"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9"/>
            <p:cNvSpPr/>
            <p:nvPr/>
          </p:nvSpPr>
          <p:spPr>
            <a:xfrm rot="2700000">
              <a:off x="1023577"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9"/>
            <p:cNvSpPr/>
            <p:nvPr/>
          </p:nvSpPr>
          <p:spPr>
            <a:xfrm rot="2700000">
              <a:off x="787325"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9"/>
            <p:cNvSpPr/>
            <p:nvPr/>
          </p:nvSpPr>
          <p:spPr>
            <a:xfrm rot="2700000">
              <a:off x="1023577"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9"/>
            <p:cNvSpPr/>
            <p:nvPr/>
          </p:nvSpPr>
          <p:spPr>
            <a:xfrm rot="2700000">
              <a:off x="1023577"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9"/>
            <p:cNvSpPr/>
            <p:nvPr/>
          </p:nvSpPr>
          <p:spPr>
            <a:xfrm rot="2700000">
              <a:off x="14602"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9"/>
            <p:cNvSpPr/>
            <p:nvPr/>
          </p:nvSpPr>
          <p:spPr>
            <a:xfrm rot="2700000">
              <a:off x="400979" y="-6140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9"/>
            <p:cNvSpPr/>
            <p:nvPr/>
          </p:nvSpPr>
          <p:spPr>
            <a:xfrm rot="2700000">
              <a:off x="14602"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9"/>
            <p:cNvSpPr/>
            <p:nvPr/>
          </p:nvSpPr>
          <p:spPr>
            <a:xfrm rot="2700000">
              <a:off x="400979" y="32497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9"/>
            <p:cNvSpPr/>
            <p:nvPr/>
          </p:nvSpPr>
          <p:spPr>
            <a:xfrm rot="2700000">
              <a:off x="250855"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9"/>
            <p:cNvSpPr/>
            <p:nvPr/>
          </p:nvSpPr>
          <p:spPr>
            <a:xfrm rot="2700000">
              <a:off x="637230" y="17523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9"/>
            <p:cNvSpPr/>
            <p:nvPr/>
          </p:nvSpPr>
          <p:spPr>
            <a:xfrm rot="2700000">
              <a:off x="14602"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9"/>
            <p:cNvSpPr/>
            <p:nvPr/>
          </p:nvSpPr>
          <p:spPr>
            <a:xfrm rot="2700000">
              <a:off x="400979" y="711347"/>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9"/>
            <p:cNvSpPr/>
            <p:nvPr/>
          </p:nvSpPr>
          <p:spPr>
            <a:xfrm rot="2700000">
              <a:off x="14602"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9"/>
            <p:cNvSpPr/>
            <p:nvPr/>
          </p:nvSpPr>
          <p:spPr>
            <a:xfrm rot="2700000">
              <a:off x="400979" y="1097722"/>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9"/>
            <p:cNvSpPr/>
            <p:nvPr/>
          </p:nvSpPr>
          <p:spPr>
            <a:xfrm rot="2700000">
              <a:off x="250855"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9"/>
            <p:cNvSpPr/>
            <p:nvPr/>
          </p:nvSpPr>
          <p:spPr>
            <a:xfrm rot="2700000">
              <a:off x="637230" y="94798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9"/>
            <p:cNvSpPr/>
            <p:nvPr/>
          </p:nvSpPr>
          <p:spPr>
            <a:xfrm rot="2700000">
              <a:off x="250855"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7" name="Google Shape;5407;p9"/>
            <p:cNvSpPr/>
            <p:nvPr/>
          </p:nvSpPr>
          <p:spPr>
            <a:xfrm rot="2700000">
              <a:off x="637230" y="561607"/>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8" name="Google Shape;5408;p9"/>
            <p:cNvSpPr/>
            <p:nvPr/>
          </p:nvSpPr>
          <p:spPr>
            <a:xfrm rot="2700000">
              <a:off x="14602"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9"/>
            <p:cNvSpPr/>
            <p:nvPr/>
          </p:nvSpPr>
          <p:spPr>
            <a:xfrm rot="2700000">
              <a:off x="400979" y="1484104"/>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9"/>
            <p:cNvSpPr/>
            <p:nvPr/>
          </p:nvSpPr>
          <p:spPr>
            <a:xfrm rot="2700000">
              <a:off x="250855"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9"/>
            <p:cNvSpPr/>
            <p:nvPr/>
          </p:nvSpPr>
          <p:spPr>
            <a:xfrm rot="2700000">
              <a:off x="637230" y="133435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9"/>
            <p:cNvSpPr/>
            <p:nvPr/>
          </p:nvSpPr>
          <p:spPr>
            <a:xfrm rot="2700000">
              <a:off x="14602"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9"/>
            <p:cNvSpPr/>
            <p:nvPr/>
          </p:nvSpPr>
          <p:spPr>
            <a:xfrm rot="2700000">
              <a:off x="400979" y="1870479"/>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9"/>
            <p:cNvSpPr/>
            <p:nvPr/>
          </p:nvSpPr>
          <p:spPr>
            <a:xfrm rot="2700000">
              <a:off x="250855"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9"/>
            <p:cNvSpPr/>
            <p:nvPr/>
          </p:nvSpPr>
          <p:spPr>
            <a:xfrm rot="2700000">
              <a:off x="637230" y="172073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9"/>
            <p:cNvSpPr/>
            <p:nvPr/>
          </p:nvSpPr>
          <p:spPr>
            <a:xfrm rot="2700000">
              <a:off x="14602"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9"/>
            <p:cNvSpPr/>
            <p:nvPr/>
          </p:nvSpPr>
          <p:spPr>
            <a:xfrm rot="2700000">
              <a:off x="400979" y="225684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9"/>
            <p:cNvSpPr/>
            <p:nvPr/>
          </p:nvSpPr>
          <p:spPr>
            <a:xfrm rot="2700000">
              <a:off x="14602"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9"/>
            <p:cNvSpPr/>
            <p:nvPr/>
          </p:nvSpPr>
          <p:spPr>
            <a:xfrm rot="2700000">
              <a:off x="400979" y="2643230"/>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9"/>
            <p:cNvSpPr/>
            <p:nvPr/>
          </p:nvSpPr>
          <p:spPr>
            <a:xfrm rot="2700000">
              <a:off x="250855"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9"/>
            <p:cNvSpPr/>
            <p:nvPr/>
          </p:nvSpPr>
          <p:spPr>
            <a:xfrm rot="2700000">
              <a:off x="637230" y="2493480"/>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9"/>
            <p:cNvSpPr/>
            <p:nvPr/>
          </p:nvSpPr>
          <p:spPr>
            <a:xfrm rot="2700000">
              <a:off x="14602"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9"/>
            <p:cNvSpPr/>
            <p:nvPr/>
          </p:nvSpPr>
          <p:spPr>
            <a:xfrm rot="2700000">
              <a:off x="400979" y="3029605"/>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9"/>
            <p:cNvSpPr/>
            <p:nvPr/>
          </p:nvSpPr>
          <p:spPr>
            <a:xfrm rot="2700000">
              <a:off x="250855"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5" name="Google Shape;5425;p9"/>
            <p:cNvSpPr/>
            <p:nvPr/>
          </p:nvSpPr>
          <p:spPr>
            <a:xfrm rot="2700000">
              <a:off x="637230" y="287985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6" name="Google Shape;5426;p9"/>
            <p:cNvSpPr/>
            <p:nvPr/>
          </p:nvSpPr>
          <p:spPr>
            <a:xfrm rot="2700000">
              <a:off x="250855"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9"/>
            <p:cNvSpPr/>
            <p:nvPr/>
          </p:nvSpPr>
          <p:spPr>
            <a:xfrm rot="2700000">
              <a:off x="637230" y="2107105"/>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9"/>
            <p:cNvSpPr/>
            <p:nvPr/>
          </p:nvSpPr>
          <p:spPr>
            <a:xfrm rot="2700000">
              <a:off x="787325"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9"/>
            <p:cNvSpPr/>
            <p:nvPr/>
          </p:nvSpPr>
          <p:spPr>
            <a:xfrm rot="2700000">
              <a:off x="1023577"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9"/>
            <p:cNvSpPr/>
            <p:nvPr/>
          </p:nvSpPr>
          <p:spPr>
            <a:xfrm rot="2700000">
              <a:off x="787325"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9"/>
            <p:cNvSpPr/>
            <p:nvPr/>
          </p:nvSpPr>
          <p:spPr>
            <a:xfrm rot="2700000">
              <a:off x="1023577"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9"/>
            <p:cNvSpPr/>
            <p:nvPr/>
          </p:nvSpPr>
          <p:spPr>
            <a:xfrm rot="2700000">
              <a:off x="14602"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9"/>
            <p:cNvSpPr/>
            <p:nvPr/>
          </p:nvSpPr>
          <p:spPr>
            <a:xfrm rot="2700000">
              <a:off x="400979" y="3415223"/>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9"/>
            <p:cNvSpPr/>
            <p:nvPr/>
          </p:nvSpPr>
          <p:spPr>
            <a:xfrm rot="2700000">
              <a:off x="250855"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9"/>
            <p:cNvSpPr/>
            <p:nvPr/>
          </p:nvSpPr>
          <p:spPr>
            <a:xfrm rot="2700000">
              <a:off x="637230" y="3265473"/>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9"/>
            <p:cNvSpPr/>
            <p:nvPr/>
          </p:nvSpPr>
          <p:spPr>
            <a:xfrm rot="2700000">
              <a:off x="14602"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9"/>
            <p:cNvSpPr/>
            <p:nvPr/>
          </p:nvSpPr>
          <p:spPr>
            <a:xfrm rot="2700000">
              <a:off x="400979" y="3801598"/>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9"/>
            <p:cNvSpPr/>
            <p:nvPr/>
          </p:nvSpPr>
          <p:spPr>
            <a:xfrm rot="2700000">
              <a:off x="250855"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9"/>
            <p:cNvSpPr/>
            <p:nvPr/>
          </p:nvSpPr>
          <p:spPr>
            <a:xfrm rot="2700000">
              <a:off x="637230" y="3651848"/>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9"/>
            <p:cNvSpPr/>
            <p:nvPr/>
          </p:nvSpPr>
          <p:spPr>
            <a:xfrm rot="2700000">
              <a:off x="787325"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9"/>
            <p:cNvSpPr/>
            <p:nvPr/>
          </p:nvSpPr>
          <p:spPr>
            <a:xfrm rot="2700000">
              <a:off x="1023577"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9"/>
            <p:cNvSpPr/>
            <p:nvPr/>
          </p:nvSpPr>
          <p:spPr>
            <a:xfrm rot="2700000">
              <a:off x="787325"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9"/>
            <p:cNvSpPr/>
            <p:nvPr/>
          </p:nvSpPr>
          <p:spPr>
            <a:xfrm rot="2700000">
              <a:off x="1023577"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9"/>
            <p:cNvSpPr/>
            <p:nvPr/>
          </p:nvSpPr>
          <p:spPr>
            <a:xfrm rot="2700000">
              <a:off x="14602"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9"/>
            <p:cNvSpPr/>
            <p:nvPr/>
          </p:nvSpPr>
          <p:spPr>
            <a:xfrm rot="2700000">
              <a:off x="400979" y="4188016"/>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9"/>
            <p:cNvSpPr/>
            <p:nvPr/>
          </p:nvSpPr>
          <p:spPr>
            <a:xfrm rot="2700000">
              <a:off x="250855"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9"/>
            <p:cNvSpPr/>
            <p:nvPr/>
          </p:nvSpPr>
          <p:spPr>
            <a:xfrm rot="2700000">
              <a:off x="637230" y="4038266"/>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9"/>
            <p:cNvSpPr/>
            <p:nvPr/>
          </p:nvSpPr>
          <p:spPr>
            <a:xfrm rot="2700000">
              <a:off x="14602"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9"/>
            <p:cNvSpPr/>
            <p:nvPr/>
          </p:nvSpPr>
          <p:spPr>
            <a:xfrm rot="2700000">
              <a:off x="400979" y="45743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9"/>
            <p:cNvSpPr/>
            <p:nvPr/>
          </p:nvSpPr>
          <p:spPr>
            <a:xfrm rot="2700000">
              <a:off x="250855"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1" name="Google Shape;5451;p9"/>
            <p:cNvSpPr/>
            <p:nvPr/>
          </p:nvSpPr>
          <p:spPr>
            <a:xfrm rot="2700000">
              <a:off x="637230" y="44246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9"/>
            <p:cNvSpPr/>
            <p:nvPr/>
          </p:nvSpPr>
          <p:spPr>
            <a:xfrm rot="2700000">
              <a:off x="787325"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9"/>
            <p:cNvSpPr/>
            <p:nvPr/>
          </p:nvSpPr>
          <p:spPr>
            <a:xfrm rot="2700000">
              <a:off x="1023577"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9"/>
            <p:cNvSpPr/>
            <p:nvPr/>
          </p:nvSpPr>
          <p:spPr>
            <a:xfrm rot="2700000">
              <a:off x="14602"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9"/>
            <p:cNvSpPr/>
            <p:nvPr/>
          </p:nvSpPr>
          <p:spPr>
            <a:xfrm rot="2700000">
              <a:off x="400979" y="4960091"/>
              <a:ext cx="244800" cy="2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9"/>
            <p:cNvSpPr/>
            <p:nvPr/>
          </p:nvSpPr>
          <p:spPr>
            <a:xfrm rot="2700000">
              <a:off x="250855"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9"/>
            <p:cNvSpPr/>
            <p:nvPr/>
          </p:nvSpPr>
          <p:spPr>
            <a:xfrm rot="2700000">
              <a:off x="637230" y="4810342"/>
              <a:ext cx="158675" cy="15867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58" name="Google Shape;5458;p9"/>
          <p:cNvSpPr txBox="1"/>
          <p:nvPr>
            <p:ph type="title"/>
          </p:nvPr>
        </p:nvSpPr>
        <p:spPr>
          <a:xfrm>
            <a:off x="720000" y="1456675"/>
            <a:ext cx="5692800" cy="14376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3600"/>
              <a:buNone/>
              <a:defRPr sz="11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5459" name="Google Shape;5459;p9"/>
          <p:cNvSpPr txBox="1"/>
          <p:nvPr>
            <p:ph type="subTitle" idx="1"/>
          </p:nvPr>
        </p:nvSpPr>
        <p:spPr>
          <a:xfrm>
            <a:off x="720000" y="2963225"/>
            <a:ext cx="5692800" cy="723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0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grpSp>
        <p:nvGrpSpPr>
          <p:cNvPr id="5460" name="Google Shape;5460;p9"/>
          <p:cNvGrpSpPr/>
          <p:nvPr/>
        </p:nvGrpSpPr>
        <p:grpSpPr>
          <a:xfrm>
            <a:off x="292809" y="-42504"/>
            <a:ext cx="940996" cy="1373488"/>
            <a:chOff x="2423325" y="228725"/>
            <a:chExt cx="682425" cy="996075"/>
          </a:xfrm>
        </p:grpSpPr>
        <p:sp>
          <p:nvSpPr>
            <p:cNvPr id="5461" name="Google Shape;5461;p9"/>
            <p:cNvSpPr/>
            <p:nvPr/>
          </p:nvSpPr>
          <p:spPr>
            <a:xfrm>
              <a:off x="2685425" y="1011425"/>
              <a:ext cx="93975" cy="213375"/>
            </a:xfrm>
            <a:custGeom>
              <a:avLst/>
              <a:gdLst/>
              <a:ahLst/>
              <a:cxnLst/>
              <a:rect l="l" t="t" r="r" b="b"/>
              <a:pathLst>
                <a:path w="3759" h="8535" fill="none" extrusionOk="0">
                  <a:moveTo>
                    <a:pt x="3758" y="1"/>
                  </a:moveTo>
                  <a:cubicBezTo>
                    <a:pt x="3673" y="3787"/>
                    <a:pt x="2515" y="6697"/>
                    <a:pt x="0" y="8534"/>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9"/>
            <p:cNvSpPr/>
            <p:nvPr/>
          </p:nvSpPr>
          <p:spPr>
            <a:xfrm>
              <a:off x="2637375" y="1002950"/>
              <a:ext cx="111650" cy="208425"/>
            </a:xfrm>
            <a:custGeom>
              <a:avLst/>
              <a:gdLst/>
              <a:ahLst/>
              <a:cxnLst/>
              <a:rect l="l" t="t" r="r" b="b"/>
              <a:pathLst>
                <a:path w="4466" h="8337" fill="none" extrusionOk="0">
                  <a:moveTo>
                    <a:pt x="4465" y="1"/>
                  </a:moveTo>
                  <a:cubicBezTo>
                    <a:pt x="3928" y="3194"/>
                    <a:pt x="2346" y="6132"/>
                    <a:pt x="1" y="8336"/>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9"/>
            <p:cNvSpPr/>
            <p:nvPr/>
          </p:nvSpPr>
          <p:spPr>
            <a:xfrm>
              <a:off x="2582275" y="988125"/>
              <a:ext cx="137075" cy="200650"/>
            </a:xfrm>
            <a:custGeom>
              <a:avLst/>
              <a:gdLst/>
              <a:ahLst/>
              <a:cxnLst/>
              <a:rect l="l" t="t" r="r" b="b"/>
              <a:pathLst>
                <a:path w="5483" h="8026" fill="none" extrusionOk="0">
                  <a:moveTo>
                    <a:pt x="5482" y="0"/>
                  </a:moveTo>
                  <a:cubicBezTo>
                    <a:pt x="4832" y="2967"/>
                    <a:pt x="2515" y="6414"/>
                    <a:pt x="1" y="8025"/>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9"/>
            <p:cNvSpPr/>
            <p:nvPr/>
          </p:nvSpPr>
          <p:spPr>
            <a:xfrm>
              <a:off x="2423325" y="933025"/>
              <a:ext cx="201375" cy="126475"/>
            </a:xfrm>
            <a:custGeom>
              <a:avLst/>
              <a:gdLst/>
              <a:ahLst/>
              <a:cxnLst/>
              <a:rect l="l" t="t" r="r" b="b"/>
              <a:pathLst>
                <a:path w="8055" h="5059" fill="none" extrusionOk="0">
                  <a:moveTo>
                    <a:pt x="8054" y="0"/>
                  </a:moveTo>
                  <a:cubicBezTo>
                    <a:pt x="6669" y="2967"/>
                    <a:pt x="3109" y="3561"/>
                    <a:pt x="1" y="5058"/>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9"/>
            <p:cNvSpPr/>
            <p:nvPr/>
          </p:nvSpPr>
          <p:spPr>
            <a:xfrm>
              <a:off x="2475600" y="953500"/>
              <a:ext cx="173800" cy="176625"/>
            </a:xfrm>
            <a:custGeom>
              <a:avLst/>
              <a:gdLst/>
              <a:ahLst/>
              <a:cxnLst/>
              <a:rect l="l" t="t" r="r" b="b"/>
              <a:pathLst>
                <a:path w="6952" h="7065" fill="none" extrusionOk="0">
                  <a:moveTo>
                    <a:pt x="6952" y="1"/>
                  </a:moveTo>
                  <a:cubicBezTo>
                    <a:pt x="5793" y="4126"/>
                    <a:pt x="2487" y="4748"/>
                    <a:pt x="1" y="7065"/>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9"/>
            <p:cNvSpPr/>
            <p:nvPr/>
          </p:nvSpPr>
          <p:spPr>
            <a:xfrm>
              <a:off x="2537075" y="968350"/>
              <a:ext cx="142000" cy="194275"/>
            </a:xfrm>
            <a:custGeom>
              <a:avLst/>
              <a:gdLst/>
              <a:ahLst/>
              <a:cxnLst/>
              <a:rect l="l" t="t" r="r" b="b"/>
              <a:pathLst>
                <a:path w="5680" h="7771" fill="none" extrusionOk="0">
                  <a:moveTo>
                    <a:pt x="5680" y="0"/>
                  </a:moveTo>
                  <a:cubicBezTo>
                    <a:pt x="4663" y="3871"/>
                    <a:pt x="2232" y="5990"/>
                    <a:pt x="0" y="7771"/>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9"/>
            <p:cNvSpPr/>
            <p:nvPr/>
          </p:nvSpPr>
          <p:spPr>
            <a:xfrm>
              <a:off x="2937600" y="228725"/>
              <a:ext cx="86925" cy="276225"/>
            </a:xfrm>
            <a:custGeom>
              <a:avLst/>
              <a:gdLst/>
              <a:ahLst/>
              <a:cxnLst/>
              <a:rect l="l" t="t" r="r" b="b"/>
              <a:pathLst>
                <a:path w="3477" h="11049" fill="none" extrusionOk="0">
                  <a:moveTo>
                    <a:pt x="1" y="11049"/>
                  </a:moveTo>
                  <a:cubicBezTo>
                    <a:pt x="2205" y="7602"/>
                    <a:pt x="3476" y="3730"/>
                    <a:pt x="2318" y="1"/>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9"/>
            <p:cNvSpPr/>
            <p:nvPr/>
          </p:nvSpPr>
          <p:spPr>
            <a:xfrm>
              <a:off x="2610525" y="887100"/>
              <a:ext cx="196425" cy="143425"/>
            </a:xfrm>
            <a:custGeom>
              <a:avLst/>
              <a:gdLst/>
              <a:ahLst/>
              <a:cxnLst/>
              <a:rect l="l" t="t" r="r" b="b"/>
              <a:pathLst>
                <a:path w="7857" h="5737" extrusionOk="0">
                  <a:moveTo>
                    <a:pt x="1216" y="1"/>
                  </a:moveTo>
                  <a:lnTo>
                    <a:pt x="1" y="2402"/>
                  </a:lnTo>
                  <a:cubicBezTo>
                    <a:pt x="1809" y="4183"/>
                    <a:pt x="4155" y="5369"/>
                    <a:pt x="6669" y="5737"/>
                  </a:cubicBezTo>
                  <a:lnTo>
                    <a:pt x="7856" y="3335"/>
                  </a:lnTo>
                  <a:lnTo>
                    <a:pt x="1216" y="1"/>
                  </a:lnTo>
                  <a:close/>
                </a:path>
              </a:pathLst>
            </a:custGeom>
            <a:solidFill>
              <a:srgbClr val="67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9"/>
            <p:cNvSpPr/>
            <p:nvPr/>
          </p:nvSpPr>
          <p:spPr>
            <a:xfrm>
              <a:off x="2840125" y="480400"/>
              <a:ext cx="157550" cy="124450"/>
            </a:xfrm>
            <a:custGeom>
              <a:avLst/>
              <a:gdLst/>
              <a:ahLst/>
              <a:cxnLst/>
              <a:rect l="l" t="t" r="r" b="b"/>
              <a:pathLst>
                <a:path w="6302" h="4978" extrusionOk="0">
                  <a:moveTo>
                    <a:pt x="2723" y="1"/>
                  </a:moveTo>
                  <a:cubicBezTo>
                    <a:pt x="1796" y="1"/>
                    <a:pt x="964" y="420"/>
                    <a:pt x="594" y="1180"/>
                  </a:cubicBezTo>
                  <a:cubicBezTo>
                    <a:pt x="0" y="2366"/>
                    <a:pt x="650" y="3892"/>
                    <a:pt x="2091" y="4599"/>
                  </a:cubicBezTo>
                  <a:cubicBezTo>
                    <a:pt x="2584" y="4855"/>
                    <a:pt x="3105" y="4977"/>
                    <a:pt x="3598" y="4977"/>
                  </a:cubicBezTo>
                  <a:cubicBezTo>
                    <a:pt x="4517" y="4977"/>
                    <a:pt x="5340" y="4552"/>
                    <a:pt x="5708" y="3779"/>
                  </a:cubicBezTo>
                  <a:cubicBezTo>
                    <a:pt x="6301" y="2621"/>
                    <a:pt x="5651" y="1067"/>
                    <a:pt x="4210" y="360"/>
                  </a:cubicBezTo>
                  <a:cubicBezTo>
                    <a:pt x="3724" y="117"/>
                    <a:pt x="3210" y="1"/>
                    <a:pt x="2723" y="1"/>
                  </a:cubicBezTo>
                  <a:close/>
                </a:path>
              </a:pathLst>
            </a:custGeom>
            <a:solidFill>
              <a:srgbClr val="67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9"/>
            <p:cNvSpPr/>
            <p:nvPr/>
          </p:nvSpPr>
          <p:spPr>
            <a:xfrm>
              <a:off x="2522225" y="521300"/>
              <a:ext cx="583525" cy="458950"/>
            </a:xfrm>
            <a:custGeom>
              <a:avLst/>
              <a:gdLst/>
              <a:ahLst/>
              <a:cxnLst/>
              <a:rect l="l" t="t" r="r" b="b"/>
              <a:pathLst>
                <a:path w="23341" h="18358" extrusionOk="0">
                  <a:moveTo>
                    <a:pt x="10112" y="1"/>
                  </a:moveTo>
                  <a:cubicBezTo>
                    <a:pt x="6689" y="1"/>
                    <a:pt x="3620" y="1572"/>
                    <a:pt x="2177" y="4404"/>
                  </a:cubicBezTo>
                  <a:cubicBezTo>
                    <a:pt x="1" y="8727"/>
                    <a:pt x="2487" y="14378"/>
                    <a:pt x="7715" y="17006"/>
                  </a:cubicBezTo>
                  <a:cubicBezTo>
                    <a:pt x="9518" y="17922"/>
                    <a:pt x="11415" y="18358"/>
                    <a:pt x="13216" y="18358"/>
                  </a:cubicBezTo>
                  <a:cubicBezTo>
                    <a:pt x="16637" y="18358"/>
                    <a:pt x="19711" y="16787"/>
                    <a:pt x="21137" y="13954"/>
                  </a:cubicBezTo>
                  <a:cubicBezTo>
                    <a:pt x="23341" y="9631"/>
                    <a:pt x="20854" y="3980"/>
                    <a:pt x="15627" y="1352"/>
                  </a:cubicBezTo>
                  <a:cubicBezTo>
                    <a:pt x="13814" y="436"/>
                    <a:pt x="11914" y="1"/>
                    <a:pt x="10112" y="1"/>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9"/>
            <p:cNvSpPr/>
            <p:nvPr/>
          </p:nvSpPr>
          <p:spPr>
            <a:xfrm>
              <a:off x="2587925" y="507050"/>
              <a:ext cx="452125" cy="487450"/>
            </a:xfrm>
            <a:custGeom>
              <a:avLst/>
              <a:gdLst/>
              <a:ahLst/>
              <a:cxnLst/>
              <a:rect l="l" t="t" r="r" b="b"/>
              <a:pathLst>
                <a:path w="18085" h="19498" fill="none" extrusionOk="0">
                  <a:moveTo>
                    <a:pt x="12999" y="1922"/>
                  </a:moveTo>
                  <a:cubicBezTo>
                    <a:pt x="16785" y="3843"/>
                    <a:pt x="18085" y="8901"/>
                    <a:pt x="15909" y="13225"/>
                  </a:cubicBezTo>
                  <a:cubicBezTo>
                    <a:pt x="13733" y="17548"/>
                    <a:pt x="8873" y="19498"/>
                    <a:pt x="5087" y="17576"/>
                  </a:cubicBezTo>
                  <a:cubicBezTo>
                    <a:pt x="1300" y="15683"/>
                    <a:pt x="1" y="10625"/>
                    <a:pt x="2176" y="6302"/>
                  </a:cubicBezTo>
                  <a:cubicBezTo>
                    <a:pt x="4352" y="1950"/>
                    <a:pt x="9212" y="1"/>
                    <a:pt x="12999" y="1922"/>
                  </a:cubicBezTo>
                  <a:close/>
                </a:path>
              </a:pathLst>
            </a:custGeom>
            <a:noFill/>
            <a:ln w="91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9"/>
            <p:cNvSpPr/>
            <p:nvPr/>
          </p:nvSpPr>
          <p:spPr>
            <a:xfrm>
              <a:off x="2672000" y="533200"/>
              <a:ext cx="284000" cy="435175"/>
            </a:xfrm>
            <a:custGeom>
              <a:avLst/>
              <a:gdLst/>
              <a:ahLst/>
              <a:cxnLst/>
              <a:rect l="l" t="t" r="r" b="b"/>
              <a:pathLst>
                <a:path w="11360" h="17407" fill="none" extrusionOk="0">
                  <a:moveTo>
                    <a:pt x="2572" y="7121"/>
                  </a:moveTo>
                  <a:cubicBezTo>
                    <a:pt x="396" y="11472"/>
                    <a:pt x="0" y="15682"/>
                    <a:pt x="1724" y="16530"/>
                  </a:cubicBezTo>
                  <a:cubicBezTo>
                    <a:pt x="3447" y="17406"/>
                    <a:pt x="6612" y="14609"/>
                    <a:pt x="8788" y="10257"/>
                  </a:cubicBezTo>
                  <a:cubicBezTo>
                    <a:pt x="10964" y="5934"/>
                    <a:pt x="11359" y="1724"/>
                    <a:pt x="9636" y="876"/>
                  </a:cubicBezTo>
                  <a:cubicBezTo>
                    <a:pt x="7912" y="0"/>
                    <a:pt x="4747" y="2797"/>
                    <a:pt x="2572" y="7121"/>
                  </a:cubicBezTo>
                  <a:close/>
                </a:path>
              </a:pathLst>
            </a:custGeom>
            <a:noFill/>
            <a:ln w="91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9"/>
            <p:cNvSpPr/>
            <p:nvPr/>
          </p:nvSpPr>
          <p:spPr>
            <a:xfrm>
              <a:off x="2522225" y="585475"/>
              <a:ext cx="546075" cy="394475"/>
            </a:xfrm>
            <a:custGeom>
              <a:avLst/>
              <a:gdLst/>
              <a:ahLst/>
              <a:cxnLst/>
              <a:rect l="l" t="t" r="r" b="b"/>
              <a:pathLst>
                <a:path w="21843" h="15779" extrusionOk="0">
                  <a:moveTo>
                    <a:pt x="3476" y="0"/>
                  </a:moveTo>
                  <a:cubicBezTo>
                    <a:pt x="2968" y="537"/>
                    <a:pt x="2516" y="1159"/>
                    <a:pt x="2177" y="1808"/>
                  </a:cubicBezTo>
                  <a:cubicBezTo>
                    <a:pt x="1" y="6160"/>
                    <a:pt x="2487" y="11783"/>
                    <a:pt x="7715" y="14439"/>
                  </a:cubicBezTo>
                  <a:cubicBezTo>
                    <a:pt x="9518" y="15346"/>
                    <a:pt x="11416" y="15778"/>
                    <a:pt x="13217" y="15778"/>
                  </a:cubicBezTo>
                  <a:cubicBezTo>
                    <a:pt x="16638" y="15778"/>
                    <a:pt x="19711" y="14219"/>
                    <a:pt x="21137" y="11387"/>
                  </a:cubicBezTo>
                  <a:cubicBezTo>
                    <a:pt x="21476" y="10709"/>
                    <a:pt x="21702" y="10003"/>
                    <a:pt x="21843" y="9268"/>
                  </a:cubicBezTo>
                  <a:lnTo>
                    <a:pt x="21843" y="9268"/>
                  </a:lnTo>
                  <a:cubicBezTo>
                    <a:pt x="20205" y="10940"/>
                    <a:pt x="17805" y="11840"/>
                    <a:pt x="15199" y="11840"/>
                  </a:cubicBezTo>
                  <a:cubicBezTo>
                    <a:pt x="13401" y="11840"/>
                    <a:pt x="11504" y="11411"/>
                    <a:pt x="9693" y="10511"/>
                  </a:cubicBezTo>
                  <a:cubicBezTo>
                    <a:pt x="5285" y="8279"/>
                    <a:pt x="2855" y="3899"/>
                    <a:pt x="3476" y="0"/>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74" name="Google Shape;5474;p9"/>
          <p:cNvSpPr/>
          <p:nvPr/>
        </p:nvSpPr>
        <p:spPr>
          <a:xfrm>
            <a:off x="1373175" y="19620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75" name="Google Shape;5475;p9"/>
          <p:cNvGrpSpPr/>
          <p:nvPr/>
        </p:nvGrpSpPr>
        <p:grpSpPr>
          <a:xfrm>
            <a:off x="1671326" y="534995"/>
            <a:ext cx="170431" cy="208992"/>
            <a:chOff x="7314226" y="2364570"/>
            <a:chExt cx="170431" cy="208992"/>
          </a:xfrm>
        </p:grpSpPr>
        <p:sp>
          <p:nvSpPr>
            <p:cNvPr id="5476" name="Google Shape;5476;p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80" name="Google Shape;5480;p9"/>
          <p:cNvSpPr/>
          <p:nvPr/>
        </p:nvSpPr>
        <p:spPr>
          <a:xfrm>
            <a:off x="2100021" y="238943"/>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81" name="Google Shape;5481;p9"/>
          <p:cNvGrpSpPr/>
          <p:nvPr/>
        </p:nvGrpSpPr>
        <p:grpSpPr>
          <a:xfrm>
            <a:off x="2663201" y="178632"/>
            <a:ext cx="170431" cy="208992"/>
            <a:chOff x="7314226" y="2364570"/>
            <a:chExt cx="170431" cy="208992"/>
          </a:xfrm>
        </p:grpSpPr>
        <p:sp>
          <p:nvSpPr>
            <p:cNvPr id="5482" name="Google Shape;5482;p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86" name="Google Shape;5486;p9"/>
          <p:cNvSpPr/>
          <p:nvPr/>
        </p:nvSpPr>
        <p:spPr>
          <a:xfrm>
            <a:off x="3179543" y="4901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9"/>
          <p:cNvSpPr/>
          <p:nvPr/>
        </p:nvSpPr>
        <p:spPr>
          <a:xfrm>
            <a:off x="3900675" y="13385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88" name="Google Shape;5488;p9"/>
          <p:cNvGrpSpPr/>
          <p:nvPr/>
        </p:nvGrpSpPr>
        <p:grpSpPr>
          <a:xfrm>
            <a:off x="4337076" y="430507"/>
            <a:ext cx="170431" cy="208992"/>
            <a:chOff x="7314226" y="2364570"/>
            <a:chExt cx="170431" cy="208992"/>
          </a:xfrm>
        </p:grpSpPr>
        <p:sp>
          <p:nvSpPr>
            <p:cNvPr id="5489" name="Google Shape;5489;p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93" name="Google Shape;5493;p9"/>
          <p:cNvGrpSpPr/>
          <p:nvPr/>
        </p:nvGrpSpPr>
        <p:grpSpPr>
          <a:xfrm>
            <a:off x="4946351" y="156245"/>
            <a:ext cx="170431" cy="208992"/>
            <a:chOff x="7314226" y="2364570"/>
            <a:chExt cx="170431" cy="208992"/>
          </a:xfrm>
        </p:grpSpPr>
        <p:sp>
          <p:nvSpPr>
            <p:cNvPr id="5494" name="Google Shape;5494;p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98" name="Google Shape;5498;p9"/>
          <p:cNvSpPr/>
          <p:nvPr/>
        </p:nvSpPr>
        <p:spPr>
          <a:xfrm>
            <a:off x="5656368" y="2383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99" name="Google Shape;5499;p9"/>
          <p:cNvGrpSpPr/>
          <p:nvPr/>
        </p:nvGrpSpPr>
        <p:grpSpPr>
          <a:xfrm flipH="1">
            <a:off x="3103339" y="4130846"/>
            <a:ext cx="1037025" cy="2036746"/>
            <a:chOff x="6146500" y="2878738"/>
            <a:chExt cx="728350" cy="1430500"/>
          </a:xfrm>
        </p:grpSpPr>
        <p:sp>
          <p:nvSpPr>
            <p:cNvPr id="5500" name="Google Shape;5500;p9"/>
            <p:cNvSpPr/>
            <p:nvPr/>
          </p:nvSpPr>
          <p:spPr>
            <a:xfrm>
              <a:off x="6157100" y="3429738"/>
              <a:ext cx="511475" cy="879500"/>
            </a:xfrm>
            <a:custGeom>
              <a:avLst/>
              <a:gdLst/>
              <a:ahLst/>
              <a:cxnLst/>
              <a:rect l="l" t="t" r="r" b="b"/>
              <a:pathLst>
                <a:path w="20459" h="35180" fill="none" extrusionOk="0">
                  <a:moveTo>
                    <a:pt x="1" y="35179"/>
                  </a:moveTo>
                  <a:lnTo>
                    <a:pt x="3504" y="16502"/>
                  </a:lnTo>
                  <a:lnTo>
                    <a:pt x="20458"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9"/>
            <p:cNvSpPr/>
            <p:nvPr/>
          </p:nvSpPr>
          <p:spPr>
            <a:xfrm>
              <a:off x="6373275" y="3344963"/>
              <a:ext cx="124350" cy="372300"/>
            </a:xfrm>
            <a:custGeom>
              <a:avLst/>
              <a:gdLst/>
              <a:ahLst/>
              <a:cxnLst/>
              <a:rect l="l" t="t" r="r" b="b"/>
              <a:pathLst>
                <a:path w="4974" h="14892" fill="none" extrusionOk="0">
                  <a:moveTo>
                    <a:pt x="4973" y="0"/>
                  </a:moveTo>
                  <a:lnTo>
                    <a:pt x="0" y="1489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9"/>
            <p:cNvSpPr/>
            <p:nvPr/>
          </p:nvSpPr>
          <p:spPr>
            <a:xfrm>
              <a:off x="6244700" y="3222763"/>
              <a:ext cx="84075" cy="619525"/>
            </a:xfrm>
            <a:custGeom>
              <a:avLst/>
              <a:gdLst/>
              <a:ahLst/>
              <a:cxnLst/>
              <a:rect l="l" t="t" r="r" b="b"/>
              <a:pathLst>
                <a:path w="3363" h="24781" fill="none" extrusionOk="0">
                  <a:moveTo>
                    <a:pt x="3363" y="0"/>
                  </a:moveTo>
                  <a:lnTo>
                    <a:pt x="0" y="2478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9"/>
            <p:cNvSpPr/>
            <p:nvPr/>
          </p:nvSpPr>
          <p:spPr>
            <a:xfrm>
              <a:off x="6668550" y="3354838"/>
              <a:ext cx="206300" cy="80900"/>
            </a:xfrm>
            <a:custGeom>
              <a:avLst/>
              <a:gdLst/>
              <a:ahLst/>
              <a:cxnLst/>
              <a:rect l="l" t="t" r="r" b="b"/>
              <a:pathLst>
                <a:path w="8252" h="3236" extrusionOk="0">
                  <a:moveTo>
                    <a:pt x="8251" y="1"/>
                  </a:moveTo>
                  <a:lnTo>
                    <a:pt x="0" y="2996"/>
                  </a:lnTo>
                  <a:cubicBezTo>
                    <a:pt x="0" y="2996"/>
                    <a:pt x="656" y="3236"/>
                    <a:pt x="1708" y="3236"/>
                  </a:cubicBezTo>
                  <a:cubicBezTo>
                    <a:pt x="3287" y="3236"/>
                    <a:pt x="5759" y="2697"/>
                    <a:pt x="8251"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9"/>
            <p:cNvSpPr/>
            <p:nvPr/>
          </p:nvSpPr>
          <p:spPr>
            <a:xfrm>
              <a:off x="6248225" y="3838788"/>
              <a:ext cx="190050" cy="86025"/>
            </a:xfrm>
            <a:custGeom>
              <a:avLst/>
              <a:gdLst/>
              <a:ahLst/>
              <a:cxnLst/>
              <a:rect l="l" t="t" r="r" b="b"/>
              <a:pathLst>
                <a:path w="7602" h="3441" extrusionOk="0">
                  <a:moveTo>
                    <a:pt x="833" y="1"/>
                  </a:moveTo>
                  <a:cubicBezTo>
                    <a:pt x="560" y="1"/>
                    <a:pt x="283" y="9"/>
                    <a:pt x="1" y="27"/>
                  </a:cubicBezTo>
                  <a:cubicBezTo>
                    <a:pt x="753" y="1156"/>
                    <a:pt x="3543" y="3441"/>
                    <a:pt x="6103" y="3441"/>
                  </a:cubicBezTo>
                  <a:cubicBezTo>
                    <a:pt x="6618" y="3441"/>
                    <a:pt x="7124" y="3348"/>
                    <a:pt x="7602" y="3135"/>
                  </a:cubicBezTo>
                  <a:cubicBezTo>
                    <a:pt x="5953" y="946"/>
                    <a:pt x="3647" y="1"/>
                    <a:pt x="833"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9"/>
            <p:cNvSpPr/>
            <p:nvPr/>
          </p:nvSpPr>
          <p:spPr>
            <a:xfrm>
              <a:off x="6497600" y="3152813"/>
              <a:ext cx="204875" cy="192275"/>
            </a:xfrm>
            <a:custGeom>
              <a:avLst/>
              <a:gdLst/>
              <a:ahLst/>
              <a:cxnLst/>
              <a:rect l="l" t="t" r="r" b="b"/>
              <a:pathLst>
                <a:path w="8195" h="7691" extrusionOk="0">
                  <a:moveTo>
                    <a:pt x="8195" y="1"/>
                  </a:moveTo>
                  <a:lnTo>
                    <a:pt x="0" y="7686"/>
                  </a:lnTo>
                  <a:cubicBezTo>
                    <a:pt x="0" y="7686"/>
                    <a:pt x="48" y="7690"/>
                    <a:pt x="136" y="7690"/>
                  </a:cubicBezTo>
                  <a:cubicBezTo>
                    <a:pt x="984" y="7690"/>
                    <a:pt x="5585" y="7343"/>
                    <a:pt x="8195"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9"/>
            <p:cNvSpPr/>
            <p:nvPr/>
          </p:nvSpPr>
          <p:spPr>
            <a:xfrm>
              <a:off x="6239750" y="2878738"/>
              <a:ext cx="138475" cy="351800"/>
            </a:xfrm>
            <a:custGeom>
              <a:avLst/>
              <a:gdLst/>
              <a:ahLst/>
              <a:cxnLst/>
              <a:rect l="l" t="t" r="r" b="b"/>
              <a:pathLst>
                <a:path w="5539" h="14072" extrusionOk="0">
                  <a:moveTo>
                    <a:pt x="2713" y="0"/>
                  </a:moveTo>
                  <a:lnTo>
                    <a:pt x="2713" y="0"/>
                  </a:lnTo>
                  <a:cubicBezTo>
                    <a:pt x="1" y="7855"/>
                    <a:pt x="905" y="10540"/>
                    <a:pt x="3533" y="14072"/>
                  </a:cubicBezTo>
                  <a:cubicBezTo>
                    <a:pt x="4833" y="12235"/>
                    <a:pt x="5539" y="4408"/>
                    <a:pt x="2713"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9"/>
            <p:cNvSpPr/>
            <p:nvPr/>
          </p:nvSpPr>
          <p:spPr>
            <a:xfrm>
              <a:off x="6146500" y="3385238"/>
              <a:ext cx="130725" cy="219000"/>
            </a:xfrm>
            <a:custGeom>
              <a:avLst/>
              <a:gdLst/>
              <a:ahLst/>
              <a:cxnLst/>
              <a:rect l="l" t="t" r="r" b="b"/>
              <a:pathLst>
                <a:path w="5229" h="8760" extrusionOk="0">
                  <a:moveTo>
                    <a:pt x="1" y="0"/>
                  </a:moveTo>
                  <a:lnTo>
                    <a:pt x="1" y="0"/>
                  </a:lnTo>
                  <a:cubicBezTo>
                    <a:pt x="29" y="3250"/>
                    <a:pt x="2233" y="6075"/>
                    <a:pt x="5228" y="8760"/>
                  </a:cubicBezTo>
                  <a:cubicBezTo>
                    <a:pt x="5228" y="8760"/>
                    <a:pt x="3674" y="2063"/>
                    <a:pt x="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9"/>
            <p:cNvSpPr/>
            <p:nvPr/>
          </p:nvSpPr>
          <p:spPr>
            <a:xfrm>
              <a:off x="6668550" y="3109013"/>
              <a:ext cx="187925" cy="320750"/>
            </a:xfrm>
            <a:custGeom>
              <a:avLst/>
              <a:gdLst/>
              <a:ahLst/>
              <a:cxnLst/>
              <a:rect l="l" t="t" r="r" b="b"/>
              <a:pathLst>
                <a:path w="7517" h="12830" extrusionOk="0">
                  <a:moveTo>
                    <a:pt x="7516" y="1"/>
                  </a:moveTo>
                  <a:lnTo>
                    <a:pt x="7516" y="1"/>
                  </a:lnTo>
                  <a:cubicBezTo>
                    <a:pt x="3419" y="3024"/>
                    <a:pt x="1046" y="7404"/>
                    <a:pt x="0" y="12829"/>
                  </a:cubicBezTo>
                  <a:cubicBezTo>
                    <a:pt x="0" y="12829"/>
                    <a:pt x="5878" y="6980"/>
                    <a:pt x="7516"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9"/>
            <p:cNvSpPr/>
            <p:nvPr/>
          </p:nvSpPr>
          <p:spPr>
            <a:xfrm>
              <a:off x="6378200" y="3686588"/>
              <a:ext cx="228900" cy="59000"/>
            </a:xfrm>
            <a:custGeom>
              <a:avLst/>
              <a:gdLst/>
              <a:ahLst/>
              <a:cxnLst/>
              <a:rect l="l" t="t" r="r" b="b"/>
              <a:pathLst>
                <a:path w="9156" h="2360" extrusionOk="0">
                  <a:moveTo>
                    <a:pt x="4501" y="1"/>
                  </a:moveTo>
                  <a:cubicBezTo>
                    <a:pt x="2950" y="1"/>
                    <a:pt x="1450" y="354"/>
                    <a:pt x="1" y="1057"/>
                  </a:cubicBezTo>
                  <a:cubicBezTo>
                    <a:pt x="1" y="1057"/>
                    <a:pt x="2245" y="2359"/>
                    <a:pt x="4935" y="2359"/>
                  </a:cubicBezTo>
                  <a:cubicBezTo>
                    <a:pt x="6306" y="2359"/>
                    <a:pt x="7792" y="2021"/>
                    <a:pt x="9156" y="1001"/>
                  </a:cubicBezTo>
                  <a:cubicBezTo>
                    <a:pt x="7556" y="333"/>
                    <a:pt x="6005" y="1"/>
                    <a:pt x="4501"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9"/>
            <p:cNvSpPr/>
            <p:nvPr/>
          </p:nvSpPr>
          <p:spPr>
            <a:xfrm>
              <a:off x="6469325" y="3110438"/>
              <a:ext cx="97525" cy="234550"/>
            </a:xfrm>
            <a:custGeom>
              <a:avLst/>
              <a:gdLst/>
              <a:ahLst/>
              <a:cxnLst/>
              <a:rect l="l" t="t" r="r" b="b"/>
              <a:pathLst>
                <a:path w="3901" h="9382" extrusionOk="0">
                  <a:moveTo>
                    <a:pt x="3081" y="0"/>
                  </a:moveTo>
                  <a:lnTo>
                    <a:pt x="3081" y="0"/>
                  </a:lnTo>
                  <a:cubicBezTo>
                    <a:pt x="538" y="2798"/>
                    <a:pt x="1" y="5934"/>
                    <a:pt x="1103" y="9381"/>
                  </a:cubicBezTo>
                  <a:cubicBezTo>
                    <a:pt x="1103" y="9381"/>
                    <a:pt x="3900" y="4804"/>
                    <a:pt x="3081"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9"/>
            <p:cNvSpPr/>
            <p:nvPr/>
          </p:nvSpPr>
          <p:spPr>
            <a:xfrm>
              <a:off x="6325925" y="2971263"/>
              <a:ext cx="207025" cy="259275"/>
            </a:xfrm>
            <a:custGeom>
              <a:avLst/>
              <a:gdLst/>
              <a:ahLst/>
              <a:cxnLst/>
              <a:rect l="l" t="t" r="r" b="b"/>
              <a:pathLst>
                <a:path w="8281" h="10371" extrusionOk="0">
                  <a:moveTo>
                    <a:pt x="8280" y="1"/>
                  </a:moveTo>
                  <a:lnTo>
                    <a:pt x="8280" y="1"/>
                  </a:lnTo>
                  <a:cubicBezTo>
                    <a:pt x="8280" y="1"/>
                    <a:pt x="1" y="2742"/>
                    <a:pt x="86" y="10371"/>
                  </a:cubicBezTo>
                  <a:lnTo>
                    <a:pt x="8280" y="1"/>
                  </a:ln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12" name="Google Shape;5512;p9"/>
          <p:cNvGrpSpPr/>
          <p:nvPr/>
        </p:nvGrpSpPr>
        <p:grpSpPr>
          <a:xfrm rot="2699747" flipH="1">
            <a:off x="5170427" y="4125858"/>
            <a:ext cx="1940919" cy="1505170"/>
            <a:chOff x="665975" y="3810425"/>
            <a:chExt cx="2022603" cy="1568400"/>
          </a:xfrm>
        </p:grpSpPr>
        <p:sp>
          <p:nvSpPr>
            <p:cNvPr id="5513" name="Google Shape;5513;p9"/>
            <p:cNvSpPr/>
            <p:nvPr/>
          </p:nvSpPr>
          <p:spPr>
            <a:xfrm>
              <a:off x="665975" y="4339589"/>
              <a:ext cx="847189" cy="630904"/>
            </a:xfrm>
            <a:custGeom>
              <a:avLst/>
              <a:gdLst/>
              <a:ahLst/>
              <a:cxnLst/>
              <a:rect l="l" t="t" r="r" b="b"/>
              <a:pathLst>
                <a:path w="18594" h="13847" fill="none" extrusionOk="0">
                  <a:moveTo>
                    <a:pt x="5511" y="0"/>
                  </a:moveTo>
                  <a:lnTo>
                    <a:pt x="1" y="13846"/>
                  </a:lnTo>
                  <a:lnTo>
                    <a:pt x="11332" y="7404"/>
                  </a:lnTo>
                  <a:lnTo>
                    <a:pt x="18594" y="14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9"/>
            <p:cNvSpPr/>
            <p:nvPr/>
          </p:nvSpPr>
          <p:spPr>
            <a:xfrm>
              <a:off x="1182241" y="4573917"/>
              <a:ext cx="453210" cy="103017"/>
            </a:xfrm>
            <a:custGeom>
              <a:avLst/>
              <a:gdLst/>
              <a:ahLst/>
              <a:cxnLst/>
              <a:rect l="l" t="t" r="r" b="b"/>
              <a:pathLst>
                <a:path w="9947" h="2261" fill="none" extrusionOk="0">
                  <a:moveTo>
                    <a:pt x="9947" y="0"/>
                  </a:moveTo>
                  <a:lnTo>
                    <a:pt x="1" y="226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9"/>
            <p:cNvSpPr/>
            <p:nvPr/>
          </p:nvSpPr>
          <p:spPr>
            <a:xfrm>
              <a:off x="665975" y="4827518"/>
              <a:ext cx="1210231" cy="212458"/>
            </a:xfrm>
            <a:custGeom>
              <a:avLst/>
              <a:gdLst/>
              <a:ahLst/>
              <a:cxnLst/>
              <a:rect l="l" t="t" r="r" b="b"/>
              <a:pathLst>
                <a:path w="26562" h="4663" fill="none" extrusionOk="0">
                  <a:moveTo>
                    <a:pt x="26562" y="1"/>
                  </a:moveTo>
                  <a:lnTo>
                    <a:pt x="18594" y="4663"/>
                  </a:lnTo>
                  <a:lnTo>
                    <a:pt x="1" y="3137"/>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9"/>
            <p:cNvSpPr/>
            <p:nvPr/>
          </p:nvSpPr>
          <p:spPr>
            <a:xfrm>
              <a:off x="1513114" y="5039931"/>
              <a:ext cx="620607" cy="207355"/>
            </a:xfrm>
            <a:custGeom>
              <a:avLst/>
              <a:gdLst/>
              <a:ahLst/>
              <a:cxnLst/>
              <a:rect l="l" t="t" r="r" b="b"/>
              <a:pathLst>
                <a:path w="13621" h="4551" fill="none" extrusionOk="0">
                  <a:moveTo>
                    <a:pt x="13620" y="4550"/>
                  </a:moveTo>
                  <a:lnTo>
                    <a:pt x="1" y="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9"/>
            <p:cNvSpPr/>
            <p:nvPr/>
          </p:nvSpPr>
          <p:spPr>
            <a:xfrm>
              <a:off x="879708" y="3833616"/>
              <a:ext cx="176418" cy="506017"/>
            </a:xfrm>
            <a:custGeom>
              <a:avLst/>
              <a:gdLst/>
              <a:ahLst/>
              <a:cxnLst/>
              <a:rect l="l" t="t" r="r" b="b"/>
              <a:pathLst>
                <a:path w="3872" h="11106" extrusionOk="0">
                  <a:moveTo>
                    <a:pt x="3532" y="1"/>
                  </a:moveTo>
                  <a:lnTo>
                    <a:pt x="3532" y="1"/>
                  </a:lnTo>
                  <a:cubicBezTo>
                    <a:pt x="0" y="4606"/>
                    <a:pt x="820" y="11105"/>
                    <a:pt x="820" y="11105"/>
                  </a:cubicBezTo>
                  <a:cubicBezTo>
                    <a:pt x="2911" y="7799"/>
                    <a:pt x="3872" y="3900"/>
                    <a:pt x="3532"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9"/>
            <p:cNvSpPr/>
            <p:nvPr/>
          </p:nvSpPr>
          <p:spPr>
            <a:xfrm>
              <a:off x="1514390" y="3810425"/>
              <a:ext cx="454532" cy="535633"/>
            </a:xfrm>
            <a:custGeom>
              <a:avLst/>
              <a:gdLst/>
              <a:ahLst/>
              <a:cxnLst/>
              <a:rect l="l" t="t" r="r" b="b"/>
              <a:pathLst>
                <a:path w="9976" h="11756" extrusionOk="0">
                  <a:moveTo>
                    <a:pt x="9975" y="1"/>
                  </a:moveTo>
                  <a:cubicBezTo>
                    <a:pt x="4296" y="2940"/>
                    <a:pt x="509" y="6670"/>
                    <a:pt x="1" y="11756"/>
                  </a:cubicBezTo>
                  <a:cubicBezTo>
                    <a:pt x="1" y="11756"/>
                    <a:pt x="7630" y="7856"/>
                    <a:pt x="9975"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9"/>
            <p:cNvSpPr/>
            <p:nvPr/>
          </p:nvSpPr>
          <p:spPr>
            <a:xfrm>
              <a:off x="1482223" y="5043803"/>
              <a:ext cx="272965" cy="315475"/>
            </a:xfrm>
            <a:custGeom>
              <a:avLst/>
              <a:gdLst/>
              <a:ahLst/>
              <a:cxnLst/>
              <a:rect l="l" t="t" r="r" b="b"/>
              <a:pathLst>
                <a:path w="5991" h="6924" extrusionOk="0">
                  <a:moveTo>
                    <a:pt x="989" y="1"/>
                  </a:moveTo>
                  <a:cubicBezTo>
                    <a:pt x="0" y="3928"/>
                    <a:pt x="5991" y="6924"/>
                    <a:pt x="5991" y="6924"/>
                  </a:cubicBezTo>
                  <a:lnTo>
                    <a:pt x="989" y="1"/>
                  </a:ln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9"/>
            <p:cNvSpPr/>
            <p:nvPr/>
          </p:nvSpPr>
          <p:spPr>
            <a:xfrm>
              <a:off x="1623830" y="4437411"/>
              <a:ext cx="395300" cy="182523"/>
            </a:xfrm>
            <a:custGeom>
              <a:avLst/>
              <a:gdLst/>
              <a:ahLst/>
              <a:cxnLst/>
              <a:rect l="l" t="t" r="r" b="b"/>
              <a:pathLst>
                <a:path w="8676" h="4006" extrusionOk="0">
                  <a:moveTo>
                    <a:pt x="8675" y="1"/>
                  </a:moveTo>
                  <a:lnTo>
                    <a:pt x="1" y="3053"/>
                  </a:lnTo>
                  <a:cubicBezTo>
                    <a:pt x="759" y="3735"/>
                    <a:pt x="1573" y="4005"/>
                    <a:pt x="2389" y="4005"/>
                  </a:cubicBezTo>
                  <a:cubicBezTo>
                    <a:pt x="5525" y="4005"/>
                    <a:pt x="8675" y="1"/>
                    <a:pt x="8675"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9"/>
            <p:cNvSpPr/>
            <p:nvPr/>
          </p:nvSpPr>
          <p:spPr>
            <a:xfrm>
              <a:off x="1865857" y="4833942"/>
              <a:ext cx="500869" cy="72262"/>
            </a:xfrm>
            <a:custGeom>
              <a:avLst/>
              <a:gdLst/>
              <a:ahLst/>
              <a:cxnLst/>
              <a:rect l="l" t="t" r="r" b="b"/>
              <a:pathLst>
                <a:path w="10993" h="1586" extrusionOk="0">
                  <a:moveTo>
                    <a:pt x="1" y="1"/>
                  </a:moveTo>
                  <a:lnTo>
                    <a:pt x="1" y="1"/>
                  </a:lnTo>
                  <a:cubicBezTo>
                    <a:pt x="515" y="1191"/>
                    <a:pt x="1930" y="1585"/>
                    <a:pt x="3581" y="1585"/>
                  </a:cubicBezTo>
                  <a:cubicBezTo>
                    <a:pt x="6831" y="1585"/>
                    <a:pt x="10993" y="57"/>
                    <a:pt x="10993" y="57"/>
                  </a:cubicBezTo>
                  <a:lnTo>
                    <a:pt x="1" y="1"/>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9"/>
            <p:cNvSpPr/>
            <p:nvPr/>
          </p:nvSpPr>
          <p:spPr>
            <a:xfrm>
              <a:off x="2133672" y="5247240"/>
              <a:ext cx="337345" cy="131585"/>
            </a:xfrm>
            <a:custGeom>
              <a:avLst/>
              <a:gdLst/>
              <a:ahLst/>
              <a:cxnLst/>
              <a:rect l="l" t="t" r="r" b="b"/>
              <a:pathLst>
                <a:path w="7404" h="2888" extrusionOk="0">
                  <a:moveTo>
                    <a:pt x="0" y="0"/>
                  </a:moveTo>
                  <a:lnTo>
                    <a:pt x="0" y="0"/>
                  </a:lnTo>
                  <a:cubicBezTo>
                    <a:pt x="682" y="2442"/>
                    <a:pt x="3488" y="2887"/>
                    <a:pt x="5442" y="2887"/>
                  </a:cubicBezTo>
                  <a:cubicBezTo>
                    <a:pt x="6562" y="2887"/>
                    <a:pt x="7403" y="2741"/>
                    <a:pt x="7403" y="2741"/>
                  </a:cubicBezTo>
                  <a:lnTo>
                    <a:pt x="0" y="0"/>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9"/>
            <p:cNvSpPr/>
            <p:nvPr/>
          </p:nvSpPr>
          <p:spPr>
            <a:xfrm>
              <a:off x="917023" y="4047350"/>
              <a:ext cx="428789" cy="292283"/>
            </a:xfrm>
            <a:custGeom>
              <a:avLst/>
              <a:gdLst/>
              <a:ahLst/>
              <a:cxnLst/>
              <a:rect l="l" t="t" r="r" b="b"/>
              <a:pathLst>
                <a:path w="9411" h="6415" extrusionOk="0">
                  <a:moveTo>
                    <a:pt x="9410" y="0"/>
                  </a:moveTo>
                  <a:cubicBezTo>
                    <a:pt x="5426" y="1526"/>
                    <a:pt x="2290" y="3674"/>
                    <a:pt x="1" y="6414"/>
                  </a:cubicBezTo>
                  <a:cubicBezTo>
                    <a:pt x="4607" y="5764"/>
                    <a:pt x="9410" y="0"/>
                    <a:pt x="9410"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9"/>
            <p:cNvSpPr/>
            <p:nvPr/>
          </p:nvSpPr>
          <p:spPr>
            <a:xfrm>
              <a:off x="1514390" y="4195383"/>
              <a:ext cx="574270" cy="172181"/>
            </a:xfrm>
            <a:custGeom>
              <a:avLst/>
              <a:gdLst/>
              <a:ahLst/>
              <a:cxnLst/>
              <a:rect l="l" t="t" r="r" b="b"/>
              <a:pathLst>
                <a:path w="12604" h="3779" extrusionOk="0">
                  <a:moveTo>
                    <a:pt x="12603" y="1"/>
                  </a:moveTo>
                  <a:cubicBezTo>
                    <a:pt x="7460" y="227"/>
                    <a:pt x="3307" y="1385"/>
                    <a:pt x="1" y="3307"/>
                  </a:cubicBezTo>
                  <a:cubicBezTo>
                    <a:pt x="752" y="3639"/>
                    <a:pt x="1589" y="3778"/>
                    <a:pt x="2463" y="3778"/>
                  </a:cubicBezTo>
                  <a:cubicBezTo>
                    <a:pt x="7016" y="3778"/>
                    <a:pt x="12603" y="1"/>
                    <a:pt x="12603"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9"/>
            <p:cNvSpPr/>
            <p:nvPr/>
          </p:nvSpPr>
          <p:spPr>
            <a:xfrm>
              <a:off x="1153947" y="4734844"/>
              <a:ext cx="379809" cy="275516"/>
            </a:xfrm>
            <a:custGeom>
              <a:avLst/>
              <a:gdLst/>
              <a:ahLst/>
              <a:cxnLst/>
              <a:rect l="l" t="t" r="r" b="b"/>
              <a:pathLst>
                <a:path w="8336" h="6047" extrusionOk="0">
                  <a:moveTo>
                    <a:pt x="8336" y="0"/>
                  </a:moveTo>
                  <a:lnTo>
                    <a:pt x="8336" y="0"/>
                  </a:lnTo>
                  <a:cubicBezTo>
                    <a:pt x="4352" y="1611"/>
                    <a:pt x="1102" y="3447"/>
                    <a:pt x="0" y="6047"/>
                  </a:cubicBezTo>
                  <a:cubicBezTo>
                    <a:pt x="4012" y="5538"/>
                    <a:pt x="8336" y="0"/>
                    <a:pt x="8336"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9"/>
            <p:cNvSpPr/>
            <p:nvPr/>
          </p:nvSpPr>
          <p:spPr>
            <a:xfrm>
              <a:off x="1865857" y="4524983"/>
              <a:ext cx="491847" cy="309005"/>
            </a:xfrm>
            <a:custGeom>
              <a:avLst/>
              <a:gdLst/>
              <a:ahLst/>
              <a:cxnLst/>
              <a:rect l="l" t="t" r="r" b="b"/>
              <a:pathLst>
                <a:path w="10795" h="6782" extrusionOk="0">
                  <a:moveTo>
                    <a:pt x="10795" y="0"/>
                  </a:moveTo>
                  <a:lnTo>
                    <a:pt x="10795" y="0"/>
                  </a:lnTo>
                  <a:cubicBezTo>
                    <a:pt x="4126" y="170"/>
                    <a:pt x="1" y="6782"/>
                    <a:pt x="1" y="6782"/>
                  </a:cubicBezTo>
                  <a:cubicBezTo>
                    <a:pt x="4352" y="6188"/>
                    <a:pt x="8082" y="4211"/>
                    <a:pt x="10795"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9"/>
            <p:cNvSpPr/>
            <p:nvPr/>
          </p:nvSpPr>
          <p:spPr>
            <a:xfrm>
              <a:off x="2133672" y="5092966"/>
              <a:ext cx="554906" cy="155869"/>
            </a:xfrm>
            <a:custGeom>
              <a:avLst/>
              <a:gdLst/>
              <a:ahLst/>
              <a:cxnLst/>
              <a:rect l="l" t="t" r="r" b="b"/>
              <a:pathLst>
                <a:path w="12179" h="3421" extrusionOk="0">
                  <a:moveTo>
                    <a:pt x="10527" y="0"/>
                  </a:moveTo>
                  <a:cubicBezTo>
                    <a:pt x="5853" y="0"/>
                    <a:pt x="0" y="3386"/>
                    <a:pt x="0" y="3386"/>
                  </a:cubicBezTo>
                  <a:cubicBezTo>
                    <a:pt x="500" y="3408"/>
                    <a:pt x="1000" y="3420"/>
                    <a:pt x="1502" y="3420"/>
                  </a:cubicBezTo>
                  <a:cubicBezTo>
                    <a:pt x="4967" y="3420"/>
                    <a:pt x="8476" y="2806"/>
                    <a:pt x="12179" y="165"/>
                  </a:cubicBezTo>
                  <a:cubicBezTo>
                    <a:pt x="11654" y="51"/>
                    <a:pt x="11099" y="0"/>
                    <a:pt x="10527"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5528" name="Shape 5528"/>
        <p:cNvGrpSpPr/>
        <p:nvPr/>
      </p:nvGrpSpPr>
      <p:grpSpPr>
        <a:xfrm>
          <a:off x="0" y="0"/>
          <a:ext cx="0" cy="0"/>
          <a:chOff x="0" y="0"/>
          <a:chExt cx="0" cy="0"/>
        </a:xfrm>
      </p:grpSpPr>
      <p:sp>
        <p:nvSpPr>
          <p:cNvPr id="5529" name="Google Shape;5529;p10"/>
          <p:cNvSpPr txBox="1"/>
          <p:nvPr>
            <p:ph type="title"/>
          </p:nvPr>
        </p:nvSpPr>
        <p:spPr>
          <a:xfrm>
            <a:off x="720000" y="535000"/>
            <a:ext cx="3304500" cy="1932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2" Type="http://schemas.openxmlformats.org/officeDocument/2006/relationships/theme" Target="../theme/theme1.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3.xml"/><Relationship Id="rId1"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3000"/>
              <a:buFont typeface="RocknRoll One" panose="02020900000000000000" charset="-120"/>
              <a:buNone/>
              <a:defRPr sz="30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defRPr>
            </a:lvl1pPr>
            <a:lvl2pPr lvl="1" rtl="0">
              <a:spcBef>
                <a:spcPts val="0"/>
              </a:spcBef>
              <a:spcAft>
                <a:spcPts val="0"/>
              </a:spcAft>
              <a:buClr>
                <a:schemeClr val="dk2"/>
              </a:buClr>
              <a:buSzPts val="3500"/>
              <a:buFont typeface="Bebas Neue" panose="020B0606020202050201"/>
              <a:buNone/>
              <a:defRPr sz="3500">
                <a:solidFill>
                  <a:schemeClr val="dk2"/>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2"/>
              </a:buClr>
              <a:buSzPts val="3500"/>
              <a:buFont typeface="Bebas Neue" panose="020B0606020202050201"/>
              <a:buNone/>
              <a:defRPr sz="3500">
                <a:solidFill>
                  <a:schemeClr val="dk2"/>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2"/>
              </a:buClr>
              <a:buSzPts val="3500"/>
              <a:buFont typeface="Bebas Neue" panose="020B0606020202050201"/>
              <a:buNone/>
              <a:defRPr sz="3500">
                <a:solidFill>
                  <a:schemeClr val="dk2"/>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2"/>
              </a:buClr>
              <a:buSzPts val="3500"/>
              <a:buFont typeface="Bebas Neue" panose="020B0606020202050201"/>
              <a:buNone/>
              <a:defRPr sz="3500">
                <a:solidFill>
                  <a:schemeClr val="dk2"/>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2"/>
              </a:buClr>
              <a:buSzPts val="3500"/>
              <a:buFont typeface="Bebas Neue" panose="020B0606020202050201"/>
              <a:buNone/>
              <a:defRPr sz="3500">
                <a:solidFill>
                  <a:schemeClr val="dk2"/>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2"/>
              </a:buClr>
              <a:buSzPts val="3500"/>
              <a:buFont typeface="Bebas Neue" panose="020B0606020202050201"/>
              <a:buNone/>
              <a:defRPr sz="3500">
                <a:solidFill>
                  <a:schemeClr val="dk2"/>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2"/>
              </a:buClr>
              <a:buSzPts val="3500"/>
              <a:buFont typeface="Bebas Neue" panose="020B0606020202050201"/>
              <a:buNone/>
              <a:defRPr sz="3500">
                <a:solidFill>
                  <a:schemeClr val="dk2"/>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2"/>
              </a:buClr>
              <a:buSzPts val="3500"/>
              <a:buFont typeface="Bebas Neue" panose="020B0606020202050201"/>
              <a:buNone/>
              <a:defRPr sz="3500">
                <a:solidFill>
                  <a:schemeClr val="dk2"/>
                </a:solidFill>
                <a:latin typeface="Bebas Neue" panose="020B0606020202050201"/>
                <a:ea typeface="Bebas Neue" panose="020B0606020202050201"/>
                <a:cs typeface="Bebas Neue" panose="020B0606020202050201"/>
                <a:sym typeface="Bebas Neue" panose="020B0606020202050201"/>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2"/>
              </a:buClr>
              <a:buSzPts val="1400"/>
              <a:buFont typeface="Inria Sans"/>
              <a:buChar char="●"/>
              <a:defRPr>
                <a:solidFill>
                  <a:schemeClr val="lt2"/>
                </a:solidFill>
                <a:latin typeface="Inria Sans"/>
                <a:ea typeface="Inria Sans"/>
                <a:cs typeface="Inria Sans"/>
                <a:sym typeface="Inria Sans"/>
              </a:defRPr>
            </a:lvl1pPr>
            <a:lvl2pPr marL="914400" lvl="1" indent="-317500">
              <a:lnSpc>
                <a:spcPct val="100000"/>
              </a:lnSpc>
              <a:spcBef>
                <a:spcPts val="1600"/>
              </a:spcBef>
              <a:spcAft>
                <a:spcPts val="0"/>
              </a:spcAft>
              <a:buClr>
                <a:schemeClr val="lt2"/>
              </a:buClr>
              <a:buSzPts val="1400"/>
              <a:buFont typeface="Inria Sans"/>
              <a:buChar char="○"/>
              <a:defRPr>
                <a:solidFill>
                  <a:schemeClr val="lt2"/>
                </a:solidFill>
                <a:latin typeface="Inria Sans"/>
                <a:ea typeface="Inria Sans"/>
                <a:cs typeface="Inria Sans"/>
                <a:sym typeface="Inria Sans"/>
              </a:defRPr>
            </a:lvl2pPr>
            <a:lvl3pPr marL="1371600" lvl="2" indent="-317500">
              <a:lnSpc>
                <a:spcPct val="100000"/>
              </a:lnSpc>
              <a:spcBef>
                <a:spcPts val="1600"/>
              </a:spcBef>
              <a:spcAft>
                <a:spcPts val="0"/>
              </a:spcAft>
              <a:buClr>
                <a:schemeClr val="lt2"/>
              </a:buClr>
              <a:buSzPts val="1400"/>
              <a:buFont typeface="Inria Sans"/>
              <a:buChar char="■"/>
              <a:defRPr>
                <a:solidFill>
                  <a:schemeClr val="lt2"/>
                </a:solidFill>
                <a:latin typeface="Inria Sans"/>
                <a:ea typeface="Inria Sans"/>
                <a:cs typeface="Inria Sans"/>
                <a:sym typeface="Inria Sans"/>
              </a:defRPr>
            </a:lvl3pPr>
            <a:lvl4pPr marL="1828800" lvl="3" indent="-317500">
              <a:lnSpc>
                <a:spcPct val="100000"/>
              </a:lnSpc>
              <a:spcBef>
                <a:spcPts val="1600"/>
              </a:spcBef>
              <a:spcAft>
                <a:spcPts val="0"/>
              </a:spcAft>
              <a:buClr>
                <a:schemeClr val="lt2"/>
              </a:buClr>
              <a:buSzPts val="1400"/>
              <a:buFont typeface="Inria Sans"/>
              <a:buChar char="●"/>
              <a:defRPr>
                <a:solidFill>
                  <a:schemeClr val="lt2"/>
                </a:solidFill>
                <a:latin typeface="Inria Sans"/>
                <a:ea typeface="Inria Sans"/>
                <a:cs typeface="Inria Sans"/>
                <a:sym typeface="Inria Sans"/>
              </a:defRPr>
            </a:lvl4pPr>
            <a:lvl5pPr marL="2286000" lvl="4" indent="-317500">
              <a:lnSpc>
                <a:spcPct val="100000"/>
              </a:lnSpc>
              <a:spcBef>
                <a:spcPts val="1600"/>
              </a:spcBef>
              <a:spcAft>
                <a:spcPts val="0"/>
              </a:spcAft>
              <a:buClr>
                <a:schemeClr val="lt2"/>
              </a:buClr>
              <a:buSzPts val="1400"/>
              <a:buFont typeface="Inria Sans"/>
              <a:buChar char="○"/>
              <a:defRPr>
                <a:solidFill>
                  <a:schemeClr val="lt2"/>
                </a:solidFill>
                <a:latin typeface="Inria Sans"/>
                <a:ea typeface="Inria Sans"/>
                <a:cs typeface="Inria Sans"/>
                <a:sym typeface="Inria Sans"/>
              </a:defRPr>
            </a:lvl5pPr>
            <a:lvl6pPr marL="2743200" lvl="5" indent="-317500">
              <a:lnSpc>
                <a:spcPct val="100000"/>
              </a:lnSpc>
              <a:spcBef>
                <a:spcPts val="1600"/>
              </a:spcBef>
              <a:spcAft>
                <a:spcPts val="0"/>
              </a:spcAft>
              <a:buClr>
                <a:schemeClr val="lt2"/>
              </a:buClr>
              <a:buSzPts val="1400"/>
              <a:buFont typeface="Inria Sans"/>
              <a:buChar char="■"/>
              <a:defRPr>
                <a:solidFill>
                  <a:schemeClr val="lt2"/>
                </a:solidFill>
                <a:latin typeface="Inria Sans"/>
                <a:ea typeface="Inria Sans"/>
                <a:cs typeface="Inria Sans"/>
                <a:sym typeface="Inria Sans"/>
              </a:defRPr>
            </a:lvl6pPr>
            <a:lvl7pPr marL="3200400" lvl="6" indent="-317500">
              <a:lnSpc>
                <a:spcPct val="100000"/>
              </a:lnSpc>
              <a:spcBef>
                <a:spcPts val="1600"/>
              </a:spcBef>
              <a:spcAft>
                <a:spcPts val="0"/>
              </a:spcAft>
              <a:buClr>
                <a:schemeClr val="lt2"/>
              </a:buClr>
              <a:buSzPts val="1400"/>
              <a:buFont typeface="Inria Sans"/>
              <a:buChar char="●"/>
              <a:defRPr>
                <a:solidFill>
                  <a:schemeClr val="lt2"/>
                </a:solidFill>
                <a:latin typeface="Inria Sans"/>
                <a:ea typeface="Inria Sans"/>
                <a:cs typeface="Inria Sans"/>
                <a:sym typeface="Inria Sans"/>
              </a:defRPr>
            </a:lvl7pPr>
            <a:lvl8pPr marL="3657600" lvl="7" indent="-317500">
              <a:lnSpc>
                <a:spcPct val="100000"/>
              </a:lnSpc>
              <a:spcBef>
                <a:spcPts val="1600"/>
              </a:spcBef>
              <a:spcAft>
                <a:spcPts val="0"/>
              </a:spcAft>
              <a:buClr>
                <a:schemeClr val="lt2"/>
              </a:buClr>
              <a:buSzPts val="1400"/>
              <a:buFont typeface="Inria Sans"/>
              <a:buChar char="○"/>
              <a:defRPr>
                <a:solidFill>
                  <a:schemeClr val="lt2"/>
                </a:solidFill>
                <a:latin typeface="Inria Sans"/>
                <a:ea typeface="Inria Sans"/>
                <a:cs typeface="Inria Sans"/>
                <a:sym typeface="Inria Sans"/>
              </a:defRPr>
            </a:lvl8pPr>
            <a:lvl9pPr marL="4114800" lvl="8" indent="-317500">
              <a:lnSpc>
                <a:spcPct val="100000"/>
              </a:lnSpc>
              <a:spcBef>
                <a:spcPts val="1600"/>
              </a:spcBef>
              <a:spcAft>
                <a:spcPts val="1600"/>
              </a:spcAft>
              <a:buClr>
                <a:schemeClr val="lt2"/>
              </a:buClr>
              <a:buSzPts val="1400"/>
              <a:buFont typeface="Inria Sans"/>
              <a:buChar char="■"/>
              <a:defRPr>
                <a:solidFill>
                  <a:schemeClr val="lt2"/>
                </a:solidFill>
                <a:latin typeface="Inria Sans"/>
                <a:ea typeface="Inria Sans"/>
                <a:cs typeface="Inria Sans"/>
                <a:sym typeface="Inria Sans"/>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6780" name="Shape 26780"/>
        <p:cNvGrpSpPr/>
        <p:nvPr/>
      </p:nvGrpSpPr>
      <p:grpSpPr>
        <a:xfrm>
          <a:off x="0" y="0"/>
          <a:ext cx="0" cy="0"/>
          <a:chOff x="0" y="0"/>
          <a:chExt cx="0" cy="0"/>
        </a:xfrm>
      </p:grpSpPr>
      <p:sp>
        <p:nvSpPr>
          <p:cNvPr id="26781" name="Google Shape;26781;p43"/>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p:txBody>
      </p:sp>
      <p:sp>
        <p:nvSpPr>
          <p:cNvPr id="26782" name="Google Shape;26782;p43"/>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91" r:id="rId1"/>
    <p:sldLayoutId id="2147483692" r:id="rId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8.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7.xml"/><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9" Type="http://schemas.openxmlformats.org/officeDocument/2006/relationships/hyperlink" Target="http://bit.ly/33VAFh3" TargetMode="External"/><Relationship Id="rId8" Type="http://schemas.openxmlformats.org/officeDocument/2006/relationships/hyperlink" Target="http://bit.ly/30B07Gq" TargetMode="External"/><Relationship Id="rId7" Type="http://schemas.openxmlformats.org/officeDocument/2006/relationships/hyperlink" Target="http://bit.ly/2Tynxth" TargetMode="External"/><Relationship Id="rId6" Type="http://schemas.openxmlformats.org/officeDocument/2006/relationships/slide" Target="slide49.xml"/><Relationship Id="rId5" Type="http://schemas.openxmlformats.org/officeDocument/2006/relationships/slide" Target="slide43.xml"/><Relationship Id="rId4" Type="http://schemas.openxmlformats.org/officeDocument/2006/relationships/slide" Target="slide35.xml"/><Relationship Id="rId3" Type="http://schemas.openxmlformats.org/officeDocument/2006/relationships/slide" Target="slide37.xml"/><Relationship Id="rId2" Type="http://schemas.openxmlformats.org/officeDocument/2006/relationships/slide" Target="slide38.xml"/><Relationship Id="rId16" Type="http://schemas.openxmlformats.org/officeDocument/2006/relationships/notesSlide" Target="../notesSlides/notesSlide2.xml"/><Relationship Id="rId15" Type="http://schemas.openxmlformats.org/officeDocument/2006/relationships/slideLayout" Target="../slideLayouts/slideLayout5.xml"/><Relationship Id="rId14" Type="http://schemas.openxmlformats.org/officeDocument/2006/relationships/hyperlink" Target="https://vidfy.com/?utm_source=slidesgo_template&amp;utm_medium=referral-link&amp;utm_campaign=promo-slide&amp;utm_term=slidesgo&amp;utm_content=vidfy" TargetMode="External"/><Relationship Id="rId13" Type="http://schemas.openxmlformats.org/officeDocument/2006/relationships/hyperlink" Target="https://wepik.com/?utm_source=slidesgo_template&amp;utm_medium=referral-link&amp;utm_campaign=promo-slide&amp;utm_term=slidesgo&amp;utm_content=wepik" TargetMode="External"/><Relationship Id="rId12" Type="http://schemas.openxmlformats.org/officeDocument/2006/relationships/hyperlink" Target="https://storyset.com/?utm_source=slidesgo_template&amp;utm_medium=referral-link&amp;utm_campaign=promo-slide&amp;utm_term=slidesgo&amp;utm_content=storyset" TargetMode="External"/><Relationship Id="rId11" Type="http://schemas.openxmlformats.org/officeDocument/2006/relationships/hyperlink" Target="https://www.flaticon.com/?utm_source=slidesgo_template&amp;utm_medium=referral-link&amp;utm_campaign=promo-slide&amp;utm_term=slidesgo&amp;utm_content=flaticon" TargetMode="External"/><Relationship Id="rId10" Type="http://schemas.openxmlformats.org/officeDocument/2006/relationships/hyperlink" Target="https://www.freepik.com/?utm_source=slidesgo_template&amp;utm_medium=referral-link&amp;utm_campaign=promo-slide&amp;utm_term=slidesgo&amp;utm_content=freepik" TargetMode="External"/><Relationship Id="rId1" Type="http://schemas.openxmlformats.org/officeDocument/2006/relationships/slide" Target="slide41.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8.xml"/><Relationship Id="rId2" Type="http://schemas.openxmlformats.org/officeDocument/2006/relationships/image" Target="../media/image5.jpeg"/><Relationship Id="rId1" Type="http://schemas.openxmlformats.org/officeDocument/2006/relationships/image" Target="../media/image4.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9.xml"/><Relationship Id="rId1" Type="http://schemas.openxmlformats.org/officeDocument/2006/relationships/image" Target="../media/image6.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3.xml"/></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3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image" Target="../media/image7.png"/><Relationship Id="rId1" Type="http://schemas.openxmlformats.org/officeDocument/2006/relationships/hyperlink" Target="https://docs.google.com/spreadsheets/d/1ELo8eBwWmNqJmIXBB-Q7-ZYQd0IO0bWgrPD86GnSp8U/copy#gid=509368585"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22.xml"/><Relationship Id="rId2" Type="http://schemas.openxmlformats.org/officeDocument/2006/relationships/image" Target="../media/image9.jpeg"/><Relationship Id="rId1" Type="http://schemas.openxmlformats.org/officeDocument/2006/relationships/image" Target="../media/image8.jpe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6.xml"/></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20.xml"/><Relationship Id="rId2" Type="http://schemas.openxmlformats.org/officeDocument/2006/relationships/hyperlink" Target="https://www.freepik.com/free-vector/flat-tet-greeting-card-template_22111562.htm/?utm_source=slidesgo_template&amp;utm_medium=referral-link&amp;utm_campaign=sg_resources&amp;utm_content=freepik" TargetMode="External"/><Relationship Id="rId1" Type="http://schemas.openxmlformats.org/officeDocument/2006/relationships/hyperlink" Target="https://www.freepik.com/free-vector/flat-tet-greeting-card-template_22111555.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9" Type="http://schemas.openxmlformats.org/officeDocument/2006/relationships/hyperlink" Target="https://www.flaticon.com/packs/vietnam-6?word=vietnam/?utm_source=slidesgo_template&amp;utm_medium=referral-link&amp;utm_campaign=sg_resources&amp;utm_content=flaticon" TargetMode="External"/><Relationship Id="rId8" Type="http://schemas.openxmlformats.org/officeDocument/2006/relationships/hyperlink" Target="https://www.freepik.com/free-photo/young-asian-person-portrait_16920819.htm/?utm_source=slidesgo_template&amp;utm_medium=referral-link&amp;utm_campaign=sg_resources&amp;utm_content=freepik" TargetMode="External"/><Relationship Id="rId7" Type="http://schemas.openxmlformats.org/officeDocument/2006/relationships/hyperlink" Target="https://www.freepik.com/free-photo/japan-teenager-person-having-fun-city_22631777.htm/?utm_source=slidesgo_template&amp;utm_medium=referral-link&amp;utm_campaign=sg_resources&amp;utm_content=freepik" TargetMode="External"/><Relationship Id="rId6" Type="http://schemas.openxmlformats.org/officeDocument/2006/relationships/hyperlink" Target="https://www.freepik.com/free-photo/assortment-sandwiches-with-ham_6278232.htm/?utm_source=slidesgo_template&amp;utm_medium=referral-link&amp;utm_campaign=sg_resources&amp;utm_content=freepik" TargetMode="External"/><Relationship Id="rId5" Type="http://schemas.openxmlformats.org/officeDocument/2006/relationships/hyperlink" Target="https://www.freepik.com/free-psd/university-flag-concept-mock-up_7081062.htm/?utm_source=slidesgo_template&amp;utm_medium=referral-link&amp;utm_campaign=sg_resources&amp;utm_content=freepik" TargetMode="External"/><Relationship Id="rId4" Type="http://schemas.openxmlformats.org/officeDocument/2006/relationships/hyperlink" Target="https://www.freepik.com/free-vector/map-asia-flat-style_2090904.htm/?utm_source=slidesgo_template&amp;utm_medium=referral-link&amp;utm_campaign=sg_resources&amp;utm_content=freepik" TargetMode="External"/><Relationship Id="rId3" Type="http://schemas.openxmlformats.org/officeDocument/2006/relationships/hyperlink" Target="https://www.freepik.com/free-vector/flat-tet-background_22111615.htm/?utm_source=slidesgo_template&amp;utm_medium=referral-link&amp;utm_campaign=sg_resources&amp;utm_content=freepik" TargetMode="External"/><Relationship Id="rId2" Type="http://schemas.openxmlformats.org/officeDocument/2006/relationships/hyperlink" Target="https://www.freepik.com/free-vector/flat-tet-instagram-stories-collection_22111572.htm/?utm_source=slidesgo_template&amp;utm_medium=referral-link&amp;utm_campaign=sg_resources&amp;utm_content=freepik" TargetMode="External"/><Relationship Id="rId11" Type="http://schemas.openxmlformats.org/officeDocument/2006/relationships/notesSlide" Target="../notesSlides/notesSlide38.xml"/><Relationship Id="rId10" Type="http://schemas.openxmlformats.org/officeDocument/2006/relationships/slideLayout" Target="../slideLayouts/slideLayout21.xml"/><Relationship Id="rId1" Type="http://schemas.openxmlformats.org/officeDocument/2006/relationships/hyperlink" Target="https://www.freepik.com/free-vector/flat-tet-instagram-posts-collection_22111590.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6" Type="http://schemas.openxmlformats.org/officeDocument/2006/relationships/notesSlide" Target="../notesSlides/notesSlide39.xml"/><Relationship Id="rId5" Type="http://schemas.openxmlformats.org/officeDocument/2006/relationships/slideLayout" Target="../slideLayouts/slideLayout43.xml"/><Relationship Id="rId4" Type="http://schemas.openxmlformats.org/officeDocument/2006/relationships/slide" Target="slide35.xml"/><Relationship Id="rId3" Type="http://schemas.openxmlformats.org/officeDocument/2006/relationships/hyperlink" Target="http://bit.ly/2PfT4lq" TargetMode="External"/><Relationship Id="rId2" Type="http://schemas.openxmlformats.org/officeDocument/2006/relationships/hyperlink" Target="http://bit.ly/30B07Gq" TargetMode="External"/><Relationship Id="rId1" Type="http://schemas.openxmlformats.org/officeDocument/2006/relationships/hyperlink" Target="http://bit.ly/33VAFh3"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6" Type="http://schemas.openxmlformats.org/officeDocument/2006/relationships/notesSlide" Target="../notesSlides/notesSlide40.xml"/><Relationship Id="rId5" Type="http://schemas.openxmlformats.org/officeDocument/2006/relationships/slideLayout" Target="../slideLayouts/slideLayout43.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35.xml"/><Relationship Id="rId1" Type="http://schemas.openxmlformats.org/officeDocument/2006/relationships/hyperlink" Target="http://bit.ly/2PfT4lq" TargetMode="External"/></Relationships>
</file>

<file path=ppt/slides/_rels/slide41.xml.rels><?xml version="1.0" encoding="UTF-8" standalone="yes"?>
<Relationships xmlns="http://schemas.openxmlformats.org/package/2006/relationships"><Relationship Id="rId4" Type="http://schemas.openxmlformats.org/officeDocument/2006/relationships/notesSlide" Target="../notesSlides/notesSlide41.xml"/><Relationship Id="rId3" Type="http://schemas.openxmlformats.org/officeDocument/2006/relationships/slideLayout" Target="../slideLayouts/slideLayout43.xml"/><Relationship Id="rId2" Type="http://schemas.openxmlformats.org/officeDocument/2006/relationships/hyperlink" Target="https://fonts.google.com/specimen/Inria+Sans" TargetMode="External"/><Relationship Id="rId1" Type="http://schemas.openxmlformats.org/officeDocument/2006/relationships/hyperlink" Target="https://fonts.google.com/specimen/RocknRoll+One" TargetMode="External"/></Relationships>
</file>

<file path=ppt/slides/_rels/slide42.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10.png"/><Relationship Id="rId13" Type="http://schemas.openxmlformats.org/officeDocument/2006/relationships/notesSlide" Target="../notesSlides/notesSlide42.xml"/><Relationship Id="rId12" Type="http://schemas.openxmlformats.org/officeDocument/2006/relationships/slideLayout" Target="../slideLayouts/slideLayout43.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14.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43.xml"/><Relationship Id="rId1"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2.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43.xml"/><Relationship Id="rId1"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2.xml"/></Relationships>
</file>

<file path=ppt/slides/_rels/slide56.xml.rels><?xml version="1.0" encoding="UTF-8" standalone="yes"?>
<Relationships xmlns="http://schemas.openxmlformats.org/package/2006/relationships"><Relationship Id="rId4" Type="http://schemas.openxmlformats.org/officeDocument/2006/relationships/notesSlide" Target="../notesSlides/notesSlide56.xml"/><Relationship Id="rId3" Type="http://schemas.openxmlformats.org/officeDocument/2006/relationships/slideLayout" Target="../slideLayouts/slideLayout42.xml"/><Relationship Id="rId2" Type="http://schemas.openxmlformats.org/officeDocument/2006/relationships/image" Target="../media/image15.png"/><Relationship Id="rId1" Type="http://schemas.openxmlformats.org/officeDocument/2006/relationships/hyperlink" Target="http://bit.ly/2PfT4lq"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6789" name="Shape 26789"/>
        <p:cNvGrpSpPr/>
        <p:nvPr/>
      </p:nvGrpSpPr>
      <p:grpSpPr>
        <a:xfrm>
          <a:off x="0" y="0"/>
          <a:ext cx="0" cy="0"/>
          <a:chOff x="0" y="0"/>
          <a:chExt cx="0" cy="0"/>
        </a:xfrm>
      </p:grpSpPr>
      <p:sp>
        <p:nvSpPr>
          <p:cNvPr id="26790" name="Google Shape;26790;p46"/>
          <p:cNvSpPr txBox="1"/>
          <p:nvPr>
            <p:ph type="ctrTitle"/>
          </p:nvPr>
        </p:nvSpPr>
        <p:spPr>
          <a:xfrm>
            <a:off x="1628950" y="824425"/>
            <a:ext cx="5797200" cy="318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700"/>
              <a:t>HISTORY SUBJECT </a:t>
            </a:r>
            <a:r>
              <a:rPr lang="en-GB" sz="3400"/>
              <a:t>FOR HIGH SCHOOL:</a:t>
            </a:r>
            <a:r>
              <a:rPr lang="en-GB" sz="3600"/>
              <a:t> </a:t>
            </a:r>
            <a:r>
              <a:rPr lang="en-GB" sz="8300"/>
              <a:t>VIETNAM</a:t>
            </a:r>
            <a:r>
              <a:rPr lang="en-GB" sz="5300"/>
              <a:t> </a:t>
            </a:r>
            <a:r>
              <a:rPr lang="en-GB" sz="3700"/>
              <a:t>INDEPENDENCE DAY</a:t>
            </a:r>
            <a:endParaRPr sz="3700"/>
          </a:p>
        </p:txBody>
      </p:sp>
      <p:sp>
        <p:nvSpPr>
          <p:cNvPr id="26791" name="Google Shape;26791;p46"/>
          <p:cNvSpPr txBox="1"/>
          <p:nvPr>
            <p:ph type="subTitle" idx="1"/>
          </p:nvPr>
        </p:nvSpPr>
        <p:spPr>
          <a:xfrm>
            <a:off x="1673375" y="4075925"/>
            <a:ext cx="57972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Here is where your presentation begins</a:t>
            </a:r>
            <a:endParaRPr lang="en-GB"/>
          </a:p>
        </p:txBody>
      </p:sp>
      <p:grpSp>
        <p:nvGrpSpPr>
          <p:cNvPr id="26792" name="Google Shape;26792;p46"/>
          <p:cNvGrpSpPr/>
          <p:nvPr/>
        </p:nvGrpSpPr>
        <p:grpSpPr>
          <a:xfrm>
            <a:off x="-202728" y="-97715"/>
            <a:ext cx="1989444" cy="5339037"/>
            <a:chOff x="5130797" y="535000"/>
            <a:chExt cx="1363100" cy="3658127"/>
          </a:xfrm>
        </p:grpSpPr>
        <p:sp>
          <p:nvSpPr>
            <p:cNvPr id="26793" name="Google Shape;26793;p46"/>
            <p:cNvSpPr/>
            <p:nvPr/>
          </p:nvSpPr>
          <p:spPr>
            <a:xfrm>
              <a:off x="5150635" y="2174328"/>
              <a:ext cx="957225" cy="1645984"/>
            </a:xfrm>
            <a:custGeom>
              <a:avLst/>
              <a:gdLst/>
              <a:ahLst/>
              <a:cxnLst/>
              <a:rect l="l" t="t" r="r" b="b"/>
              <a:pathLst>
                <a:path w="20459" h="35180" fill="none" extrusionOk="0">
                  <a:moveTo>
                    <a:pt x="1" y="35179"/>
                  </a:moveTo>
                  <a:lnTo>
                    <a:pt x="3504" y="16502"/>
                  </a:lnTo>
                  <a:lnTo>
                    <a:pt x="20458"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4" name="Google Shape;26794;p46"/>
            <p:cNvSpPr/>
            <p:nvPr/>
          </p:nvSpPr>
          <p:spPr>
            <a:xfrm>
              <a:off x="5555203" y="2015673"/>
              <a:ext cx="232721" cy="696759"/>
            </a:xfrm>
            <a:custGeom>
              <a:avLst/>
              <a:gdLst/>
              <a:ahLst/>
              <a:cxnLst/>
              <a:rect l="l" t="t" r="r" b="b"/>
              <a:pathLst>
                <a:path w="4974" h="14892" fill="none" extrusionOk="0">
                  <a:moveTo>
                    <a:pt x="4973" y="0"/>
                  </a:moveTo>
                  <a:lnTo>
                    <a:pt x="0" y="1489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5" name="Google Shape;26795;p46"/>
            <p:cNvSpPr/>
            <p:nvPr/>
          </p:nvSpPr>
          <p:spPr>
            <a:xfrm>
              <a:off x="5314577" y="1786977"/>
              <a:ext cx="157346" cy="1159441"/>
            </a:xfrm>
            <a:custGeom>
              <a:avLst/>
              <a:gdLst/>
              <a:ahLst/>
              <a:cxnLst/>
              <a:rect l="l" t="t" r="r" b="b"/>
              <a:pathLst>
                <a:path w="3363" h="24781" fill="none" extrusionOk="0">
                  <a:moveTo>
                    <a:pt x="3363" y="0"/>
                  </a:moveTo>
                  <a:lnTo>
                    <a:pt x="0" y="2478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6" name="Google Shape;26796;p46"/>
            <p:cNvSpPr/>
            <p:nvPr/>
          </p:nvSpPr>
          <p:spPr>
            <a:xfrm>
              <a:off x="6107806" y="2034154"/>
              <a:ext cx="386090" cy="151404"/>
            </a:xfrm>
            <a:custGeom>
              <a:avLst/>
              <a:gdLst/>
              <a:ahLst/>
              <a:cxnLst/>
              <a:rect l="l" t="t" r="r" b="b"/>
              <a:pathLst>
                <a:path w="8252" h="3236" extrusionOk="0">
                  <a:moveTo>
                    <a:pt x="8251" y="1"/>
                  </a:moveTo>
                  <a:lnTo>
                    <a:pt x="0" y="2996"/>
                  </a:lnTo>
                  <a:cubicBezTo>
                    <a:pt x="0" y="2996"/>
                    <a:pt x="656" y="3236"/>
                    <a:pt x="1708" y="3236"/>
                  </a:cubicBezTo>
                  <a:cubicBezTo>
                    <a:pt x="3287" y="3236"/>
                    <a:pt x="5759" y="2697"/>
                    <a:pt x="8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7" name="Google Shape;26797;p46"/>
            <p:cNvSpPr/>
            <p:nvPr/>
          </p:nvSpPr>
          <p:spPr>
            <a:xfrm>
              <a:off x="5321174" y="2939859"/>
              <a:ext cx="355679" cy="160996"/>
            </a:xfrm>
            <a:custGeom>
              <a:avLst/>
              <a:gdLst/>
              <a:ahLst/>
              <a:cxnLst/>
              <a:rect l="l" t="t" r="r" b="b"/>
              <a:pathLst>
                <a:path w="7602" h="3441" extrusionOk="0">
                  <a:moveTo>
                    <a:pt x="833" y="1"/>
                  </a:moveTo>
                  <a:cubicBezTo>
                    <a:pt x="560" y="1"/>
                    <a:pt x="283" y="9"/>
                    <a:pt x="1" y="27"/>
                  </a:cubicBezTo>
                  <a:cubicBezTo>
                    <a:pt x="753" y="1156"/>
                    <a:pt x="3543" y="3441"/>
                    <a:pt x="6103" y="3441"/>
                  </a:cubicBezTo>
                  <a:cubicBezTo>
                    <a:pt x="6618" y="3441"/>
                    <a:pt x="7124" y="3348"/>
                    <a:pt x="7602" y="3135"/>
                  </a:cubicBezTo>
                  <a:cubicBezTo>
                    <a:pt x="5953" y="946"/>
                    <a:pt x="3647" y="1"/>
                    <a:pt x="8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8" name="Google Shape;26798;p46"/>
            <p:cNvSpPr/>
            <p:nvPr/>
          </p:nvSpPr>
          <p:spPr>
            <a:xfrm>
              <a:off x="5787876" y="1656067"/>
              <a:ext cx="383424" cy="359843"/>
            </a:xfrm>
            <a:custGeom>
              <a:avLst/>
              <a:gdLst/>
              <a:ahLst/>
              <a:cxnLst/>
              <a:rect l="l" t="t" r="r" b="b"/>
              <a:pathLst>
                <a:path w="8195" h="7691" extrusionOk="0">
                  <a:moveTo>
                    <a:pt x="8195" y="1"/>
                  </a:moveTo>
                  <a:lnTo>
                    <a:pt x="0" y="7686"/>
                  </a:lnTo>
                  <a:cubicBezTo>
                    <a:pt x="0" y="7686"/>
                    <a:pt x="48" y="7690"/>
                    <a:pt x="136" y="7690"/>
                  </a:cubicBezTo>
                  <a:cubicBezTo>
                    <a:pt x="984" y="7690"/>
                    <a:pt x="5585" y="7343"/>
                    <a:pt x="81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9" name="Google Shape;26799;p46"/>
            <p:cNvSpPr/>
            <p:nvPr/>
          </p:nvSpPr>
          <p:spPr>
            <a:xfrm>
              <a:off x="5305313" y="1143139"/>
              <a:ext cx="259156" cy="658394"/>
            </a:xfrm>
            <a:custGeom>
              <a:avLst/>
              <a:gdLst/>
              <a:ahLst/>
              <a:cxnLst/>
              <a:rect l="l" t="t" r="r" b="b"/>
              <a:pathLst>
                <a:path w="5539" h="14072" extrusionOk="0">
                  <a:moveTo>
                    <a:pt x="2713" y="0"/>
                  </a:moveTo>
                  <a:lnTo>
                    <a:pt x="2713" y="0"/>
                  </a:lnTo>
                  <a:cubicBezTo>
                    <a:pt x="1" y="7855"/>
                    <a:pt x="905" y="10540"/>
                    <a:pt x="3533" y="14072"/>
                  </a:cubicBezTo>
                  <a:cubicBezTo>
                    <a:pt x="4833" y="12235"/>
                    <a:pt x="5539" y="4408"/>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0" name="Google Shape;26800;p46"/>
            <p:cNvSpPr/>
            <p:nvPr/>
          </p:nvSpPr>
          <p:spPr>
            <a:xfrm>
              <a:off x="5130797" y="2091047"/>
              <a:ext cx="244652" cy="409858"/>
            </a:xfrm>
            <a:custGeom>
              <a:avLst/>
              <a:gdLst/>
              <a:ahLst/>
              <a:cxnLst/>
              <a:rect l="l" t="t" r="r" b="b"/>
              <a:pathLst>
                <a:path w="5229" h="8760" extrusionOk="0">
                  <a:moveTo>
                    <a:pt x="1" y="0"/>
                  </a:moveTo>
                  <a:lnTo>
                    <a:pt x="1" y="0"/>
                  </a:lnTo>
                  <a:cubicBezTo>
                    <a:pt x="29" y="3250"/>
                    <a:pt x="2233" y="6075"/>
                    <a:pt x="5228" y="8760"/>
                  </a:cubicBezTo>
                  <a:cubicBezTo>
                    <a:pt x="5228" y="8760"/>
                    <a:pt x="3674" y="206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1" name="Google Shape;26801;p46"/>
            <p:cNvSpPr/>
            <p:nvPr/>
          </p:nvSpPr>
          <p:spPr>
            <a:xfrm>
              <a:off x="6107806" y="1574096"/>
              <a:ext cx="351702" cy="600284"/>
            </a:xfrm>
            <a:custGeom>
              <a:avLst/>
              <a:gdLst/>
              <a:ahLst/>
              <a:cxnLst/>
              <a:rect l="l" t="t" r="r" b="b"/>
              <a:pathLst>
                <a:path w="7517" h="12830" extrusionOk="0">
                  <a:moveTo>
                    <a:pt x="7516" y="1"/>
                  </a:moveTo>
                  <a:lnTo>
                    <a:pt x="7516" y="1"/>
                  </a:lnTo>
                  <a:cubicBezTo>
                    <a:pt x="3419" y="3024"/>
                    <a:pt x="1046" y="7404"/>
                    <a:pt x="0" y="12829"/>
                  </a:cubicBezTo>
                  <a:cubicBezTo>
                    <a:pt x="0" y="12829"/>
                    <a:pt x="5878" y="6980"/>
                    <a:pt x="7516"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2" name="Google Shape;26802;p46"/>
            <p:cNvSpPr/>
            <p:nvPr/>
          </p:nvSpPr>
          <p:spPr>
            <a:xfrm>
              <a:off x="5564420" y="2655019"/>
              <a:ext cx="428386" cy="110419"/>
            </a:xfrm>
            <a:custGeom>
              <a:avLst/>
              <a:gdLst/>
              <a:ahLst/>
              <a:cxnLst/>
              <a:rect l="l" t="t" r="r" b="b"/>
              <a:pathLst>
                <a:path w="9156" h="2360" extrusionOk="0">
                  <a:moveTo>
                    <a:pt x="4501" y="1"/>
                  </a:moveTo>
                  <a:cubicBezTo>
                    <a:pt x="2950" y="1"/>
                    <a:pt x="1450" y="354"/>
                    <a:pt x="1" y="1057"/>
                  </a:cubicBezTo>
                  <a:cubicBezTo>
                    <a:pt x="1" y="1057"/>
                    <a:pt x="2245" y="2359"/>
                    <a:pt x="4935" y="2359"/>
                  </a:cubicBezTo>
                  <a:cubicBezTo>
                    <a:pt x="6306" y="2359"/>
                    <a:pt x="7792" y="2021"/>
                    <a:pt x="9156" y="1001"/>
                  </a:cubicBezTo>
                  <a:cubicBezTo>
                    <a:pt x="7556" y="333"/>
                    <a:pt x="6005" y="1"/>
                    <a:pt x="4501"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3" name="Google Shape;26803;p46"/>
            <p:cNvSpPr/>
            <p:nvPr/>
          </p:nvSpPr>
          <p:spPr>
            <a:xfrm>
              <a:off x="5734960" y="1576763"/>
              <a:ext cx="182518" cy="438960"/>
            </a:xfrm>
            <a:custGeom>
              <a:avLst/>
              <a:gdLst/>
              <a:ahLst/>
              <a:cxnLst/>
              <a:rect l="l" t="t" r="r" b="b"/>
              <a:pathLst>
                <a:path w="3901" h="9382" extrusionOk="0">
                  <a:moveTo>
                    <a:pt x="3081" y="0"/>
                  </a:moveTo>
                  <a:lnTo>
                    <a:pt x="3081" y="0"/>
                  </a:lnTo>
                  <a:cubicBezTo>
                    <a:pt x="538" y="2798"/>
                    <a:pt x="1" y="5934"/>
                    <a:pt x="1103" y="9381"/>
                  </a:cubicBezTo>
                  <a:cubicBezTo>
                    <a:pt x="1103" y="9381"/>
                    <a:pt x="3900" y="4804"/>
                    <a:pt x="3081"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4" name="Google Shape;26804;p46"/>
            <p:cNvSpPr/>
            <p:nvPr/>
          </p:nvSpPr>
          <p:spPr>
            <a:xfrm>
              <a:off x="5466589" y="1316299"/>
              <a:ext cx="387447" cy="485233"/>
            </a:xfrm>
            <a:custGeom>
              <a:avLst/>
              <a:gdLst/>
              <a:ahLst/>
              <a:cxnLst/>
              <a:rect l="l" t="t" r="r" b="b"/>
              <a:pathLst>
                <a:path w="8281" h="10371" extrusionOk="0">
                  <a:moveTo>
                    <a:pt x="8280" y="1"/>
                  </a:moveTo>
                  <a:lnTo>
                    <a:pt x="8280" y="1"/>
                  </a:lnTo>
                  <a:cubicBezTo>
                    <a:pt x="8280" y="1"/>
                    <a:pt x="1" y="2742"/>
                    <a:pt x="86" y="10371"/>
                  </a:cubicBezTo>
                  <a:lnTo>
                    <a:pt x="8280" y="1"/>
                  </a:ln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5" name="Google Shape;26805;p46"/>
            <p:cNvSpPr/>
            <p:nvPr/>
          </p:nvSpPr>
          <p:spPr>
            <a:xfrm>
              <a:off x="5638485" y="535000"/>
              <a:ext cx="747009" cy="3658127"/>
            </a:xfrm>
            <a:custGeom>
              <a:avLst/>
              <a:gdLst/>
              <a:ahLst/>
              <a:cxnLst/>
              <a:rect l="l" t="t" r="r" b="b"/>
              <a:pathLst>
                <a:path w="15966" h="78186" fill="none" extrusionOk="0">
                  <a:moveTo>
                    <a:pt x="15965" y="0"/>
                  </a:moveTo>
                  <a:cubicBezTo>
                    <a:pt x="15739" y="12603"/>
                    <a:pt x="14976" y="37581"/>
                    <a:pt x="7488" y="56231"/>
                  </a:cubicBezTo>
                  <a:cubicBezTo>
                    <a:pt x="0" y="74880"/>
                    <a:pt x="1159" y="78186"/>
                    <a:pt x="1159" y="78186"/>
                  </a:cubicBezTo>
                </a:path>
              </a:pathLst>
            </a:custGeom>
            <a:noFill/>
            <a:ln w="91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6" name="Google Shape;26806;p46"/>
            <p:cNvSpPr/>
            <p:nvPr/>
          </p:nvSpPr>
          <p:spPr>
            <a:xfrm>
              <a:off x="6218832" y="999503"/>
              <a:ext cx="234078" cy="664008"/>
            </a:xfrm>
            <a:custGeom>
              <a:avLst/>
              <a:gdLst/>
              <a:ahLst/>
              <a:cxnLst/>
              <a:rect l="l" t="t" r="r" b="b"/>
              <a:pathLst>
                <a:path w="5003" h="14192" extrusionOk="0">
                  <a:moveTo>
                    <a:pt x="2564" y="0"/>
                  </a:moveTo>
                  <a:cubicBezTo>
                    <a:pt x="1985" y="0"/>
                    <a:pt x="1407" y="82"/>
                    <a:pt x="848" y="244"/>
                  </a:cubicBezTo>
                  <a:lnTo>
                    <a:pt x="1" y="13666"/>
                  </a:lnTo>
                  <a:cubicBezTo>
                    <a:pt x="788" y="14018"/>
                    <a:pt x="1626" y="14191"/>
                    <a:pt x="2460" y="14191"/>
                  </a:cubicBezTo>
                  <a:cubicBezTo>
                    <a:pt x="3032" y="14191"/>
                    <a:pt x="3603" y="14110"/>
                    <a:pt x="4154" y="13949"/>
                  </a:cubicBezTo>
                  <a:lnTo>
                    <a:pt x="5002" y="499"/>
                  </a:lnTo>
                  <a:cubicBezTo>
                    <a:pt x="4221" y="166"/>
                    <a:pt x="3391" y="0"/>
                    <a:pt x="2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7" name="Google Shape;26807;p46"/>
            <p:cNvSpPr/>
            <p:nvPr/>
          </p:nvSpPr>
          <p:spPr>
            <a:xfrm>
              <a:off x="5836768" y="2615858"/>
              <a:ext cx="407238" cy="658440"/>
            </a:xfrm>
            <a:custGeom>
              <a:avLst/>
              <a:gdLst/>
              <a:ahLst/>
              <a:cxnLst/>
              <a:rect l="l" t="t" r="r" b="b"/>
              <a:pathLst>
                <a:path w="8704" h="14073" extrusionOk="0">
                  <a:moveTo>
                    <a:pt x="4804" y="1"/>
                  </a:moveTo>
                  <a:lnTo>
                    <a:pt x="1" y="12575"/>
                  </a:lnTo>
                  <a:cubicBezTo>
                    <a:pt x="1074" y="13507"/>
                    <a:pt x="2459" y="14044"/>
                    <a:pt x="3900" y="14073"/>
                  </a:cubicBezTo>
                  <a:lnTo>
                    <a:pt x="8704" y="1498"/>
                  </a:lnTo>
                  <a:cubicBezTo>
                    <a:pt x="7630" y="566"/>
                    <a:pt x="6245" y="29"/>
                    <a:pt x="4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8" name="Google Shape;26808;p46"/>
            <p:cNvSpPr/>
            <p:nvPr/>
          </p:nvSpPr>
          <p:spPr>
            <a:xfrm>
              <a:off x="6087969" y="1846865"/>
              <a:ext cx="312026" cy="661575"/>
            </a:xfrm>
            <a:custGeom>
              <a:avLst/>
              <a:gdLst/>
              <a:ahLst/>
              <a:cxnLst/>
              <a:rect l="l" t="t" r="r" b="b"/>
              <a:pathLst>
                <a:path w="6669" h="14140" extrusionOk="0">
                  <a:moveTo>
                    <a:pt x="3527" y="0"/>
                  </a:moveTo>
                  <a:cubicBezTo>
                    <a:pt x="3209" y="0"/>
                    <a:pt x="2890" y="25"/>
                    <a:pt x="2572" y="76"/>
                  </a:cubicBezTo>
                  <a:lnTo>
                    <a:pt x="0" y="13272"/>
                  </a:lnTo>
                  <a:cubicBezTo>
                    <a:pt x="942" y="13841"/>
                    <a:pt x="2019" y="14139"/>
                    <a:pt x="3114" y="14139"/>
                  </a:cubicBezTo>
                  <a:cubicBezTo>
                    <a:pt x="3432" y="14139"/>
                    <a:pt x="3751" y="14114"/>
                    <a:pt x="4069" y="14063"/>
                  </a:cubicBezTo>
                  <a:lnTo>
                    <a:pt x="6669" y="868"/>
                  </a:lnTo>
                  <a:cubicBezTo>
                    <a:pt x="5705" y="298"/>
                    <a:pt x="4623" y="0"/>
                    <a:pt x="3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9" name="Google Shape;26809;p46"/>
            <p:cNvSpPr/>
            <p:nvPr/>
          </p:nvSpPr>
          <p:spPr>
            <a:xfrm>
              <a:off x="5637174" y="3422843"/>
              <a:ext cx="331864" cy="661341"/>
            </a:xfrm>
            <a:custGeom>
              <a:avLst/>
              <a:gdLst/>
              <a:ahLst/>
              <a:cxnLst/>
              <a:rect l="l" t="t" r="r" b="b"/>
              <a:pathLst>
                <a:path w="7093" h="14135" extrusionOk="0">
                  <a:moveTo>
                    <a:pt x="3801" y="1"/>
                  </a:moveTo>
                  <a:cubicBezTo>
                    <a:pt x="3551" y="1"/>
                    <a:pt x="3301" y="16"/>
                    <a:pt x="3052" y="46"/>
                  </a:cubicBezTo>
                  <a:lnTo>
                    <a:pt x="0" y="13157"/>
                  </a:lnTo>
                  <a:cubicBezTo>
                    <a:pt x="977" y="13808"/>
                    <a:pt x="2127" y="14134"/>
                    <a:pt x="3292" y="14134"/>
                  </a:cubicBezTo>
                  <a:cubicBezTo>
                    <a:pt x="3541" y="14134"/>
                    <a:pt x="3791" y="14119"/>
                    <a:pt x="4041" y="14089"/>
                  </a:cubicBezTo>
                  <a:lnTo>
                    <a:pt x="7092" y="978"/>
                  </a:lnTo>
                  <a:cubicBezTo>
                    <a:pt x="6115" y="327"/>
                    <a:pt x="4965" y="1"/>
                    <a:pt x="3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810" name="Google Shape;26810;p46"/>
          <p:cNvGrpSpPr/>
          <p:nvPr/>
        </p:nvGrpSpPr>
        <p:grpSpPr>
          <a:xfrm>
            <a:off x="7320768" y="3557956"/>
            <a:ext cx="2083486" cy="1790727"/>
            <a:chOff x="4546400" y="4374850"/>
            <a:chExt cx="1246850" cy="1071650"/>
          </a:xfrm>
        </p:grpSpPr>
        <p:sp>
          <p:nvSpPr>
            <p:cNvPr id="26811" name="Google Shape;26811;p46"/>
            <p:cNvSpPr/>
            <p:nvPr/>
          </p:nvSpPr>
          <p:spPr>
            <a:xfrm>
              <a:off x="4880525" y="5126475"/>
              <a:ext cx="912725" cy="320025"/>
            </a:xfrm>
            <a:custGeom>
              <a:avLst/>
              <a:gdLst/>
              <a:ahLst/>
              <a:cxnLst/>
              <a:rect l="l" t="t" r="r" b="b"/>
              <a:pathLst>
                <a:path w="36509" h="12801" fill="none" extrusionOk="0">
                  <a:moveTo>
                    <a:pt x="36508" y="12801"/>
                  </a:moveTo>
                  <a:lnTo>
                    <a:pt x="22465" y="1470"/>
                  </a:lnTo>
                  <a:lnTo>
                    <a:pt x="1" y="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2" name="Google Shape;26812;p46"/>
            <p:cNvSpPr/>
            <p:nvPr/>
          </p:nvSpPr>
          <p:spPr>
            <a:xfrm>
              <a:off x="4951875" y="4959075"/>
              <a:ext cx="319325" cy="192875"/>
            </a:xfrm>
            <a:custGeom>
              <a:avLst/>
              <a:gdLst/>
              <a:ahLst/>
              <a:cxnLst/>
              <a:rect l="l" t="t" r="r" b="b"/>
              <a:pathLst>
                <a:path w="12773" h="7715" fill="none" extrusionOk="0">
                  <a:moveTo>
                    <a:pt x="1" y="0"/>
                  </a:moveTo>
                  <a:lnTo>
                    <a:pt x="12773" y="7714"/>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3" name="Google Shape;26813;p46"/>
            <p:cNvSpPr/>
            <p:nvPr/>
          </p:nvSpPr>
          <p:spPr>
            <a:xfrm>
              <a:off x="4998500" y="4766925"/>
              <a:ext cx="443650" cy="396325"/>
            </a:xfrm>
            <a:custGeom>
              <a:avLst/>
              <a:gdLst/>
              <a:ahLst/>
              <a:cxnLst/>
              <a:rect l="l" t="t" r="r" b="b"/>
              <a:pathLst>
                <a:path w="17746" h="15853" fill="none" extrusionOk="0">
                  <a:moveTo>
                    <a:pt x="1" y="0"/>
                  </a:moveTo>
                  <a:lnTo>
                    <a:pt x="17746" y="1585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4" name="Google Shape;26814;p46"/>
            <p:cNvSpPr/>
            <p:nvPr/>
          </p:nvSpPr>
          <p:spPr>
            <a:xfrm>
              <a:off x="4685575" y="5126475"/>
              <a:ext cx="194975" cy="74925"/>
            </a:xfrm>
            <a:custGeom>
              <a:avLst/>
              <a:gdLst/>
              <a:ahLst/>
              <a:cxnLst/>
              <a:rect l="l" t="t" r="r" b="b"/>
              <a:pathLst>
                <a:path w="7799" h="2997" extrusionOk="0">
                  <a:moveTo>
                    <a:pt x="7799" y="1"/>
                  </a:moveTo>
                  <a:lnTo>
                    <a:pt x="0" y="2911"/>
                  </a:lnTo>
                  <a:cubicBezTo>
                    <a:pt x="498" y="2970"/>
                    <a:pt x="968" y="2997"/>
                    <a:pt x="1411" y="2997"/>
                  </a:cubicBezTo>
                  <a:cubicBezTo>
                    <a:pt x="6100" y="2997"/>
                    <a:pt x="7799" y="1"/>
                    <a:pt x="7799"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5" name="Google Shape;26815;p46"/>
            <p:cNvSpPr/>
            <p:nvPr/>
          </p:nvSpPr>
          <p:spPr>
            <a:xfrm>
              <a:off x="5343225" y="5163225"/>
              <a:ext cx="98925" cy="173800"/>
            </a:xfrm>
            <a:custGeom>
              <a:avLst/>
              <a:gdLst/>
              <a:ahLst/>
              <a:cxnLst/>
              <a:rect l="l" t="t" r="r" b="b"/>
              <a:pathLst>
                <a:path w="3957" h="6952" extrusionOk="0">
                  <a:moveTo>
                    <a:pt x="3787" y="0"/>
                  </a:moveTo>
                  <a:cubicBezTo>
                    <a:pt x="1357" y="1809"/>
                    <a:pt x="1" y="4069"/>
                    <a:pt x="199" y="6951"/>
                  </a:cubicBezTo>
                  <a:cubicBezTo>
                    <a:pt x="3053" y="6104"/>
                    <a:pt x="3957" y="1554"/>
                    <a:pt x="3787"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6" name="Google Shape;26816;p46"/>
            <p:cNvSpPr/>
            <p:nvPr/>
          </p:nvSpPr>
          <p:spPr>
            <a:xfrm>
              <a:off x="4685575" y="4946350"/>
              <a:ext cx="266325" cy="49100"/>
            </a:xfrm>
            <a:custGeom>
              <a:avLst/>
              <a:gdLst/>
              <a:ahLst/>
              <a:cxnLst/>
              <a:rect l="l" t="t" r="r" b="b"/>
              <a:pathLst>
                <a:path w="10653" h="1964" extrusionOk="0">
                  <a:moveTo>
                    <a:pt x="0" y="0"/>
                  </a:moveTo>
                  <a:lnTo>
                    <a:pt x="0" y="0"/>
                  </a:lnTo>
                  <a:cubicBezTo>
                    <a:pt x="2567" y="1489"/>
                    <a:pt x="4676" y="1963"/>
                    <a:pt x="6319" y="1963"/>
                  </a:cubicBezTo>
                  <a:cubicBezTo>
                    <a:pt x="9199" y="1963"/>
                    <a:pt x="10653" y="509"/>
                    <a:pt x="10653" y="509"/>
                  </a:cubicBezTo>
                  <a:lnTo>
                    <a:pt x="0" y="0"/>
                  </a:ln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7" name="Google Shape;26817;p46"/>
            <p:cNvSpPr/>
            <p:nvPr/>
          </p:nvSpPr>
          <p:spPr>
            <a:xfrm>
              <a:off x="4801425" y="4504850"/>
              <a:ext cx="202750" cy="267050"/>
            </a:xfrm>
            <a:custGeom>
              <a:avLst/>
              <a:gdLst/>
              <a:ahLst/>
              <a:cxnLst/>
              <a:rect l="l" t="t" r="r" b="b"/>
              <a:pathLst>
                <a:path w="8110" h="10682" extrusionOk="0">
                  <a:moveTo>
                    <a:pt x="0" y="0"/>
                  </a:moveTo>
                  <a:cubicBezTo>
                    <a:pt x="707" y="4945"/>
                    <a:pt x="6019" y="10172"/>
                    <a:pt x="8110" y="10681"/>
                  </a:cubicBezTo>
                  <a:cubicBezTo>
                    <a:pt x="7827" y="6499"/>
                    <a:pt x="6838" y="4013"/>
                    <a:pt x="0"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8" name="Google Shape;26818;p46"/>
            <p:cNvSpPr/>
            <p:nvPr/>
          </p:nvSpPr>
          <p:spPr>
            <a:xfrm>
              <a:off x="5195600" y="4771875"/>
              <a:ext cx="89025" cy="238775"/>
            </a:xfrm>
            <a:custGeom>
              <a:avLst/>
              <a:gdLst/>
              <a:ahLst/>
              <a:cxnLst/>
              <a:rect l="l" t="t" r="r" b="b"/>
              <a:pathLst>
                <a:path w="3561" h="9551" extrusionOk="0">
                  <a:moveTo>
                    <a:pt x="1413" y="0"/>
                  </a:moveTo>
                  <a:lnTo>
                    <a:pt x="1413" y="0"/>
                  </a:lnTo>
                  <a:cubicBezTo>
                    <a:pt x="0" y="3758"/>
                    <a:pt x="3052" y="9551"/>
                    <a:pt x="3052" y="9551"/>
                  </a:cubicBezTo>
                  <a:cubicBezTo>
                    <a:pt x="3561" y="5764"/>
                    <a:pt x="3391" y="2374"/>
                    <a:pt x="1413"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9" name="Google Shape;26819;p46"/>
            <p:cNvSpPr/>
            <p:nvPr/>
          </p:nvSpPr>
          <p:spPr>
            <a:xfrm>
              <a:off x="4546400" y="5008850"/>
              <a:ext cx="334150" cy="117650"/>
            </a:xfrm>
            <a:custGeom>
              <a:avLst/>
              <a:gdLst/>
              <a:ahLst/>
              <a:cxnLst/>
              <a:rect l="l" t="t" r="r" b="b"/>
              <a:pathLst>
                <a:path w="13366" h="4706" extrusionOk="0">
                  <a:moveTo>
                    <a:pt x="1217" y="1"/>
                  </a:moveTo>
                  <a:cubicBezTo>
                    <a:pt x="815" y="1"/>
                    <a:pt x="409" y="15"/>
                    <a:pt x="1" y="43"/>
                  </a:cubicBezTo>
                  <a:cubicBezTo>
                    <a:pt x="5511" y="4084"/>
                    <a:pt x="13366" y="4706"/>
                    <a:pt x="13366" y="4706"/>
                  </a:cubicBezTo>
                  <a:cubicBezTo>
                    <a:pt x="9613" y="1678"/>
                    <a:pt x="5600" y="1"/>
                    <a:pt x="121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0" name="Google Shape;26820;p46"/>
            <p:cNvSpPr/>
            <p:nvPr/>
          </p:nvSpPr>
          <p:spPr>
            <a:xfrm>
              <a:off x="5099525" y="5151925"/>
              <a:ext cx="165325" cy="140600"/>
            </a:xfrm>
            <a:custGeom>
              <a:avLst/>
              <a:gdLst/>
              <a:ahLst/>
              <a:cxnLst/>
              <a:rect l="l" t="t" r="r" b="b"/>
              <a:pathLst>
                <a:path w="6613" h="5624" extrusionOk="0">
                  <a:moveTo>
                    <a:pt x="6612" y="0"/>
                  </a:moveTo>
                  <a:cubicBezTo>
                    <a:pt x="3702" y="763"/>
                    <a:pt x="1498" y="2628"/>
                    <a:pt x="0" y="5623"/>
                  </a:cubicBezTo>
                  <a:cubicBezTo>
                    <a:pt x="4776" y="5312"/>
                    <a:pt x="6612" y="0"/>
                    <a:pt x="6612"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1" name="Google Shape;26821;p46"/>
            <p:cNvSpPr/>
            <p:nvPr/>
          </p:nvSpPr>
          <p:spPr>
            <a:xfrm>
              <a:off x="4772450" y="4819200"/>
              <a:ext cx="180175" cy="139875"/>
            </a:xfrm>
            <a:custGeom>
              <a:avLst/>
              <a:gdLst/>
              <a:ahLst/>
              <a:cxnLst/>
              <a:rect l="l" t="t" r="r" b="b"/>
              <a:pathLst>
                <a:path w="7207" h="5595" extrusionOk="0">
                  <a:moveTo>
                    <a:pt x="1" y="0"/>
                  </a:moveTo>
                  <a:lnTo>
                    <a:pt x="1" y="0"/>
                  </a:lnTo>
                  <a:cubicBezTo>
                    <a:pt x="2346" y="3984"/>
                    <a:pt x="7206" y="5595"/>
                    <a:pt x="7206" y="5595"/>
                  </a:cubicBezTo>
                  <a:cubicBezTo>
                    <a:pt x="5878" y="2402"/>
                    <a:pt x="3533" y="481"/>
                    <a:pt x="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2" name="Google Shape;26822;p46"/>
            <p:cNvSpPr/>
            <p:nvPr/>
          </p:nvSpPr>
          <p:spPr>
            <a:xfrm>
              <a:off x="4696175" y="4688825"/>
              <a:ext cx="308000" cy="83075"/>
            </a:xfrm>
            <a:custGeom>
              <a:avLst/>
              <a:gdLst/>
              <a:ahLst/>
              <a:cxnLst/>
              <a:rect l="l" t="t" r="r" b="b"/>
              <a:pathLst>
                <a:path w="12320" h="3323" extrusionOk="0">
                  <a:moveTo>
                    <a:pt x="4891" y="0"/>
                  </a:moveTo>
                  <a:cubicBezTo>
                    <a:pt x="2166" y="0"/>
                    <a:pt x="0" y="892"/>
                    <a:pt x="0" y="892"/>
                  </a:cubicBezTo>
                  <a:lnTo>
                    <a:pt x="12320" y="3322"/>
                  </a:lnTo>
                  <a:cubicBezTo>
                    <a:pt x="10146" y="697"/>
                    <a:pt x="7299" y="0"/>
                    <a:pt x="489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3" name="Google Shape;26823;p46"/>
            <p:cNvSpPr/>
            <p:nvPr/>
          </p:nvSpPr>
          <p:spPr>
            <a:xfrm>
              <a:off x="5298725" y="4575475"/>
              <a:ext cx="406925" cy="517825"/>
            </a:xfrm>
            <a:custGeom>
              <a:avLst/>
              <a:gdLst/>
              <a:ahLst/>
              <a:cxnLst/>
              <a:rect l="l" t="t" r="r" b="b"/>
              <a:pathLst>
                <a:path w="16277" h="20713" fill="none" extrusionOk="0">
                  <a:moveTo>
                    <a:pt x="16276" y="20713"/>
                  </a:moveTo>
                  <a:lnTo>
                    <a:pt x="8167" y="9015"/>
                  </a:lnTo>
                  <a:lnTo>
                    <a:pt x="1" y="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4" name="Google Shape;26824;p46"/>
            <p:cNvSpPr/>
            <p:nvPr/>
          </p:nvSpPr>
          <p:spPr>
            <a:xfrm>
              <a:off x="5265525" y="4726875"/>
              <a:ext cx="237375" cy="74100"/>
            </a:xfrm>
            <a:custGeom>
              <a:avLst/>
              <a:gdLst/>
              <a:ahLst/>
              <a:cxnLst/>
              <a:rect l="l" t="t" r="r" b="b"/>
              <a:pathLst>
                <a:path w="9495" h="2964" extrusionOk="0">
                  <a:moveTo>
                    <a:pt x="1670" y="0"/>
                  </a:moveTo>
                  <a:cubicBezTo>
                    <a:pt x="1133" y="0"/>
                    <a:pt x="577" y="34"/>
                    <a:pt x="1" y="105"/>
                  </a:cubicBezTo>
                  <a:cubicBezTo>
                    <a:pt x="2660" y="1977"/>
                    <a:pt x="5841" y="2964"/>
                    <a:pt x="9093" y="2964"/>
                  </a:cubicBezTo>
                  <a:cubicBezTo>
                    <a:pt x="9227" y="2964"/>
                    <a:pt x="9361" y="2962"/>
                    <a:pt x="9495" y="2959"/>
                  </a:cubicBezTo>
                  <a:cubicBezTo>
                    <a:pt x="7301" y="1150"/>
                    <a:pt x="4798" y="0"/>
                    <a:pt x="1670"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5" name="Google Shape;26825;p46"/>
            <p:cNvSpPr/>
            <p:nvPr/>
          </p:nvSpPr>
          <p:spPr>
            <a:xfrm>
              <a:off x="5203375" y="4374850"/>
              <a:ext cx="140600" cy="204900"/>
            </a:xfrm>
            <a:custGeom>
              <a:avLst/>
              <a:gdLst/>
              <a:ahLst/>
              <a:cxnLst/>
              <a:rect l="l" t="t" r="r" b="b"/>
              <a:pathLst>
                <a:path w="5624" h="8196" extrusionOk="0">
                  <a:moveTo>
                    <a:pt x="0" y="1"/>
                  </a:moveTo>
                  <a:lnTo>
                    <a:pt x="3956" y="8195"/>
                  </a:lnTo>
                  <a:cubicBezTo>
                    <a:pt x="5623" y="3703"/>
                    <a:pt x="1" y="1"/>
                    <a:pt x="0"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6" name="Google Shape;26826;p46"/>
            <p:cNvSpPr/>
            <p:nvPr/>
          </p:nvSpPr>
          <p:spPr>
            <a:xfrm>
              <a:off x="5454150" y="4553575"/>
              <a:ext cx="83375" cy="247275"/>
            </a:xfrm>
            <a:custGeom>
              <a:avLst/>
              <a:gdLst/>
              <a:ahLst/>
              <a:cxnLst/>
              <a:rect l="l" t="t" r="r" b="b"/>
              <a:pathLst>
                <a:path w="3335" h="9891" extrusionOk="0">
                  <a:moveTo>
                    <a:pt x="1611" y="1"/>
                  </a:moveTo>
                  <a:lnTo>
                    <a:pt x="1611" y="1"/>
                  </a:lnTo>
                  <a:cubicBezTo>
                    <a:pt x="0" y="3166"/>
                    <a:pt x="848" y="7828"/>
                    <a:pt x="1950" y="9891"/>
                  </a:cubicBezTo>
                  <a:cubicBezTo>
                    <a:pt x="3193" y="6359"/>
                    <a:pt x="3334" y="3024"/>
                    <a:pt x="1611"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7" name="Google Shape;26827;p46"/>
            <p:cNvSpPr/>
            <p:nvPr/>
          </p:nvSpPr>
          <p:spPr>
            <a:xfrm>
              <a:off x="5080450" y="4482525"/>
              <a:ext cx="221825" cy="97575"/>
            </a:xfrm>
            <a:custGeom>
              <a:avLst/>
              <a:gdLst/>
              <a:ahLst/>
              <a:cxnLst/>
              <a:rect l="l" t="t" r="r" b="b"/>
              <a:pathLst>
                <a:path w="8873" h="3903" extrusionOk="0">
                  <a:moveTo>
                    <a:pt x="1435" y="0"/>
                  </a:moveTo>
                  <a:cubicBezTo>
                    <a:pt x="969" y="0"/>
                    <a:pt x="491" y="42"/>
                    <a:pt x="1" y="130"/>
                  </a:cubicBezTo>
                  <a:cubicBezTo>
                    <a:pt x="2110" y="2534"/>
                    <a:pt x="5128" y="3902"/>
                    <a:pt x="8316" y="3902"/>
                  </a:cubicBezTo>
                  <a:cubicBezTo>
                    <a:pt x="8501" y="3902"/>
                    <a:pt x="8687" y="3898"/>
                    <a:pt x="8873" y="3888"/>
                  </a:cubicBezTo>
                  <a:cubicBezTo>
                    <a:pt x="6665" y="1559"/>
                    <a:pt x="4269" y="0"/>
                    <a:pt x="1435"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828" name="Google Shape;26828;p46"/>
          <p:cNvSpPr/>
          <p:nvPr/>
        </p:nvSpPr>
        <p:spPr>
          <a:xfrm>
            <a:off x="8081303" y="1753872"/>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829" name="Google Shape;26829;p46"/>
          <p:cNvGrpSpPr/>
          <p:nvPr/>
        </p:nvGrpSpPr>
        <p:grpSpPr>
          <a:xfrm>
            <a:off x="7999136" y="3244712"/>
            <a:ext cx="174925" cy="214535"/>
            <a:chOff x="2067386" y="2215512"/>
            <a:chExt cx="174925" cy="214535"/>
          </a:xfrm>
        </p:grpSpPr>
        <p:sp>
          <p:nvSpPr>
            <p:cNvPr id="26830" name="Google Shape;26830;p46"/>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1" name="Google Shape;26831;p46"/>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2" name="Google Shape;26832;p46"/>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3" name="Google Shape;26833;p46"/>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7234" name="Shape 27234"/>
        <p:cNvGrpSpPr/>
        <p:nvPr/>
      </p:nvGrpSpPr>
      <p:grpSpPr>
        <a:xfrm>
          <a:off x="0" y="0"/>
          <a:ext cx="0" cy="0"/>
          <a:chOff x="0" y="0"/>
          <a:chExt cx="0" cy="0"/>
        </a:xfrm>
      </p:grpSpPr>
      <p:sp>
        <p:nvSpPr>
          <p:cNvPr id="27235" name="Google Shape;27235;p55"/>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IMPORTANT</a:t>
            </a:r>
            <a:r>
              <a:rPr lang="en-GB"/>
              <a:t> TEMPLES AND PAGODAS</a:t>
            </a:r>
            <a:endParaRPr lang="en-GB"/>
          </a:p>
        </p:txBody>
      </p:sp>
      <p:sp>
        <p:nvSpPr>
          <p:cNvPr id="27236" name="Google Shape;27236;p55"/>
          <p:cNvSpPr txBox="1"/>
          <p:nvPr>
            <p:ph type="subTitle" idx="1"/>
          </p:nvPr>
        </p:nvSpPr>
        <p:spPr>
          <a:xfrm>
            <a:off x="717550" y="2248861"/>
            <a:ext cx="23364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Venus is extremely hot, even more than Mercury</a:t>
            </a:r>
            <a:endParaRPr lang="en-GB"/>
          </a:p>
        </p:txBody>
      </p:sp>
      <p:sp>
        <p:nvSpPr>
          <p:cNvPr id="27237" name="Google Shape;27237;p55"/>
          <p:cNvSpPr txBox="1"/>
          <p:nvPr>
            <p:ph type="subTitle" idx="2"/>
          </p:nvPr>
        </p:nvSpPr>
        <p:spPr>
          <a:xfrm>
            <a:off x="3401350" y="2248861"/>
            <a:ext cx="23364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Mercury is the closest planet to the Sun</a:t>
            </a:r>
            <a:endParaRPr lang="en-GB"/>
          </a:p>
        </p:txBody>
      </p:sp>
      <p:sp>
        <p:nvSpPr>
          <p:cNvPr id="27238" name="Google Shape;27238;p55"/>
          <p:cNvSpPr txBox="1"/>
          <p:nvPr>
            <p:ph type="subTitle" idx="3"/>
          </p:nvPr>
        </p:nvSpPr>
        <p:spPr>
          <a:xfrm>
            <a:off x="6087600" y="2248861"/>
            <a:ext cx="23364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Earth is the third planet from the Sun</a:t>
            </a:r>
            <a:endParaRPr lang="en-GB"/>
          </a:p>
        </p:txBody>
      </p:sp>
      <p:sp>
        <p:nvSpPr>
          <p:cNvPr id="27239" name="Google Shape;27239;p55"/>
          <p:cNvSpPr txBox="1"/>
          <p:nvPr>
            <p:ph type="subTitle" idx="4"/>
          </p:nvPr>
        </p:nvSpPr>
        <p:spPr>
          <a:xfrm>
            <a:off x="715100" y="3746528"/>
            <a:ext cx="23364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Despite being red, Mars is a very cold place</a:t>
            </a:r>
            <a:endParaRPr lang="en-GB"/>
          </a:p>
        </p:txBody>
      </p:sp>
      <p:sp>
        <p:nvSpPr>
          <p:cNvPr id="27240" name="Google Shape;27240;p55"/>
          <p:cNvSpPr txBox="1"/>
          <p:nvPr>
            <p:ph type="subTitle" idx="5"/>
          </p:nvPr>
        </p:nvSpPr>
        <p:spPr>
          <a:xfrm>
            <a:off x="3401350" y="3746528"/>
            <a:ext cx="23364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Jupiter is the biggest planet in the Solar System</a:t>
            </a:r>
            <a:endParaRPr lang="en-GB"/>
          </a:p>
        </p:txBody>
      </p:sp>
      <p:sp>
        <p:nvSpPr>
          <p:cNvPr id="27241" name="Google Shape;27241;p55"/>
          <p:cNvSpPr txBox="1"/>
          <p:nvPr>
            <p:ph type="subTitle" idx="6"/>
          </p:nvPr>
        </p:nvSpPr>
        <p:spPr>
          <a:xfrm>
            <a:off x="6087600" y="3746528"/>
            <a:ext cx="23364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Saturn is composed of hydrogen and helium</a:t>
            </a:r>
            <a:endParaRPr lang="en-GB"/>
          </a:p>
        </p:txBody>
      </p:sp>
      <p:sp>
        <p:nvSpPr>
          <p:cNvPr id="27242" name="Google Shape;27242;p55"/>
          <p:cNvSpPr txBox="1"/>
          <p:nvPr>
            <p:ph type="subTitle" idx="7"/>
          </p:nvPr>
        </p:nvSpPr>
        <p:spPr>
          <a:xfrm>
            <a:off x="717550" y="1942725"/>
            <a:ext cx="23364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TRAN QUOC </a:t>
            </a:r>
            <a:endParaRPr lang="en-GB"/>
          </a:p>
        </p:txBody>
      </p:sp>
      <p:sp>
        <p:nvSpPr>
          <p:cNvPr id="27243" name="Google Shape;27243;p55"/>
          <p:cNvSpPr txBox="1"/>
          <p:nvPr>
            <p:ph type="subTitle" idx="8"/>
          </p:nvPr>
        </p:nvSpPr>
        <p:spPr>
          <a:xfrm>
            <a:off x="3403800" y="1942725"/>
            <a:ext cx="23364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CAO DAI</a:t>
            </a:r>
            <a:endParaRPr lang="en-GB"/>
          </a:p>
        </p:txBody>
      </p:sp>
      <p:sp>
        <p:nvSpPr>
          <p:cNvPr id="27244" name="Google Shape;27244;p55"/>
          <p:cNvSpPr txBox="1"/>
          <p:nvPr>
            <p:ph type="subTitle" idx="9"/>
          </p:nvPr>
        </p:nvSpPr>
        <p:spPr>
          <a:xfrm>
            <a:off x="6090050" y="1942725"/>
            <a:ext cx="23364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THIEN MU</a:t>
            </a:r>
            <a:endParaRPr lang="en-GB"/>
          </a:p>
        </p:txBody>
      </p:sp>
      <p:sp>
        <p:nvSpPr>
          <p:cNvPr id="27245" name="Google Shape;27245;p55"/>
          <p:cNvSpPr txBox="1"/>
          <p:nvPr>
            <p:ph type="subTitle" idx="13"/>
          </p:nvPr>
        </p:nvSpPr>
        <p:spPr>
          <a:xfrm>
            <a:off x="717550" y="3440400"/>
            <a:ext cx="23364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GIEN LAM</a:t>
            </a:r>
            <a:endParaRPr lang="en-GB"/>
          </a:p>
        </p:txBody>
      </p:sp>
      <p:sp>
        <p:nvSpPr>
          <p:cNvPr id="27246" name="Google Shape;27246;p55"/>
          <p:cNvSpPr txBox="1"/>
          <p:nvPr>
            <p:ph type="subTitle" idx="14"/>
          </p:nvPr>
        </p:nvSpPr>
        <p:spPr>
          <a:xfrm>
            <a:off x="3403800" y="3440400"/>
            <a:ext cx="23364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BAI DIN</a:t>
            </a:r>
            <a:endParaRPr lang="en-GB"/>
          </a:p>
        </p:txBody>
      </p:sp>
      <p:sp>
        <p:nvSpPr>
          <p:cNvPr id="27247" name="Google Shape;27247;p55"/>
          <p:cNvSpPr txBox="1"/>
          <p:nvPr>
            <p:ph type="subTitle" idx="15"/>
          </p:nvPr>
        </p:nvSpPr>
        <p:spPr>
          <a:xfrm>
            <a:off x="6090050" y="3440400"/>
            <a:ext cx="23364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VAN THUY TU</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27251" name="Shape 27251"/>
        <p:cNvGrpSpPr/>
        <p:nvPr/>
      </p:nvGrpSpPr>
      <p:grpSpPr>
        <a:xfrm>
          <a:off x="0" y="0"/>
          <a:ext cx="0" cy="0"/>
          <a:chOff x="0" y="0"/>
          <a:chExt cx="0" cy="0"/>
        </a:xfrm>
      </p:grpSpPr>
      <p:sp>
        <p:nvSpPr>
          <p:cNvPr id="27252" name="Google Shape;27252;p56"/>
          <p:cNvSpPr txBox="1"/>
          <p:nvPr>
            <p:ph type="title"/>
          </p:nvPr>
        </p:nvSpPr>
        <p:spPr>
          <a:xfrm>
            <a:off x="715050" y="1307100"/>
            <a:ext cx="7713900" cy="25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AWESOME WORDS</a:t>
            </a:r>
            <a:endParaRPr lang="en-GB"/>
          </a:p>
        </p:txBody>
      </p:sp>
      <p:sp>
        <p:nvSpPr>
          <p:cNvPr id="27253" name="Google Shape;27253;p56"/>
          <p:cNvSpPr/>
          <p:nvPr/>
        </p:nvSpPr>
        <p:spPr>
          <a:xfrm>
            <a:off x="852578" y="310219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4" name="Google Shape;27254;p56"/>
          <p:cNvSpPr/>
          <p:nvPr/>
        </p:nvSpPr>
        <p:spPr>
          <a:xfrm flipH="1">
            <a:off x="1218995" y="3513680"/>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7258" name="Shape 27258"/>
        <p:cNvGrpSpPr/>
        <p:nvPr/>
      </p:nvGrpSpPr>
      <p:grpSpPr>
        <a:xfrm>
          <a:off x="0" y="0"/>
          <a:ext cx="0" cy="0"/>
          <a:chOff x="0" y="0"/>
          <a:chExt cx="0" cy="0"/>
        </a:xfrm>
      </p:grpSpPr>
      <p:sp>
        <p:nvSpPr>
          <p:cNvPr id="27259" name="Google Shape;27259;p57"/>
          <p:cNvSpPr txBox="1"/>
          <p:nvPr>
            <p:ph type="title"/>
          </p:nvPr>
        </p:nvSpPr>
        <p:spPr>
          <a:xfrm>
            <a:off x="1318050" y="3346225"/>
            <a:ext cx="64869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endParaRPr lang="en-GB"/>
          </a:p>
        </p:txBody>
      </p:sp>
      <p:sp>
        <p:nvSpPr>
          <p:cNvPr id="27260" name="Google Shape;27260;p57"/>
          <p:cNvSpPr txBox="1"/>
          <p:nvPr>
            <p:ph type="subTitle" idx="1"/>
          </p:nvPr>
        </p:nvSpPr>
        <p:spPr>
          <a:xfrm>
            <a:off x="1318050" y="1265375"/>
            <a:ext cx="6507900" cy="174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“This is a quote, words full of wisdom that someone important said and can make the reader get inspired.”</a:t>
            </a:r>
            <a:endParaRPr lang="en-GB"/>
          </a:p>
        </p:txBody>
      </p:sp>
      <p:grpSp>
        <p:nvGrpSpPr>
          <p:cNvPr id="27261" name="Google Shape;27261;p57"/>
          <p:cNvGrpSpPr/>
          <p:nvPr/>
        </p:nvGrpSpPr>
        <p:grpSpPr>
          <a:xfrm>
            <a:off x="912146" y="-20707"/>
            <a:ext cx="371566" cy="2316185"/>
            <a:chOff x="4842737" y="1623629"/>
            <a:chExt cx="472971" cy="2948300"/>
          </a:xfrm>
        </p:grpSpPr>
        <p:sp>
          <p:nvSpPr>
            <p:cNvPr id="27262" name="Google Shape;27262;p57"/>
            <p:cNvSpPr/>
            <p:nvPr/>
          </p:nvSpPr>
          <p:spPr>
            <a:xfrm>
              <a:off x="4883126" y="2572091"/>
              <a:ext cx="397401" cy="440419"/>
            </a:xfrm>
            <a:custGeom>
              <a:avLst/>
              <a:gdLst/>
              <a:ahLst/>
              <a:cxnLst/>
              <a:rect l="l" t="t" r="r" b="b"/>
              <a:pathLst>
                <a:path w="8619" h="9552" fill="none" extrusionOk="0">
                  <a:moveTo>
                    <a:pt x="8619" y="9551"/>
                  </a:moveTo>
                  <a:lnTo>
                    <a:pt x="4239" y="0"/>
                  </a:lnTo>
                  <a:lnTo>
                    <a:pt x="1" y="9551"/>
                  </a:lnTo>
                  <a:close/>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3" name="Google Shape;27263;p57"/>
            <p:cNvSpPr/>
            <p:nvPr/>
          </p:nvSpPr>
          <p:spPr>
            <a:xfrm>
              <a:off x="5078573" y="1623629"/>
              <a:ext cx="46" cy="948523"/>
            </a:xfrm>
            <a:custGeom>
              <a:avLst/>
              <a:gdLst/>
              <a:ahLst/>
              <a:cxnLst/>
              <a:rect l="l" t="t" r="r" b="b"/>
              <a:pathLst>
                <a:path w="1" h="20572" fill="none" extrusionOk="0">
                  <a:moveTo>
                    <a:pt x="0" y="20571"/>
                  </a:moveTo>
                  <a:lnTo>
                    <a:pt x="0" y="1"/>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4" name="Google Shape;27264;p57"/>
            <p:cNvSpPr/>
            <p:nvPr/>
          </p:nvSpPr>
          <p:spPr>
            <a:xfrm>
              <a:off x="4871415" y="3030669"/>
              <a:ext cx="415659" cy="932893"/>
            </a:xfrm>
            <a:custGeom>
              <a:avLst/>
              <a:gdLst/>
              <a:ahLst/>
              <a:cxnLst/>
              <a:rect l="l" t="t" r="r" b="b"/>
              <a:pathLst>
                <a:path w="9015" h="20233" extrusionOk="0">
                  <a:moveTo>
                    <a:pt x="0" y="1"/>
                  </a:moveTo>
                  <a:lnTo>
                    <a:pt x="0" y="20232"/>
                  </a:lnTo>
                  <a:lnTo>
                    <a:pt x="9014" y="20232"/>
                  </a:lnTo>
                  <a:lnTo>
                    <a:pt x="9014" y="1"/>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5" name="Google Shape;27265;p57"/>
            <p:cNvSpPr/>
            <p:nvPr/>
          </p:nvSpPr>
          <p:spPr>
            <a:xfrm>
              <a:off x="4950903" y="3209148"/>
              <a:ext cx="256680" cy="575929"/>
            </a:xfrm>
            <a:custGeom>
              <a:avLst/>
              <a:gdLst/>
              <a:ahLst/>
              <a:cxnLst/>
              <a:rect l="l" t="t" r="r" b="b"/>
              <a:pathLst>
                <a:path w="5567" h="12491" extrusionOk="0">
                  <a:moveTo>
                    <a:pt x="0" y="1"/>
                  </a:moveTo>
                  <a:lnTo>
                    <a:pt x="0" y="12490"/>
                  </a:lnTo>
                  <a:lnTo>
                    <a:pt x="5567" y="12490"/>
                  </a:lnTo>
                  <a:lnTo>
                    <a:pt x="55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6" name="Google Shape;27266;p57"/>
            <p:cNvSpPr/>
            <p:nvPr/>
          </p:nvSpPr>
          <p:spPr>
            <a:xfrm>
              <a:off x="4868787" y="3970001"/>
              <a:ext cx="422160" cy="226757"/>
            </a:xfrm>
            <a:custGeom>
              <a:avLst/>
              <a:gdLst/>
              <a:ahLst/>
              <a:cxnLst/>
              <a:rect l="l" t="t" r="r" b="b"/>
              <a:pathLst>
                <a:path w="9156" h="4918" fill="none" extrusionOk="0">
                  <a:moveTo>
                    <a:pt x="4578" y="4917"/>
                  </a:moveTo>
                  <a:lnTo>
                    <a:pt x="1" y="1"/>
                  </a:lnTo>
                  <a:lnTo>
                    <a:pt x="4578" y="1"/>
                  </a:lnTo>
                  <a:lnTo>
                    <a:pt x="9156" y="1"/>
                  </a:lnTo>
                  <a:close/>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7" name="Google Shape;27267;p57"/>
            <p:cNvSpPr/>
            <p:nvPr/>
          </p:nvSpPr>
          <p:spPr>
            <a:xfrm>
              <a:off x="4842737" y="2996780"/>
              <a:ext cx="472971" cy="49566"/>
            </a:xfrm>
            <a:custGeom>
              <a:avLst/>
              <a:gdLst/>
              <a:ahLst/>
              <a:cxnLst/>
              <a:rect l="l" t="t" r="r" b="b"/>
              <a:pathLst>
                <a:path w="10258" h="1075" extrusionOk="0">
                  <a:moveTo>
                    <a:pt x="538" y="1"/>
                  </a:moveTo>
                  <a:cubicBezTo>
                    <a:pt x="255" y="1"/>
                    <a:pt x="1" y="227"/>
                    <a:pt x="1" y="538"/>
                  </a:cubicBezTo>
                  <a:cubicBezTo>
                    <a:pt x="1" y="820"/>
                    <a:pt x="255" y="1075"/>
                    <a:pt x="538" y="1075"/>
                  </a:cubicBezTo>
                  <a:lnTo>
                    <a:pt x="9721" y="1075"/>
                  </a:lnTo>
                  <a:cubicBezTo>
                    <a:pt x="10004" y="1075"/>
                    <a:pt x="10258" y="820"/>
                    <a:pt x="10258" y="538"/>
                  </a:cubicBezTo>
                  <a:cubicBezTo>
                    <a:pt x="10258" y="227"/>
                    <a:pt x="10004" y="1"/>
                    <a:pt x="9721" y="1"/>
                  </a:cubicBezTo>
                  <a:close/>
                </a:path>
              </a:pathLst>
            </a:custGeom>
            <a:solidFill>
              <a:srgbClr val="67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8" name="Google Shape;27268;p57"/>
            <p:cNvSpPr/>
            <p:nvPr/>
          </p:nvSpPr>
          <p:spPr>
            <a:xfrm>
              <a:off x="4842737" y="3938741"/>
              <a:ext cx="472971" cy="49566"/>
            </a:xfrm>
            <a:custGeom>
              <a:avLst/>
              <a:gdLst/>
              <a:ahLst/>
              <a:cxnLst/>
              <a:rect l="l" t="t" r="r" b="b"/>
              <a:pathLst>
                <a:path w="10258" h="1075" extrusionOk="0">
                  <a:moveTo>
                    <a:pt x="538" y="0"/>
                  </a:moveTo>
                  <a:cubicBezTo>
                    <a:pt x="255" y="0"/>
                    <a:pt x="1" y="226"/>
                    <a:pt x="1" y="537"/>
                  </a:cubicBezTo>
                  <a:cubicBezTo>
                    <a:pt x="1" y="820"/>
                    <a:pt x="255" y="1074"/>
                    <a:pt x="538" y="1074"/>
                  </a:cubicBezTo>
                  <a:lnTo>
                    <a:pt x="9721" y="1074"/>
                  </a:lnTo>
                  <a:cubicBezTo>
                    <a:pt x="10004" y="1074"/>
                    <a:pt x="10258" y="820"/>
                    <a:pt x="10258" y="537"/>
                  </a:cubicBezTo>
                  <a:cubicBezTo>
                    <a:pt x="10258" y="226"/>
                    <a:pt x="10004" y="0"/>
                    <a:pt x="9721" y="0"/>
                  </a:cubicBezTo>
                  <a:close/>
                </a:path>
              </a:pathLst>
            </a:custGeom>
            <a:solidFill>
              <a:srgbClr val="67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9" name="Google Shape;27269;p57"/>
            <p:cNvSpPr/>
            <p:nvPr/>
          </p:nvSpPr>
          <p:spPr>
            <a:xfrm>
              <a:off x="5016006" y="4313958"/>
              <a:ext cx="46" cy="237131"/>
            </a:xfrm>
            <a:custGeom>
              <a:avLst/>
              <a:gdLst/>
              <a:ahLst/>
              <a:cxnLst/>
              <a:rect l="l" t="t" r="r" b="b"/>
              <a:pathLst>
                <a:path w="1" h="5143" fill="none" extrusionOk="0">
                  <a:moveTo>
                    <a:pt x="1" y="0"/>
                  </a:moveTo>
                  <a:lnTo>
                    <a:pt x="1" y="5143"/>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0" name="Google Shape;27270;p57"/>
            <p:cNvSpPr/>
            <p:nvPr/>
          </p:nvSpPr>
          <p:spPr>
            <a:xfrm>
              <a:off x="5038183" y="4321750"/>
              <a:ext cx="46" cy="241096"/>
            </a:xfrm>
            <a:custGeom>
              <a:avLst/>
              <a:gdLst/>
              <a:ahLst/>
              <a:cxnLst/>
              <a:rect l="l" t="t" r="r" b="b"/>
              <a:pathLst>
                <a:path w="1" h="5229" fill="none" extrusionOk="0">
                  <a:moveTo>
                    <a:pt x="0" y="1"/>
                  </a:moveTo>
                  <a:lnTo>
                    <a:pt x="0" y="5228"/>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1" name="Google Shape;27271;p57"/>
            <p:cNvSpPr/>
            <p:nvPr/>
          </p:nvSpPr>
          <p:spPr>
            <a:xfrm>
              <a:off x="5062943" y="4321750"/>
              <a:ext cx="46" cy="250179"/>
            </a:xfrm>
            <a:custGeom>
              <a:avLst/>
              <a:gdLst/>
              <a:ahLst/>
              <a:cxnLst/>
              <a:rect l="l" t="t" r="r" b="b"/>
              <a:pathLst>
                <a:path w="1" h="5426" fill="none" extrusionOk="0">
                  <a:moveTo>
                    <a:pt x="0" y="1"/>
                  </a:moveTo>
                  <a:lnTo>
                    <a:pt x="0" y="5426"/>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2" name="Google Shape;27272;p57"/>
            <p:cNvSpPr/>
            <p:nvPr/>
          </p:nvSpPr>
          <p:spPr>
            <a:xfrm>
              <a:off x="5141094" y="4313958"/>
              <a:ext cx="46" cy="237131"/>
            </a:xfrm>
            <a:custGeom>
              <a:avLst/>
              <a:gdLst/>
              <a:ahLst/>
              <a:cxnLst/>
              <a:rect l="l" t="t" r="r" b="b"/>
              <a:pathLst>
                <a:path w="1" h="5143" fill="none" extrusionOk="0">
                  <a:moveTo>
                    <a:pt x="1" y="0"/>
                  </a:moveTo>
                  <a:lnTo>
                    <a:pt x="1" y="5143"/>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3" name="Google Shape;27273;p57"/>
            <p:cNvSpPr/>
            <p:nvPr/>
          </p:nvSpPr>
          <p:spPr>
            <a:xfrm>
              <a:off x="5118962" y="4321750"/>
              <a:ext cx="46" cy="241096"/>
            </a:xfrm>
            <a:custGeom>
              <a:avLst/>
              <a:gdLst/>
              <a:ahLst/>
              <a:cxnLst/>
              <a:rect l="l" t="t" r="r" b="b"/>
              <a:pathLst>
                <a:path w="1" h="5229" fill="none" extrusionOk="0">
                  <a:moveTo>
                    <a:pt x="0" y="1"/>
                  </a:moveTo>
                  <a:lnTo>
                    <a:pt x="0" y="5228"/>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4" name="Google Shape;27274;p57"/>
            <p:cNvSpPr/>
            <p:nvPr/>
          </p:nvSpPr>
          <p:spPr>
            <a:xfrm>
              <a:off x="5094203" y="4321750"/>
              <a:ext cx="46" cy="250179"/>
            </a:xfrm>
            <a:custGeom>
              <a:avLst/>
              <a:gdLst/>
              <a:ahLst/>
              <a:cxnLst/>
              <a:rect l="l" t="t" r="r" b="b"/>
              <a:pathLst>
                <a:path w="1" h="5426" fill="none" extrusionOk="0">
                  <a:moveTo>
                    <a:pt x="0" y="1"/>
                  </a:moveTo>
                  <a:lnTo>
                    <a:pt x="0" y="5426"/>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5" name="Google Shape;27275;p57"/>
            <p:cNvSpPr/>
            <p:nvPr/>
          </p:nvSpPr>
          <p:spPr>
            <a:xfrm>
              <a:off x="4984745" y="4238389"/>
              <a:ext cx="188949" cy="145654"/>
            </a:xfrm>
            <a:custGeom>
              <a:avLst/>
              <a:gdLst/>
              <a:ahLst/>
              <a:cxnLst/>
              <a:rect l="l" t="t" r="r" b="b"/>
              <a:pathLst>
                <a:path w="4098" h="3159" extrusionOk="0">
                  <a:moveTo>
                    <a:pt x="2063" y="0"/>
                  </a:moveTo>
                  <a:cubicBezTo>
                    <a:pt x="905" y="0"/>
                    <a:pt x="1" y="905"/>
                    <a:pt x="1" y="2063"/>
                  </a:cubicBezTo>
                  <a:lnTo>
                    <a:pt x="1" y="2120"/>
                  </a:lnTo>
                  <a:cubicBezTo>
                    <a:pt x="1" y="2812"/>
                    <a:pt x="1025" y="3158"/>
                    <a:pt x="2049" y="3158"/>
                  </a:cubicBezTo>
                  <a:cubicBezTo>
                    <a:pt x="3074" y="3158"/>
                    <a:pt x="4098" y="2812"/>
                    <a:pt x="4098" y="2120"/>
                  </a:cubicBezTo>
                  <a:lnTo>
                    <a:pt x="4098" y="2063"/>
                  </a:lnTo>
                  <a:cubicBezTo>
                    <a:pt x="4098" y="905"/>
                    <a:pt x="3194" y="0"/>
                    <a:pt x="2063" y="0"/>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6" name="Google Shape;27276;p57"/>
            <p:cNvSpPr/>
            <p:nvPr/>
          </p:nvSpPr>
          <p:spPr>
            <a:xfrm>
              <a:off x="5027763" y="4178450"/>
              <a:ext cx="91247" cy="78244"/>
            </a:xfrm>
            <a:custGeom>
              <a:avLst/>
              <a:gdLst/>
              <a:ahLst/>
              <a:cxnLst/>
              <a:rect l="l" t="t" r="r" b="b"/>
              <a:pathLst>
                <a:path w="1979" h="1697" extrusionOk="0">
                  <a:moveTo>
                    <a:pt x="1130" y="1"/>
                  </a:moveTo>
                  <a:cubicBezTo>
                    <a:pt x="368" y="1"/>
                    <a:pt x="0" y="905"/>
                    <a:pt x="509" y="1442"/>
                  </a:cubicBezTo>
                  <a:cubicBezTo>
                    <a:pt x="684" y="1617"/>
                    <a:pt x="902" y="1696"/>
                    <a:pt x="1116" y="1696"/>
                  </a:cubicBezTo>
                  <a:cubicBezTo>
                    <a:pt x="1556" y="1696"/>
                    <a:pt x="1978" y="1362"/>
                    <a:pt x="1978" y="848"/>
                  </a:cubicBezTo>
                  <a:cubicBezTo>
                    <a:pt x="1978" y="368"/>
                    <a:pt x="1583" y="1"/>
                    <a:pt x="1130"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277" name="Google Shape;27277;p57"/>
          <p:cNvGrpSpPr/>
          <p:nvPr/>
        </p:nvGrpSpPr>
        <p:grpSpPr>
          <a:xfrm rot="-10151587">
            <a:off x="6933437" y="3473107"/>
            <a:ext cx="2100668" cy="1631174"/>
            <a:chOff x="3717800" y="1358475"/>
            <a:chExt cx="1099900" cy="854075"/>
          </a:xfrm>
        </p:grpSpPr>
        <p:sp>
          <p:nvSpPr>
            <p:cNvPr id="27278" name="Google Shape;27278;p57"/>
            <p:cNvSpPr/>
            <p:nvPr/>
          </p:nvSpPr>
          <p:spPr>
            <a:xfrm>
              <a:off x="3721325" y="1428425"/>
              <a:ext cx="373700" cy="440100"/>
            </a:xfrm>
            <a:custGeom>
              <a:avLst/>
              <a:gdLst/>
              <a:ahLst/>
              <a:cxnLst/>
              <a:rect l="l" t="t" r="r" b="b"/>
              <a:pathLst>
                <a:path w="14948" h="17604" fill="none" extrusionOk="0">
                  <a:moveTo>
                    <a:pt x="2148" y="14722"/>
                  </a:moveTo>
                  <a:lnTo>
                    <a:pt x="0" y="0"/>
                  </a:lnTo>
                  <a:lnTo>
                    <a:pt x="9551" y="8844"/>
                  </a:lnTo>
                  <a:lnTo>
                    <a:pt x="14948" y="17604"/>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9" name="Google Shape;27279;p57"/>
            <p:cNvSpPr/>
            <p:nvPr/>
          </p:nvSpPr>
          <p:spPr>
            <a:xfrm>
              <a:off x="3960075" y="1649525"/>
              <a:ext cx="228925" cy="113050"/>
            </a:xfrm>
            <a:custGeom>
              <a:avLst/>
              <a:gdLst/>
              <a:ahLst/>
              <a:cxnLst/>
              <a:rect l="l" t="t" r="r" b="b"/>
              <a:pathLst>
                <a:path w="9157" h="4522" fill="none" extrusionOk="0">
                  <a:moveTo>
                    <a:pt x="9156" y="4521"/>
                  </a:moveTo>
                  <a:lnTo>
                    <a:pt x="1"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0" name="Google Shape;27280;p57"/>
            <p:cNvSpPr/>
            <p:nvPr/>
          </p:nvSpPr>
          <p:spPr>
            <a:xfrm>
              <a:off x="3721325" y="1428425"/>
              <a:ext cx="628025" cy="229600"/>
            </a:xfrm>
            <a:custGeom>
              <a:avLst/>
              <a:gdLst/>
              <a:ahLst/>
              <a:cxnLst/>
              <a:rect l="l" t="t" r="r" b="b"/>
              <a:pathLst>
                <a:path w="25121" h="9184" fill="none" extrusionOk="0">
                  <a:moveTo>
                    <a:pt x="25120" y="9184"/>
                  </a:moveTo>
                  <a:lnTo>
                    <a:pt x="18480" y="2798"/>
                  </a:lnTo>
                  <a:lnTo>
                    <a:pt x="0"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1" name="Google Shape;27281;p57"/>
            <p:cNvSpPr/>
            <p:nvPr/>
          </p:nvSpPr>
          <p:spPr>
            <a:xfrm>
              <a:off x="4183300" y="1466575"/>
              <a:ext cx="357475" cy="31800"/>
            </a:xfrm>
            <a:custGeom>
              <a:avLst/>
              <a:gdLst/>
              <a:ahLst/>
              <a:cxnLst/>
              <a:rect l="l" t="t" r="r" b="b"/>
              <a:pathLst>
                <a:path w="14299" h="1272" fill="none" extrusionOk="0">
                  <a:moveTo>
                    <a:pt x="14299" y="0"/>
                  </a:moveTo>
                  <a:lnTo>
                    <a:pt x="1" y="127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2" name="Google Shape;27282;p57"/>
            <p:cNvSpPr/>
            <p:nvPr/>
          </p:nvSpPr>
          <p:spPr>
            <a:xfrm>
              <a:off x="3717800" y="1796450"/>
              <a:ext cx="90425" cy="286125"/>
            </a:xfrm>
            <a:custGeom>
              <a:avLst/>
              <a:gdLst/>
              <a:ahLst/>
              <a:cxnLst/>
              <a:rect l="l" t="t" r="r" b="b"/>
              <a:pathLst>
                <a:path w="3617" h="11445" extrusionOk="0">
                  <a:moveTo>
                    <a:pt x="2289" y="1"/>
                  </a:moveTo>
                  <a:lnTo>
                    <a:pt x="2289" y="1"/>
                  </a:lnTo>
                  <a:cubicBezTo>
                    <a:pt x="2289" y="1"/>
                    <a:pt x="0" y="6133"/>
                    <a:pt x="2402" y="11445"/>
                  </a:cubicBezTo>
                  <a:cubicBezTo>
                    <a:pt x="3617" y="7715"/>
                    <a:pt x="3589" y="3702"/>
                    <a:pt x="2289"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3" name="Google Shape;27283;p57"/>
            <p:cNvSpPr/>
            <p:nvPr/>
          </p:nvSpPr>
          <p:spPr>
            <a:xfrm>
              <a:off x="4078775" y="1868500"/>
              <a:ext cx="190750" cy="344050"/>
            </a:xfrm>
            <a:custGeom>
              <a:avLst/>
              <a:gdLst/>
              <a:ahLst/>
              <a:cxnLst/>
              <a:rect l="l" t="t" r="r" b="b"/>
              <a:pathLst>
                <a:path w="7630" h="13762" extrusionOk="0">
                  <a:moveTo>
                    <a:pt x="650" y="1"/>
                  </a:moveTo>
                  <a:lnTo>
                    <a:pt x="650" y="1"/>
                  </a:lnTo>
                  <a:cubicBezTo>
                    <a:pt x="0" y="5087"/>
                    <a:pt x="2797" y="9608"/>
                    <a:pt x="7629" y="13762"/>
                  </a:cubicBezTo>
                  <a:cubicBezTo>
                    <a:pt x="7177" y="5568"/>
                    <a:pt x="650" y="1"/>
                    <a:pt x="650"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4" name="Google Shape;27284;p57"/>
            <p:cNvSpPr/>
            <p:nvPr/>
          </p:nvSpPr>
          <p:spPr>
            <a:xfrm>
              <a:off x="4182600" y="1748125"/>
              <a:ext cx="194300" cy="135950"/>
            </a:xfrm>
            <a:custGeom>
              <a:avLst/>
              <a:gdLst/>
              <a:ahLst/>
              <a:cxnLst/>
              <a:rect l="l" t="t" r="r" b="b"/>
              <a:pathLst>
                <a:path w="7772" h="5438" extrusionOk="0">
                  <a:moveTo>
                    <a:pt x="1744" y="1"/>
                  </a:moveTo>
                  <a:cubicBezTo>
                    <a:pt x="1185" y="1"/>
                    <a:pt x="602" y="141"/>
                    <a:pt x="1" y="464"/>
                  </a:cubicBezTo>
                  <a:lnTo>
                    <a:pt x="7771" y="5438"/>
                  </a:lnTo>
                  <a:cubicBezTo>
                    <a:pt x="7771" y="5438"/>
                    <a:pt x="5231" y="1"/>
                    <a:pt x="1744"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5" name="Google Shape;27285;p57"/>
            <p:cNvSpPr/>
            <p:nvPr/>
          </p:nvSpPr>
          <p:spPr>
            <a:xfrm>
              <a:off x="4344375" y="1630125"/>
              <a:ext cx="267750" cy="85125"/>
            </a:xfrm>
            <a:custGeom>
              <a:avLst/>
              <a:gdLst/>
              <a:ahLst/>
              <a:cxnLst/>
              <a:rect l="l" t="t" r="r" b="b"/>
              <a:pathLst>
                <a:path w="10710" h="3405" extrusionOk="0">
                  <a:moveTo>
                    <a:pt x="2206" y="0"/>
                  </a:moveTo>
                  <a:cubicBezTo>
                    <a:pt x="1285" y="0"/>
                    <a:pt x="501" y="259"/>
                    <a:pt x="0" y="918"/>
                  </a:cubicBezTo>
                  <a:lnTo>
                    <a:pt x="10710" y="3404"/>
                  </a:lnTo>
                  <a:cubicBezTo>
                    <a:pt x="10710" y="3404"/>
                    <a:pt x="5551" y="0"/>
                    <a:pt x="2206"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6" name="Google Shape;27286;p57"/>
            <p:cNvSpPr/>
            <p:nvPr/>
          </p:nvSpPr>
          <p:spPr>
            <a:xfrm>
              <a:off x="4188975" y="1358475"/>
              <a:ext cx="163200" cy="139900"/>
            </a:xfrm>
            <a:custGeom>
              <a:avLst/>
              <a:gdLst/>
              <a:ahLst/>
              <a:cxnLst/>
              <a:rect l="l" t="t" r="r" b="b"/>
              <a:pathLst>
                <a:path w="6528" h="5596" extrusionOk="0">
                  <a:moveTo>
                    <a:pt x="6527" y="1"/>
                  </a:moveTo>
                  <a:cubicBezTo>
                    <a:pt x="6527" y="1"/>
                    <a:pt x="0" y="1527"/>
                    <a:pt x="57" y="5596"/>
                  </a:cubicBezTo>
                  <a:lnTo>
                    <a:pt x="6527" y="1"/>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7" name="Google Shape;27287;p57"/>
            <p:cNvSpPr/>
            <p:nvPr/>
          </p:nvSpPr>
          <p:spPr>
            <a:xfrm>
              <a:off x="4540750" y="1420550"/>
              <a:ext cx="195000" cy="46050"/>
            </a:xfrm>
            <a:custGeom>
              <a:avLst/>
              <a:gdLst/>
              <a:ahLst/>
              <a:cxnLst/>
              <a:rect l="l" t="t" r="r" b="b"/>
              <a:pathLst>
                <a:path w="7800" h="1842" extrusionOk="0">
                  <a:moveTo>
                    <a:pt x="3667" y="1"/>
                  </a:moveTo>
                  <a:cubicBezTo>
                    <a:pt x="2232" y="1"/>
                    <a:pt x="786" y="421"/>
                    <a:pt x="1" y="1841"/>
                  </a:cubicBezTo>
                  <a:lnTo>
                    <a:pt x="7799" y="880"/>
                  </a:lnTo>
                  <a:cubicBezTo>
                    <a:pt x="7799" y="880"/>
                    <a:pt x="5744" y="1"/>
                    <a:pt x="366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8" name="Google Shape;27288;p57"/>
            <p:cNvSpPr/>
            <p:nvPr/>
          </p:nvSpPr>
          <p:spPr>
            <a:xfrm>
              <a:off x="3775000" y="1796450"/>
              <a:ext cx="192875" cy="210550"/>
            </a:xfrm>
            <a:custGeom>
              <a:avLst/>
              <a:gdLst/>
              <a:ahLst/>
              <a:cxnLst/>
              <a:rect l="l" t="t" r="r" b="b"/>
              <a:pathLst>
                <a:path w="7715" h="8422" extrusionOk="0">
                  <a:moveTo>
                    <a:pt x="1" y="1"/>
                  </a:moveTo>
                  <a:lnTo>
                    <a:pt x="1" y="1"/>
                  </a:lnTo>
                  <a:cubicBezTo>
                    <a:pt x="1611" y="3222"/>
                    <a:pt x="4183" y="6019"/>
                    <a:pt x="7715" y="8421"/>
                  </a:cubicBezTo>
                  <a:cubicBezTo>
                    <a:pt x="7715" y="8421"/>
                    <a:pt x="4352" y="1696"/>
                    <a:pt x="1"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9" name="Google Shape;27289;p57"/>
            <p:cNvSpPr/>
            <p:nvPr/>
          </p:nvSpPr>
          <p:spPr>
            <a:xfrm>
              <a:off x="4095000" y="1866400"/>
              <a:ext cx="286825" cy="156125"/>
            </a:xfrm>
            <a:custGeom>
              <a:avLst/>
              <a:gdLst/>
              <a:ahLst/>
              <a:cxnLst/>
              <a:rect l="l" t="t" r="r" b="b"/>
              <a:pathLst>
                <a:path w="11473" h="6245" extrusionOk="0">
                  <a:moveTo>
                    <a:pt x="941" y="0"/>
                  </a:moveTo>
                  <a:cubicBezTo>
                    <a:pt x="624" y="0"/>
                    <a:pt x="309" y="27"/>
                    <a:pt x="1" y="85"/>
                  </a:cubicBezTo>
                  <a:cubicBezTo>
                    <a:pt x="2798" y="2741"/>
                    <a:pt x="6585" y="4832"/>
                    <a:pt x="11473" y="6245"/>
                  </a:cubicBezTo>
                  <a:cubicBezTo>
                    <a:pt x="11473" y="6245"/>
                    <a:pt x="5776" y="0"/>
                    <a:pt x="94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0" name="Google Shape;27290;p57"/>
            <p:cNvSpPr/>
            <p:nvPr/>
          </p:nvSpPr>
          <p:spPr>
            <a:xfrm>
              <a:off x="3986925" y="1468675"/>
              <a:ext cx="168150" cy="195000"/>
            </a:xfrm>
            <a:custGeom>
              <a:avLst/>
              <a:gdLst/>
              <a:ahLst/>
              <a:cxnLst/>
              <a:rect l="l" t="t" r="r" b="b"/>
              <a:pathLst>
                <a:path w="6726" h="7800" extrusionOk="0">
                  <a:moveTo>
                    <a:pt x="1" y="1"/>
                  </a:moveTo>
                  <a:cubicBezTo>
                    <a:pt x="481" y="2770"/>
                    <a:pt x="3222" y="5313"/>
                    <a:pt x="6726" y="7800"/>
                  </a:cubicBezTo>
                  <a:cubicBezTo>
                    <a:pt x="6726" y="7800"/>
                    <a:pt x="3787" y="1414"/>
                    <a:pt x="1"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1" name="Google Shape;27291;p57"/>
            <p:cNvSpPr/>
            <p:nvPr/>
          </p:nvSpPr>
          <p:spPr>
            <a:xfrm>
              <a:off x="4344375" y="1653050"/>
              <a:ext cx="223950" cy="226800"/>
            </a:xfrm>
            <a:custGeom>
              <a:avLst/>
              <a:gdLst/>
              <a:ahLst/>
              <a:cxnLst/>
              <a:rect l="l" t="t" r="r" b="b"/>
              <a:pathLst>
                <a:path w="8958" h="9072" extrusionOk="0">
                  <a:moveTo>
                    <a:pt x="0" y="1"/>
                  </a:moveTo>
                  <a:lnTo>
                    <a:pt x="0" y="1"/>
                  </a:lnTo>
                  <a:cubicBezTo>
                    <a:pt x="1" y="1"/>
                    <a:pt x="2487" y="7376"/>
                    <a:pt x="8958" y="9071"/>
                  </a:cubicBezTo>
                  <a:cubicBezTo>
                    <a:pt x="7291" y="4380"/>
                    <a:pt x="4126" y="1583"/>
                    <a:pt x="0"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2" name="Google Shape;27292;p57"/>
            <p:cNvSpPr/>
            <p:nvPr/>
          </p:nvSpPr>
          <p:spPr>
            <a:xfrm>
              <a:off x="4540750" y="1466575"/>
              <a:ext cx="276950" cy="148350"/>
            </a:xfrm>
            <a:custGeom>
              <a:avLst/>
              <a:gdLst/>
              <a:ahLst/>
              <a:cxnLst/>
              <a:rect l="l" t="t" r="r" b="b"/>
              <a:pathLst>
                <a:path w="11078" h="5934" extrusionOk="0">
                  <a:moveTo>
                    <a:pt x="1" y="0"/>
                  </a:moveTo>
                  <a:cubicBezTo>
                    <a:pt x="1" y="0"/>
                    <a:pt x="6189" y="5849"/>
                    <a:pt x="11077" y="5934"/>
                  </a:cubicBezTo>
                  <a:cubicBezTo>
                    <a:pt x="7658" y="2034"/>
                    <a:pt x="3872" y="735"/>
                    <a:pt x="1"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293" name="Google Shape;27293;p57"/>
          <p:cNvSpPr/>
          <p:nvPr/>
        </p:nvSpPr>
        <p:spPr>
          <a:xfrm>
            <a:off x="933378" y="393344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294" name="Google Shape;27294;p57"/>
          <p:cNvGrpSpPr/>
          <p:nvPr/>
        </p:nvGrpSpPr>
        <p:grpSpPr>
          <a:xfrm>
            <a:off x="1416625" y="4447567"/>
            <a:ext cx="223981" cy="274679"/>
            <a:chOff x="7314226" y="2364570"/>
            <a:chExt cx="170431" cy="208992"/>
          </a:xfrm>
        </p:grpSpPr>
        <p:sp>
          <p:nvSpPr>
            <p:cNvPr id="27295" name="Google Shape;27295;p57"/>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6" name="Google Shape;27296;p57"/>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7" name="Google Shape;27297;p57"/>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8" name="Google Shape;27298;p57"/>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299" name="Google Shape;27299;p57"/>
          <p:cNvSpPr/>
          <p:nvPr/>
        </p:nvSpPr>
        <p:spPr>
          <a:xfrm>
            <a:off x="1192653" y="318719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7303" name="Shape 27303"/>
        <p:cNvGrpSpPr/>
        <p:nvPr/>
      </p:nvGrpSpPr>
      <p:grpSpPr>
        <a:xfrm>
          <a:off x="0" y="0"/>
          <a:ext cx="0" cy="0"/>
          <a:chOff x="0" y="0"/>
          <a:chExt cx="0" cy="0"/>
        </a:xfrm>
      </p:grpSpPr>
      <p:sp>
        <p:nvSpPr>
          <p:cNvPr id="27304" name="Google Shape;27304;p58"/>
          <p:cNvSpPr txBox="1"/>
          <p:nvPr>
            <p:ph type="title"/>
          </p:nvPr>
        </p:nvSpPr>
        <p:spPr>
          <a:xfrm>
            <a:off x="720000" y="535000"/>
            <a:ext cx="3304500" cy="19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1"/>
                </a:solidFill>
              </a:rPr>
              <a:t>A PICTURE IS WORTH</a:t>
            </a:r>
            <a:br>
              <a:rPr lang="en-GB">
                <a:solidFill>
                  <a:schemeClr val="lt1"/>
                </a:solidFill>
              </a:rPr>
            </a:br>
            <a:r>
              <a:rPr lang="en-GB">
                <a:solidFill>
                  <a:schemeClr val="lt1"/>
                </a:solidFill>
              </a:rPr>
              <a:t>A THOUSAND WORDS</a:t>
            </a:r>
            <a:endParaRPr>
              <a:solidFill>
                <a:schemeClr val="lt1"/>
              </a:solidFill>
            </a:endParaRPr>
          </a:p>
        </p:txBody>
      </p:sp>
      <p:grpSp>
        <p:nvGrpSpPr>
          <p:cNvPr id="27305" name="Google Shape;27305;p58"/>
          <p:cNvGrpSpPr/>
          <p:nvPr/>
        </p:nvGrpSpPr>
        <p:grpSpPr>
          <a:xfrm>
            <a:off x="6205311" y="193324"/>
            <a:ext cx="174925" cy="214535"/>
            <a:chOff x="2067386" y="2215512"/>
            <a:chExt cx="174925" cy="214535"/>
          </a:xfrm>
        </p:grpSpPr>
        <p:sp>
          <p:nvSpPr>
            <p:cNvPr id="27306" name="Google Shape;27306;p58"/>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7" name="Google Shape;27307;p58"/>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8" name="Google Shape;27308;p58"/>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9" name="Google Shape;27309;p58"/>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310" name="Google Shape;27310;p58"/>
          <p:cNvGrpSpPr/>
          <p:nvPr/>
        </p:nvGrpSpPr>
        <p:grpSpPr>
          <a:xfrm>
            <a:off x="1747250" y="3413192"/>
            <a:ext cx="223981" cy="274679"/>
            <a:chOff x="7314226" y="2364570"/>
            <a:chExt cx="170431" cy="208992"/>
          </a:xfrm>
        </p:grpSpPr>
        <p:sp>
          <p:nvSpPr>
            <p:cNvPr id="27311" name="Google Shape;27311;p58"/>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2" name="Google Shape;27312;p58"/>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3" name="Google Shape;27313;p58"/>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4" name="Google Shape;27314;p58"/>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315" name="Google Shape;27315;p58"/>
          <p:cNvSpPr/>
          <p:nvPr/>
        </p:nvSpPr>
        <p:spPr>
          <a:xfrm>
            <a:off x="309403" y="270544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6" name="Google Shape;27316;p58"/>
          <p:cNvSpPr/>
          <p:nvPr/>
        </p:nvSpPr>
        <p:spPr>
          <a:xfrm flipH="1">
            <a:off x="1011170" y="3127030"/>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7" name="Google Shape;27317;p58"/>
          <p:cNvSpPr/>
          <p:nvPr/>
        </p:nvSpPr>
        <p:spPr>
          <a:xfrm>
            <a:off x="8690488" y="17370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8" name="Google Shape;27318;p58"/>
          <p:cNvSpPr/>
          <p:nvPr/>
        </p:nvSpPr>
        <p:spPr>
          <a:xfrm>
            <a:off x="8600228" y="210819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319" name="Google Shape;27319;p58"/>
          <p:cNvGrpSpPr/>
          <p:nvPr/>
        </p:nvGrpSpPr>
        <p:grpSpPr>
          <a:xfrm>
            <a:off x="442636" y="3357812"/>
            <a:ext cx="174925" cy="214535"/>
            <a:chOff x="2067386" y="2215512"/>
            <a:chExt cx="174925" cy="214535"/>
          </a:xfrm>
        </p:grpSpPr>
        <p:sp>
          <p:nvSpPr>
            <p:cNvPr id="27320" name="Google Shape;27320;p58"/>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1" name="Google Shape;27321;p58"/>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2" name="Google Shape;27322;p58"/>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3" name="Google Shape;27323;p58"/>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324" name="Google Shape;27324;p58"/>
          <p:cNvGrpSpPr/>
          <p:nvPr/>
        </p:nvGrpSpPr>
        <p:grpSpPr>
          <a:xfrm>
            <a:off x="8487186" y="813287"/>
            <a:ext cx="174925" cy="214535"/>
            <a:chOff x="2067386" y="2215512"/>
            <a:chExt cx="174925" cy="214535"/>
          </a:xfrm>
        </p:grpSpPr>
        <p:sp>
          <p:nvSpPr>
            <p:cNvPr id="27325" name="Google Shape;27325;p58"/>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6" name="Google Shape;27326;p58"/>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7" name="Google Shape;27327;p58"/>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8" name="Google Shape;27328;p58"/>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329" name="Google Shape;27329;p58"/>
          <p:cNvSpPr/>
          <p:nvPr/>
        </p:nvSpPr>
        <p:spPr>
          <a:xfrm flipH="1">
            <a:off x="8732220" y="1361280"/>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0" name="Google Shape;27330;p58"/>
          <p:cNvSpPr/>
          <p:nvPr/>
        </p:nvSpPr>
        <p:spPr>
          <a:xfrm>
            <a:off x="165213" y="18598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331" name="Google Shape;27331;p58"/>
          <p:cNvGrpSpPr/>
          <p:nvPr/>
        </p:nvGrpSpPr>
        <p:grpSpPr>
          <a:xfrm>
            <a:off x="211186" y="351187"/>
            <a:ext cx="174925" cy="214535"/>
            <a:chOff x="2067386" y="2215512"/>
            <a:chExt cx="174925" cy="214535"/>
          </a:xfrm>
        </p:grpSpPr>
        <p:sp>
          <p:nvSpPr>
            <p:cNvPr id="27332" name="Google Shape;27332;p58"/>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3" name="Google Shape;27333;p58"/>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4" name="Google Shape;27334;p58"/>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5" name="Google Shape;27335;p58"/>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336" name="Google Shape;27336;p58"/>
          <p:cNvSpPr/>
          <p:nvPr/>
        </p:nvSpPr>
        <p:spPr>
          <a:xfrm flipH="1">
            <a:off x="831670" y="173705"/>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337" name="Google Shape;27337;p58"/>
          <p:cNvGrpSpPr/>
          <p:nvPr/>
        </p:nvGrpSpPr>
        <p:grpSpPr>
          <a:xfrm>
            <a:off x="2336611" y="2904412"/>
            <a:ext cx="174925" cy="214535"/>
            <a:chOff x="2067386" y="2215512"/>
            <a:chExt cx="174925" cy="214535"/>
          </a:xfrm>
        </p:grpSpPr>
        <p:sp>
          <p:nvSpPr>
            <p:cNvPr id="27338" name="Google Shape;27338;p58"/>
            <p:cNvSpPr/>
            <p:nvPr/>
          </p:nvSpPr>
          <p:spPr>
            <a:xfrm flipH="1">
              <a:off x="2154174" y="2215512"/>
              <a:ext cx="37" cy="75357"/>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9" name="Google Shape;27339;p58"/>
            <p:cNvSpPr/>
            <p:nvPr/>
          </p:nvSpPr>
          <p:spPr>
            <a:xfrm flipH="1">
              <a:off x="2154174" y="2354690"/>
              <a:ext cx="37" cy="75357"/>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0" name="Google Shape;27340;p58"/>
            <p:cNvSpPr/>
            <p:nvPr/>
          </p:nvSpPr>
          <p:spPr>
            <a:xfrm flipH="1">
              <a:off x="2186118" y="2322780"/>
              <a:ext cx="56193" cy="37"/>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1" name="Google Shape;27341;p58"/>
            <p:cNvSpPr/>
            <p:nvPr/>
          </p:nvSpPr>
          <p:spPr>
            <a:xfrm flipH="1">
              <a:off x="2067386" y="2322780"/>
              <a:ext cx="54915" cy="37"/>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7345" name="Shape 27345"/>
        <p:cNvGrpSpPr/>
        <p:nvPr/>
      </p:nvGrpSpPr>
      <p:grpSpPr>
        <a:xfrm>
          <a:off x="0" y="0"/>
          <a:ext cx="0" cy="0"/>
          <a:chOff x="0" y="0"/>
          <a:chExt cx="0" cy="0"/>
        </a:xfrm>
      </p:grpSpPr>
      <p:sp>
        <p:nvSpPr>
          <p:cNvPr id="27346" name="Google Shape;27346;p59"/>
          <p:cNvSpPr txBox="1"/>
          <p:nvPr>
            <p:ph type="title"/>
          </p:nvPr>
        </p:nvSpPr>
        <p:spPr>
          <a:xfrm>
            <a:off x="715100" y="1370900"/>
            <a:ext cx="3110400" cy="138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A FAMOUS VIETNAMESE SANDWICH</a:t>
            </a:r>
            <a:endParaRPr lang="en-GB"/>
          </a:p>
        </p:txBody>
      </p:sp>
      <p:sp>
        <p:nvSpPr>
          <p:cNvPr id="27347" name="Google Shape;27347;p59"/>
          <p:cNvSpPr txBox="1"/>
          <p:nvPr>
            <p:ph type="body" idx="1"/>
          </p:nvPr>
        </p:nvSpPr>
        <p:spPr>
          <a:xfrm>
            <a:off x="715100" y="2818600"/>
            <a:ext cx="3110400" cy="95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Images reveal large amounts of data, so remember: use an image instead of a long text. Your audience will appreciate it</a:t>
            </a:r>
            <a:endParaRPr lang="en-GB"/>
          </a:p>
        </p:txBody>
      </p:sp>
      <p:pic>
        <p:nvPicPr>
          <p:cNvPr id="27348" name="Google Shape;27348;p59"/>
          <p:cNvPicPr preferRelativeResize="0"/>
          <p:nvPr/>
        </p:nvPicPr>
        <p:blipFill rotWithShape="1">
          <a:blip r:embed="rId1"/>
          <a:srcRect l="8205" t="25538" r="2308" b="14820"/>
          <a:stretch>
            <a:fillRect/>
          </a:stretch>
        </p:blipFill>
        <p:spPr>
          <a:xfrm>
            <a:off x="5130300" y="1083225"/>
            <a:ext cx="3293700" cy="3293700"/>
          </a:xfrm>
          <a:prstGeom prst="ellipse">
            <a:avLst/>
          </a:prstGeom>
          <a:noFill/>
          <a:ln w="9525" cap="flat" cmpd="sng">
            <a:solidFill>
              <a:schemeClr val="lt2"/>
            </a:solidFill>
            <a:prstDash val="solid"/>
            <a:round/>
            <a:headEnd type="none" w="sm" len="sm"/>
            <a:tailEnd type="none" w="sm" len="sm"/>
          </a:ln>
        </p:spPr>
      </p:pic>
      <p:grpSp>
        <p:nvGrpSpPr>
          <p:cNvPr id="27349" name="Google Shape;27349;p59"/>
          <p:cNvGrpSpPr/>
          <p:nvPr/>
        </p:nvGrpSpPr>
        <p:grpSpPr>
          <a:xfrm>
            <a:off x="7594084" y="1136177"/>
            <a:ext cx="911939" cy="893896"/>
            <a:chOff x="7683447" y="2854250"/>
            <a:chExt cx="1259236" cy="1234322"/>
          </a:xfrm>
        </p:grpSpPr>
        <p:sp>
          <p:nvSpPr>
            <p:cNvPr id="27350" name="Google Shape;27350;p59"/>
            <p:cNvSpPr/>
            <p:nvPr/>
          </p:nvSpPr>
          <p:spPr>
            <a:xfrm rot="8706649" flipH="1">
              <a:off x="7840220" y="3048742"/>
              <a:ext cx="945689" cy="845338"/>
            </a:xfrm>
            <a:custGeom>
              <a:avLst/>
              <a:gdLst/>
              <a:ahLst/>
              <a:cxnLst/>
              <a:rect l="l" t="t" r="r" b="b"/>
              <a:pathLst>
                <a:path w="44320" h="39617" extrusionOk="0">
                  <a:moveTo>
                    <a:pt x="25352" y="0"/>
                  </a:moveTo>
                  <a:cubicBezTo>
                    <a:pt x="25345" y="0"/>
                    <a:pt x="25337" y="0"/>
                    <a:pt x="25329" y="0"/>
                  </a:cubicBezTo>
                  <a:cubicBezTo>
                    <a:pt x="18390" y="54"/>
                    <a:pt x="16283" y="11288"/>
                    <a:pt x="16283" y="11288"/>
                  </a:cubicBezTo>
                  <a:cubicBezTo>
                    <a:pt x="16283" y="11288"/>
                    <a:pt x="12844" y="7849"/>
                    <a:pt x="9236" y="7849"/>
                  </a:cubicBezTo>
                  <a:cubicBezTo>
                    <a:pt x="7572" y="7849"/>
                    <a:pt x="5871" y="8581"/>
                    <a:pt x="4456" y="10721"/>
                  </a:cubicBezTo>
                  <a:cubicBezTo>
                    <a:pt x="0" y="17499"/>
                    <a:pt x="10478" y="20442"/>
                    <a:pt x="10478" y="20442"/>
                  </a:cubicBezTo>
                  <a:cubicBezTo>
                    <a:pt x="10478" y="20442"/>
                    <a:pt x="2836" y="20550"/>
                    <a:pt x="1891" y="25681"/>
                  </a:cubicBezTo>
                  <a:cubicBezTo>
                    <a:pt x="945" y="30838"/>
                    <a:pt x="8182" y="30919"/>
                    <a:pt x="8182" y="30919"/>
                  </a:cubicBezTo>
                  <a:cubicBezTo>
                    <a:pt x="8182" y="30919"/>
                    <a:pt x="8290" y="39020"/>
                    <a:pt x="13610" y="39587"/>
                  </a:cubicBezTo>
                  <a:cubicBezTo>
                    <a:pt x="13787" y="39607"/>
                    <a:pt x="13960" y="39617"/>
                    <a:pt x="14130" y="39617"/>
                  </a:cubicBezTo>
                  <a:cubicBezTo>
                    <a:pt x="19099" y="39617"/>
                    <a:pt x="21144" y="31486"/>
                    <a:pt x="21144" y="31486"/>
                  </a:cubicBezTo>
                  <a:cubicBezTo>
                    <a:pt x="21144" y="31486"/>
                    <a:pt x="23326" y="38845"/>
                    <a:pt x="30336" y="38845"/>
                  </a:cubicBezTo>
                  <a:cubicBezTo>
                    <a:pt x="31202" y="38845"/>
                    <a:pt x="32142" y="38733"/>
                    <a:pt x="33160" y="38480"/>
                  </a:cubicBezTo>
                  <a:cubicBezTo>
                    <a:pt x="39344" y="36941"/>
                    <a:pt x="38885" y="26059"/>
                    <a:pt x="33701" y="22926"/>
                  </a:cubicBezTo>
                  <a:lnTo>
                    <a:pt x="33701" y="22926"/>
                  </a:lnTo>
                  <a:cubicBezTo>
                    <a:pt x="33701" y="22926"/>
                    <a:pt x="34671" y="23058"/>
                    <a:pt x="36003" y="23058"/>
                  </a:cubicBezTo>
                  <a:cubicBezTo>
                    <a:pt x="38768" y="23058"/>
                    <a:pt x="43092" y="22492"/>
                    <a:pt x="43530" y="19011"/>
                  </a:cubicBezTo>
                  <a:cubicBezTo>
                    <a:pt x="44320" y="12935"/>
                    <a:pt x="36755" y="12176"/>
                    <a:pt x="32924" y="12176"/>
                  </a:cubicBezTo>
                  <a:cubicBezTo>
                    <a:pt x="31647" y="12176"/>
                    <a:pt x="30784" y="12260"/>
                    <a:pt x="30784" y="12260"/>
                  </a:cubicBezTo>
                  <a:cubicBezTo>
                    <a:pt x="30784" y="12260"/>
                    <a:pt x="32293" y="0"/>
                    <a:pt x="25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1" name="Google Shape;27351;p59"/>
            <p:cNvSpPr/>
            <p:nvPr/>
          </p:nvSpPr>
          <p:spPr>
            <a:xfrm rot="8706649" flipH="1">
              <a:off x="8030714" y="3273829"/>
              <a:ext cx="543366" cy="453406"/>
            </a:xfrm>
            <a:custGeom>
              <a:avLst/>
              <a:gdLst/>
              <a:ahLst/>
              <a:cxnLst/>
              <a:rect l="l" t="t" r="r" b="b"/>
              <a:pathLst>
                <a:path w="25465" h="21249" extrusionOk="0">
                  <a:moveTo>
                    <a:pt x="17288" y="1"/>
                  </a:moveTo>
                  <a:cubicBezTo>
                    <a:pt x="13647" y="1"/>
                    <a:pt x="12611" y="9419"/>
                    <a:pt x="12611" y="9419"/>
                  </a:cubicBezTo>
                  <a:cubicBezTo>
                    <a:pt x="9699" y="6811"/>
                    <a:pt x="6500" y="5906"/>
                    <a:pt x="4105" y="5906"/>
                  </a:cubicBezTo>
                  <a:cubicBezTo>
                    <a:pt x="2036" y="5906"/>
                    <a:pt x="568" y="6582"/>
                    <a:pt x="405" y="7420"/>
                  </a:cubicBezTo>
                  <a:cubicBezTo>
                    <a:pt x="0" y="9662"/>
                    <a:pt x="4861" y="11714"/>
                    <a:pt x="8614" y="12011"/>
                  </a:cubicBezTo>
                  <a:cubicBezTo>
                    <a:pt x="8614" y="12011"/>
                    <a:pt x="594" y="17142"/>
                    <a:pt x="4510" y="20490"/>
                  </a:cubicBezTo>
                  <a:cubicBezTo>
                    <a:pt x="5139" y="21024"/>
                    <a:pt x="5776" y="21248"/>
                    <a:pt x="6401" y="21248"/>
                  </a:cubicBezTo>
                  <a:cubicBezTo>
                    <a:pt x="9663" y="21248"/>
                    <a:pt x="12611" y="15143"/>
                    <a:pt x="12611" y="15143"/>
                  </a:cubicBezTo>
                  <a:cubicBezTo>
                    <a:pt x="12611" y="15143"/>
                    <a:pt x="15618" y="19038"/>
                    <a:pt x="19006" y="19038"/>
                  </a:cubicBezTo>
                  <a:cubicBezTo>
                    <a:pt x="19754" y="19038"/>
                    <a:pt x="20522" y="18848"/>
                    <a:pt x="21279" y="18384"/>
                  </a:cubicBezTo>
                  <a:cubicBezTo>
                    <a:pt x="25464" y="15818"/>
                    <a:pt x="18039" y="11903"/>
                    <a:pt x="18039" y="11903"/>
                  </a:cubicBezTo>
                  <a:lnTo>
                    <a:pt x="18039" y="11903"/>
                  </a:lnTo>
                  <a:cubicBezTo>
                    <a:pt x="18039" y="11903"/>
                    <a:pt x="18065" y="11903"/>
                    <a:pt x="18115" y="11903"/>
                  </a:cubicBezTo>
                  <a:cubicBezTo>
                    <a:pt x="18838" y="11903"/>
                    <a:pt x="24471" y="11809"/>
                    <a:pt x="23763" y="8852"/>
                  </a:cubicBezTo>
                  <a:cubicBezTo>
                    <a:pt x="23540" y="7925"/>
                    <a:pt x="22772" y="7598"/>
                    <a:pt x="21802" y="7598"/>
                  </a:cubicBezTo>
                  <a:cubicBezTo>
                    <a:pt x="19494" y="7598"/>
                    <a:pt x="16040" y="9446"/>
                    <a:pt x="16040" y="9446"/>
                  </a:cubicBezTo>
                  <a:cubicBezTo>
                    <a:pt x="16040" y="9446"/>
                    <a:pt x="22116" y="1345"/>
                    <a:pt x="17958" y="103"/>
                  </a:cubicBezTo>
                  <a:cubicBezTo>
                    <a:pt x="17725" y="33"/>
                    <a:pt x="17502" y="1"/>
                    <a:pt x="17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2" name="Google Shape;27352;p59"/>
            <p:cNvSpPr/>
            <p:nvPr/>
          </p:nvSpPr>
          <p:spPr>
            <a:xfrm rot="8706649" flipH="1">
              <a:off x="8213444" y="3423440"/>
              <a:ext cx="137735" cy="62264"/>
            </a:xfrm>
            <a:custGeom>
              <a:avLst/>
              <a:gdLst/>
              <a:ahLst/>
              <a:cxnLst/>
              <a:rect l="l" t="t" r="r" b="b"/>
              <a:pathLst>
                <a:path w="6455" h="2918" fill="none" extrusionOk="0">
                  <a:moveTo>
                    <a:pt x="1" y="2917"/>
                  </a:moveTo>
                  <a:lnTo>
                    <a:pt x="3241" y="1"/>
                  </a:lnTo>
                  <a:lnTo>
                    <a:pt x="6454" y="2917"/>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3" name="Google Shape;27353;p59"/>
            <p:cNvSpPr/>
            <p:nvPr/>
          </p:nvSpPr>
          <p:spPr>
            <a:xfrm rot="8706649" flipH="1">
              <a:off x="8268996" y="3481266"/>
              <a:ext cx="78971" cy="63971"/>
            </a:xfrm>
            <a:custGeom>
              <a:avLst/>
              <a:gdLst/>
              <a:ahLst/>
              <a:cxnLst/>
              <a:rect l="l" t="t" r="r" b="b"/>
              <a:pathLst>
                <a:path w="3701" h="2998" fill="none" extrusionOk="0">
                  <a:moveTo>
                    <a:pt x="1" y="2134"/>
                  </a:moveTo>
                  <a:lnTo>
                    <a:pt x="2431" y="2998"/>
                  </a:lnTo>
                  <a:lnTo>
                    <a:pt x="3700"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4" name="Google Shape;27354;p59"/>
            <p:cNvSpPr/>
            <p:nvPr/>
          </p:nvSpPr>
          <p:spPr>
            <a:xfrm rot="8706649" flipH="1">
              <a:off x="8298920" y="3458823"/>
              <a:ext cx="69177" cy="18457"/>
            </a:xfrm>
            <a:custGeom>
              <a:avLst/>
              <a:gdLst/>
              <a:ahLst/>
              <a:cxnLst/>
              <a:rect l="l" t="t" r="r" b="b"/>
              <a:pathLst>
                <a:path w="3242" h="865" fill="none" extrusionOk="0">
                  <a:moveTo>
                    <a:pt x="3241" y="1"/>
                  </a:moveTo>
                  <a:lnTo>
                    <a:pt x="1" y="865"/>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5" name="Google Shape;27355;p59"/>
            <p:cNvSpPr/>
            <p:nvPr/>
          </p:nvSpPr>
          <p:spPr>
            <a:xfrm rot="8706649" flipH="1">
              <a:off x="8497574" y="3034101"/>
              <a:ext cx="140594" cy="117592"/>
            </a:xfrm>
            <a:custGeom>
              <a:avLst/>
              <a:gdLst/>
              <a:ahLst/>
              <a:cxnLst/>
              <a:rect l="l" t="t" r="r" b="b"/>
              <a:pathLst>
                <a:path w="6589" h="5511" extrusionOk="0">
                  <a:moveTo>
                    <a:pt x="2119" y="0"/>
                  </a:moveTo>
                  <a:cubicBezTo>
                    <a:pt x="1590" y="0"/>
                    <a:pt x="1128" y="165"/>
                    <a:pt x="810" y="504"/>
                  </a:cubicBezTo>
                  <a:cubicBezTo>
                    <a:pt x="0" y="1395"/>
                    <a:pt x="486" y="3123"/>
                    <a:pt x="1863" y="4365"/>
                  </a:cubicBezTo>
                  <a:cubicBezTo>
                    <a:pt x="2694" y="5115"/>
                    <a:pt x="3663" y="5510"/>
                    <a:pt x="4479" y="5510"/>
                  </a:cubicBezTo>
                  <a:cubicBezTo>
                    <a:pt x="5015" y="5510"/>
                    <a:pt x="5485" y="5340"/>
                    <a:pt x="5806" y="4986"/>
                  </a:cubicBezTo>
                  <a:cubicBezTo>
                    <a:pt x="6589" y="4122"/>
                    <a:pt x="6130" y="2394"/>
                    <a:pt x="4753" y="1152"/>
                  </a:cubicBezTo>
                  <a:cubicBezTo>
                    <a:pt x="3915" y="396"/>
                    <a:pt x="2938" y="0"/>
                    <a:pt x="2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6" name="Google Shape;27356;p59"/>
            <p:cNvSpPr/>
            <p:nvPr/>
          </p:nvSpPr>
          <p:spPr>
            <a:xfrm rot="8706649" flipH="1">
              <a:off x="8662182" y="3085515"/>
              <a:ext cx="77819" cy="49290"/>
            </a:xfrm>
            <a:custGeom>
              <a:avLst/>
              <a:gdLst/>
              <a:ahLst/>
              <a:cxnLst/>
              <a:rect l="l" t="t" r="r" b="b"/>
              <a:pathLst>
                <a:path w="3647" h="2310" extrusionOk="0">
                  <a:moveTo>
                    <a:pt x="1736" y="1"/>
                  </a:moveTo>
                  <a:cubicBezTo>
                    <a:pt x="834" y="1"/>
                    <a:pt x="106" y="444"/>
                    <a:pt x="55" y="1031"/>
                  </a:cubicBezTo>
                  <a:cubicBezTo>
                    <a:pt x="1" y="1652"/>
                    <a:pt x="757" y="2220"/>
                    <a:pt x="1729" y="2301"/>
                  </a:cubicBezTo>
                  <a:cubicBezTo>
                    <a:pt x="1804" y="2307"/>
                    <a:pt x="1878" y="2310"/>
                    <a:pt x="1951" y="2310"/>
                  </a:cubicBezTo>
                  <a:cubicBezTo>
                    <a:pt x="2826" y="2310"/>
                    <a:pt x="3543" y="1875"/>
                    <a:pt x="3592" y="1301"/>
                  </a:cubicBezTo>
                  <a:cubicBezTo>
                    <a:pt x="3646" y="653"/>
                    <a:pt x="2890" y="86"/>
                    <a:pt x="1891" y="5"/>
                  </a:cubicBezTo>
                  <a:cubicBezTo>
                    <a:pt x="1839" y="2"/>
                    <a:pt x="178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7360" name="Shape 27360"/>
        <p:cNvGrpSpPr/>
        <p:nvPr/>
      </p:nvGrpSpPr>
      <p:grpSpPr>
        <a:xfrm>
          <a:off x="0" y="0"/>
          <a:ext cx="0" cy="0"/>
          <a:chOff x="0" y="0"/>
          <a:chExt cx="0" cy="0"/>
        </a:xfrm>
      </p:grpSpPr>
      <p:sp>
        <p:nvSpPr>
          <p:cNvPr id="27361" name="Google Shape;27361;p60"/>
          <p:cNvSpPr/>
          <p:nvPr/>
        </p:nvSpPr>
        <p:spPr>
          <a:xfrm>
            <a:off x="862937" y="535000"/>
            <a:ext cx="1258500" cy="12588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7362" name="Google Shape;27362;p60"/>
          <p:cNvSpPr txBox="1"/>
          <p:nvPr>
            <p:ph type="title"/>
          </p:nvPr>
        </p:nvSpPr>
        <p:spPr>
          <a:xfrm>
            <a:off x="715100" y="2098100"/>
            <a:ext cx="6069000" cy="93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CELEBRATION</a:t>
            </a:r>
            <a:endParaRPr lang="en-GB"/>
          </a:p>
        </p:txBody>
      </p:sp>
      <p:sp>
        <p:nvSpPr>
          <p:cNvPr id="27363" name="Google Shape;27363;p60"/>
          <p:cNvSpPr txBox="1"/>
          <p:nvPr>
            <p:ph type="title" idx="2"/>
          </p:nvPr>
        </p:nvSpPr>
        <p:spPr>
          <a:xfrm>
            <a:off x="862937" y="800950"/>
            <a:ext cx="1258500" cy="72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02</a:t>
            </a:r>
            <a:endParaRPr>
              <a:solidFill>
                <a:schemeClr val="lt1"/>
              </a:solidFill>
            </a:endParaRPr>
          </a:p>
        </p:txBody>
      </p:sp>
      <p:sp>
        <p:nvSpPr>
          <p:cNvPr id="27364" name="Google Shape;27364;p60"/>
          <p:cNvSpPr txBox="1"/>
          <p:nvPr>
            <p:ph type="subTitle" idx="1"/>
          </p:nvPr>
        </p:nvSpPr>
        <p:spPr>
          <a:xfrm>
            <a:off x="715100" y="2936025"/>
            <a:ext cx="6069000" cy="45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enter a subtitle here if you need it</a:t>
            </a:r>
            <a:endParaRPr lang="en-GB"/>
          </a:p>
        </p:txBody>
      </p:sp>
      <p:grpSp>
        <p:nvGrpSpPr>
          <p:cNvPr id="27365" name="Google Shape;27365;p60"/>
          <p:cNvGrpSpPr/>
          <p:nvPr/>
        </p:nvGrpSpPr>
        <p:grpSpPr>
          <a:xfrm flipH="1">
            <a:off x="7045719" y="-34712"/>
            <a:ext cx="984185" cy="4413165"/>
            <a:chOff x="3960449" y="535000"/>
            <a:chExt cx="815736" cy="3658127"/>
          </a:xfrm>
        </p:grpSpPr>
        <p:sp>
          <p:nvSpPr>
            <p:cNvPr id="27366" name="Google Shape;27366;p60"/>
            <p:cNvSpPr/>
            <p:nvPr/>
          </p:nvSpPr>
          <p:spPr>
            <a:xfrm>
              <a:off x="3961760" y="535000"/>
              <a:ext cx="747009" cy="3658127"/>
            </a:xfrm>
            <a:custGeom>
              <a:avLst/>
              <a:gdLst/>
              <a:ahLst/>
              <a:cxnLst/>
              <a:rect l="l" t="t" r="r" b="b"/>
              <a:pathLst>
                <a:path w="15966" h="78186" fill="none" extrusionOk="0">
                  <a:moveTo>
                    <a:pt x="15965" y="0"/>
                  </a:moveTo>
                  <a:cubicBezTo>
                    <a:pt x="15739" y="12603"/>
                    <a:pt x="14976" y="37581"/>
                    <a:pt x="7488" y="56231"/>
                  </a:cubicBezTo>
                  <a:cubicBezTo>
                    <a:pt x="0" y="74880"/>
                    <a:pt x="1159" y="78186"/>
                    <a:pt x="1159" y="78186"/>
                  </a:cubicBezTo>
                </a:path>
              </a:pathLst>
            </a:custGeom>
            <a:noFill/>
            <a:ln w="91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7" name="Google Shape;27367;p60"/>
            <p:cNvSpPr/>
            <p:nvPr/>
          </p:nvSpPr>
          <p:spPr>
            <a:xfrm>
              <a:off x="4542107" y="999503"/>
              <a:ext cx="234078" cy="664008"/>
            </a:xfrm>
            <a:custGeom>
              <a:avLst/>
              <a:gdLst/>
              <a:ahLst/>
              <a:cxnLst/>
              <a:rect l="l" t="t" r="r" b="b"/>
              <a:pathLst>
                <a:path w="5003" h="14192" extrusionOk="0">
                  <a:moveTo>
                    <a:pt x="2564" y="0"/>
                  </a:moveTo>
                  <a:cubicBezTo>
                    <a:pt x="1985" y="0"/>
                    <a:pt x="1407" y="82"/>
                    <a:pt x="848" y="244"/>
                  </a:cubicBezTo>
                  <a:lnTo>
                    <a:pt x="1" y="13666"/>
                  </a:lnTo>
                  <a:cubicBezTo>
                    <a:pt x="788" y="14018"/>
                    <a:pt x="1626" y="14191"/>
                    <a:pt x="2460" y="14191"/>
                  </a:cubicBezTo>
                  <a:cubicBezTo>
                    <a:pt x="3032" y="14191"/>
                    <a:pt x="3603" y="14110"/>
                    <a:pt x="4154" y="13949"/>
                  </a:cubicBezTo>
                  <a:lnTo>
                    <a:pt x="5002" y="499"/>
                  </a:lnTo>
                  <a:cubicBezTo>
                    <a:pt x="4221" y="166"/>
                    <a:pt x="3391" y="0"/>
                    <a:pt x="2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8" name="Google Shape;27368;p60"/>
            <p:cNvSpPr/>
            <p:nvPr/>
          </p:nvSpPr>
          <p:spPr>
            <a:xfrm>
              <a:off x="4160043" y="2615858"/>
              <a:ext cx="407238" cy="658440"/>
            </a:xfrm>
            <a:custGeom>
              <a:avLst/>
              <a:gdLst/>
              <a:ahLst/>
              <a:cxnLst/>
              <a:rect l="l" t="t" r="r" b="b"/>
              <a:pathLst>
                <a:path w="8704" h="14073" extrusionOk="0">
                  <a:moveTo>
                    <a:pt x="4804" y="1"/>
                  </a:moveTo>
                  <a:lnTo>
                    <a:pt x="1" y="12575"/>
                  </a:lnTo>
                  <a:cubicBezTo>
                    <a:pt x="1074" y="13507"/>
                    <a:pt x="2459" y="14044"/>
                    <a:pt x="3900" y="14073"/>
                  </a:cubicBezTo>
                  <a:lnTo>
                    <a:pt x="8704" y="1498"/>
                  </a:lnTo>
                  <a:cubicBezTo>
                    <a:pt x="7630" y="566"/>
                    <a:pt x="6245" y="29"/>
                    <a:pt x="4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9" name="Google Shape;27369;p60"/>
            <p:cNvSpPr/>
            <p:nvPr/>
          </p:nvSpPr>
          <p:spPr>
            <a:xfrm>
              <a:off x="4411244" y="1846865"/>
              <a:ext cx="312026" cy="661575"/>
            </a:xfrm>
            <a:custGeom>
              <a:avLst/>
              <a:gdLst/>
              <a:ahLst/>
              <a:cxnLst/>
              <a:rect l="l" t="t" r="r" b="b"/>
              <a:pathLst>
                <a:path w="6669" h="14140" extrusionOk="0">
                  <a:moveTo>
                    <a:pt x="3527" y="0"/>
                  </a:moveTo>
                  <a:cubicBezTo>
                    <a:pt x="3209" y="0"/>
                    <a:pt x="2890" y="25"/>
                    <a:pt x="2572" y="76"/>
                  </a:cubicBezTo>
                  <a:lnTo>
                    <a:pt x="0" y="13272"/>
                  </a:lnTo>
                  <a:cubicBezTo>
                    <a:pt x="942" y="13841"/>
                    <a:pt x="2019" y="14139"/>
                    <a:pt x="3114" y="14139"/>
                  </a:cubicBezTo>
                  <a:cubicBezTo>
                    <a:pt x="3432" y="14139"/>
                    <a:pt x="3751" y="14114"/>
                    <a:pt x="4069" y="14063"/>
                  </a:cubicBezTo>
                  <a:lnTo>
                    <a:pt x="6669" y="868"/>
                  </a:lnTo>
                  <a:cubicBezTo>
                    <a:pt x="5705" y="298"/>
                    <a:pt x="4623" y="0"/>
                    <a:pt x="3527"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0" name="Google Shape;27370;p60"/>
            <p:cNvSpPr/>
            <p:nvPr/>
          </p:nvSpPr>
          <p:spPr>
            <a:xfrm>
              <a:off x="3960449" y="3422843"/>
              <a:ext cx="331864" cy="661341"/>
            </a:xfrm>
            <a:custGeom>
              <a:avLst/>
              <a:gdLst/>
              <a:ahLst/>
              <a:cxnLst/>
              <a:rect l="l" t="t" r="r" b="b"/>
              <a:pathLst>
                <a:path w="7093" h="14135" extrusionOk="0">
                  <a:moveTo>
                    <a:pt x="3801" y="1"/>
                  </a:moveTo>
                  <a:cubicBezTo>
                    <a:pt x="3551" y="1"/>
                    <a:pt x="3301" y="16"/>
                    <a:pt x="3052" y="46"/>
                  </a:cubicBezTo>
                  <a:lnTo>
                    <a:pt x="0" y="13157"/>
                  </a:lnTo>
                  <a:cubicBezTo>
                    <a:pt x="977" y="13808"/>
                    <a:pt x="2127" y="14134"/>
                    <a:pt x="3292" y="14134"/>
                  </a:cubicBezTo>
                  <a:cubicBezTo>
                    <a:pt x="3541" y="14134"/>
                    <a:pt x="3791" y="14119"/>
                    <a:pt x="4041" y="14089"/>
                  </a:cubicBezTo>
                  <a:lnTo>
                    <a:pt x="7092" y="978"/>
                  </a:lnTo>
                  <a:cubicBezTo>
                    <a:pt x="6115" y="327"/>
                    <a:pt x="4965" y="1"/>
                    <a:pt x="3801"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371" name="Google Shape;27371;p60"/>
          <p:cNvGrpSpPr/>
          <p:nvPr/>
        </p:nvGrpSpPr>
        <p:grpSpPr>
          <a:xfrm rot="6858783">
            <a:off x="4898122" y="4361703"/>
            <a:ext cx="1685949" cy="912388"/>
            <a:chOff x="6837853" y="4004081"/>
            <a:chExt cx="2125358" cy="1150184"/>
          </a:xfrm>
        </p:grpSpPr>
        <p:sp>
          <p:nvSpPr>
            <p:cNvPr id="27372" name="Google Shape;27372;p60"/>
            <p:cNvSpPr/>
            <p:nvPr/>
          </p:nvSpPr>
          <p:spPr>
            <a:xfrm rot="-10151587">
              <a:off x="7733290" y="4607199"/>
              <a:ext cx="1199447" cy="438507"/>
            </a:xfrm>
            <a:custGeom>
              <a:avLst/>
              <a:gdLst/>
              <a:ahLst/>
              <a:cxnLst/>
              <a:rect l="l" t="t" r="r" b="b"/>
              <a:pathLst>
                <a:path w="25121" h="9184" fill="none" extrusionOk="0">
                  <a:moveTo>
                    <a:pt x="25120" y="9184"/>
                  </a:moveTo>
                  <a:lnTo>
                    <a:pt x="18480" y="2798"/>
                  </a:lnTo>
                  <a:lnTo>
                    <a:pt x="0"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3" name="Google Shape;27373;p60"/>
            <p:cNvSpPr/>
            <p:nvPr/>
          </p:nvSpPr>
          <p:spPr>
            <a:xfrm rot="-10151587">
              <a:off x="7357004" y="4793061"/>
              <a:ext cx="682732" cy="60734"/>
            </a:xfrm>
            <a:custGeom>
              <a:avLst/>
              <a:gdLst/>
              <a:ahLst/>
              <a:cxnLst/>
              <a:rect l="l" t="t" r="r" b="b"/>
              <a:pathLst>
                <a:path w="14299" h="1272" fill="none" extrusionOk="0">
                  <a:moveTo>
                    <a:pt x="14299" y="0"/>
                  </a:moveTo>
                  <a:lnTo>
                    <a:pt x="1" y="127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4" name="Google Shape;27374;p60"/>
            <p:cNvSpPr/>
            <p:nvPr/>
          </p:nvSpPr>
          <p:spPr>
            <a:xfrm rot="-10151587">
              <a:off x="7292786" y="4343685"/>
              <a:ext cx="511368" cy="162578"/>
            </a:xfrm>
            <a:custGeom>
              <a:avLst/>
              <a:gdLst/>
              <a:ahLst/>
              <a:cxnLst/>
              <a:rect l="l" t="t" r="r" b="b"/>
              <a:pathLst>
                <a:path w="10710" h="3405" extrusionOk="0">
                  <a:moveTo>
                    <a:pt x="2206" y="0"/>
                  </a:moveTo>
                  <a:cubicBezTo>
                    <a:pt x="1285" y="0"/>
                    <a:pt x="501" y="259"/>
                    <a:pt x="0" y="918"/>
                  </a:cubicBezTo>
                  <a:lnTo>
                    <a:pt x="10710" y="3404"/>
                  </a:lnTo>
                  <a:cubicBezTo>
                    <a:pt x="10710" y="3404"/>
                    <a:pt x="5551" y="0"/>
                    <a:pt x="2206"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5" name="Google Shape;27375;p60"/>
            <p:cNvSpPr/>
            <p:nvPr/>
          </p:nvSpPr>
          <p:spPr>
            <a:xfrm rot="-10151587">
              <a:off x="7694752" y="4823983"/>
              <a:ext cx="311691" cy="267191"/>
            </a:xfrm>
            <a:custGeom>
              <a:avLst/>
              <a:gdLst/>
              <a:ahLst/>
              <a:cxnLst/>
              <a:rect l="l" t="t" r="r" b="b"/>
              <a:pathLst>
                <a:path w="6528" h="5596" extrusionOk="0">
                  <a:moveTo>
                    <a:pt x="6527" y="1"/>
                  </a:moveTo>
                  <a:cubicBezTo>
                    <a:pt x="6527" y="1"/>
                    <a:pt x="0" y="1527"/>
                    <a:pt x="57" y="5596"/>
                  </a:cubicBezTo>
                  <a:lnTo>
                    <a:pt x="6527" y="1"/>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6" name="Google Shape;27376;p60"/>
            <p:cNvSpPr/>
            <p:nvPr/>
          </p:nvSpPr>
          <p:spPr>
            <a:xfrm rot="-10151587">
              <a:off x="6980052" y="4753518"/>
              <a:ext cx="372425" cy="87950"/>
            </a:xfrm>
            <a:custGeom>
              <a:avLst/>
              <a:gdLst/>
              <a:ahLst/>
              <a:cxnLst/>
              <a:rect l="l" t="t" r="r" b="b"/>
              <a:pathLst>
                <a:path w="7800" h="1842" extrusionOk="0">
                  <a:moveTo>
                    <a:pt x="3667" y="1"/>
                  </a:moveTo>
                  <a:cubicBezTo>
                    <a:pt x="2232" y="1"/>
                    <a:pt x="786" y="421"/>
                    <a:pt x="1" y="1841"/>
                  </a:cubicBezTo>
                  <a:lnTo>
                    <a:pt x="7799" y="880"/>
                  </a:lnTo>
                  <a:cubicBezTo>
                    <a:pt x="7799" y="880"/>
                    <a:pt x="5744" y="1"/>
                    <a:pt x="366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7" name="Google Shape;27377;p60"/>
            <p:cNvSpPr/>
            <p:nvPr/>
          </p:nvSpPr>
          <p:spPr>
            <a:xfrm rot="-10151587">
              <a:off x="8113756" y="4584415"/>
              <a:ext cx="321145" cy="372425"/>
            </a:xfrm>
            <a:custGeom>
              <a:avLst/>
              <a:gdLst/>
              <a:ahLst/>
              <a:cxnLst/>
              <a:rect l="l" t="t" r="r" b="b"/>
              <a:pathLst>
                <a:path w="6726" h="7800" extrusionOk="0">
                  <a:moveTo>
                    <a:pt x="1" y="1"/>
                  </a:moveTo>
                  <a:cubicBezTo>
                    <a:pt x="481" y="2770"/>
                    <a:pt x="3222" y="5313"/>
                    <a:pt x="6726" y="7800"/>
                  </a:cubicBezTo>
                  <a:cubicBezTo>
                    <a:pt x="6726" y="7800"/>
                    <a:pt x="3787" y="1414"/>
                    <a:pt x="1"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8" name="Google Shape;27378;p60"/>
            <p:cNvSpPr/>
            <p:nvPr/>
          </p:nvSpPr>
          <p:spPr>
            <a:xfrm rot="-10151587">
              <a:off x="7409273" y="4040339"/>
              <a:ext cx="427716" cy="433159"/>
            </a:xfrm>
            <a:custGeom>
              <a:avLst/>
              <a:gdLst/>
              <a:ahLst/>
              <a:cxnLst/>
              <a:rect l="l" t="t" r="r" b="b"/>
              <a:pathLst>
                <a:path w="8958" h="9072" extrusionOk="0">
                  <a:moveTo>
                    <a:pt x="0" y="1"/>
                  </a:moveTo>
                  <a:lnTo>
                    <a:pt x="0" y="1"/>
                  </a:lnTo>
                  <a:cubicBezTo>
                    <a:pt x="1" y="1"/>
                    <a:pt x="2487" y="7376"/>
                    <a:pt x="8958" y="9071"/>
                  </a:cubicBezTo>
                  <a:cubicBezTo>
                    <a:pt x="7291" y="4380"/>
                    <a:pt x="4126" y="1583"/>
                    <a:pt x="0"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9" name="Google Shape;27379;p60"/>
            <p:cNvSpPr/>
            <p:nvPr/>
          </p:nvSpPr>
          <p:spPr>
            <a:xfrm rot="-10151587">
              <a:off x="6859725" y="4458855"/>
              <a:ext cx="528939" cy="283330"/>
            </a:xfrm>
            <a:custGeom>
              <a:avLst/>
              <a:gdLst/>
              <a:ahLst/>
              <a:cxnLst/>
              <a:rect l="l" t="t" r="r" b="b"/>
              <a:pathLst>
                <a:path w="11078" h="5934" extrusionOk="0">
                  <a:moveTo>
                    <a:pt x="1" y="0"/>
                  </a:moveTo>
                  <a:cubicBezTo>
                    <a:pt x="1" y="0"/>
                    <a:pt x="6189" y="5849"/>
                    <a:pt x="11077" y="5934"/>
                  </a:cubicBezTo>
                  <a:cubicBezTo>
                    <a:pt x="7658" y="2034"/>
                    <a:pt x="3872" y="735"/>
                    <a:pt x="1"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380" name="Google Shape;27380;p60"/>
          <p:cNvGrpSpPr/>
          <p:nvPr/>
        </p:nvGrpSpPr>
        <p:grpSpPr>
          <a:xfrm rot="-6017895" flipH="1">
            <a:off x="2721006" y="4339657"/>
            <a:ext cx="2476404" cy="1340160"/>
            <a:chOff x="6837853" y="4004081"/>
            <a:chExt cx="2125358" cy="1150184"/>
          </a:xfrm>
        </p:grpSpPr>
        <p:sp>
          <p:nvSpPr>
            <p:cNvPr id="27381" name="Google Shape;27381;p60"/>
            <p:cNvSpPr/>
            <p:nvPr/>
          </p:nvSpPr>
          <p:spPr>
            <a:xfrm rot="-10151587">
              <a:off x="7733290" y="4607199"/>
              <a:ext cx="1199447" cy="438507"/>
            </a:xfrm>
            <a:custGeom>
              <a:avLst/>
              <a:gdLst/>
              <a:ahLst/>
              <a:cxnLst/>
              <a:rect l="l" t="t" r="r" b="b"/>
              <a:pathLst>
                <a:path w="25121" h="9184" fill="none" extrusionOk="0">
                  <a:moveTo>
                    <a:pt x="25120" y="9184"/>
                  </a:moveTo>
                  <a:lnTo>
                    <a:pt x="18480" y="2798"/>
                  </a:lnTo>
                  <a:lnTo>
                    <a:pt x="0"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2" name="Google Shape;27382;p60"/>
            <p:cNvSpPr/>
            <p:nvPr/>
          </p:nvSpPr>
          <p:spPr>
            <a:xfrm rot="-10151587">
              <a:off x="7357004" y="4793061"/>
              <a:ext cx="682732" cy="60734"/>
            </a:xfrm>
            <a:custGeom>
              <a:avLst/>
              <a:gdLst/>
              <a:ahLst/>
              <a:cxnLst/>
              <a:rect l="l" t="t" r="r" b="b"/>
              <a:pathLst>
                <a:path w="14299" h="1272" fill="none" extrusionOk="0">
                  <a:moveTo>
                    <a:pt x="14299" y="0"/>
                  </a:moveTo>
                  <a:lnTo>
                    <a:pt x="1" y="127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3" name="Google Shape;27383;p60"/>
            <p:cNvSpPr/>
            <p:nvPr/>
          </p:nvSpPr>
          <p:spPr>
            <a:xfrm rot="-10151587">
              <a:off x="7292786" y="4343685"/>
              <a:ext cx="511368" cy="162578"/>
            </a:xfrm>
            <a:custGeom>
              <a:avLst/>
              <a:gdLst/>
              <a:ahLst/>
              <a:cxnLst/>
              <a:rect l="l" t="t" r="r" b="b"/>
              <a:pathLst>
                <a:path w="10710" h="3405" extrusionOk="0">
                  <a:moveTo>
                    <a:pt x="2206" y="0"/>
                  </a:moveTo>
                  <a:cubicBezTo>
                    <a:pt x="1285" y="0"/>
                    <a:pt x="501" y="259"/>
                    <a:pt x="0" y="918"/>
                  </a:cubicBezTo>
                  <a:lnTo>
                    <a:pt x="10710" y="3404"/>
                  </a:lnTo>
                  <a:cubicBezTo>
                    <a:pt x="10710" y="3404"/>
                    <a:pt x="5551" y="0"/>
                    <a:pt x="2206"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4" name="Google Shape;27384;p60"/>
            <p:cNvSpPr/>
            <p:nvPr/>
          </p:nvSpPr>
          <p:spPr>
            <a:xfrm rot="-10151587">
              <a:off x="7694752" y="4823983"/>
              <a:ext cx="311691" cy="267191"/>
            </a:xfrm>
            <a:custGeom>
              <a:avLst/>
              <a:gdLst/>
              <a:ahLst/>
              <a:cxnLst/>
              <a:rect l="l" t="t" r="r" b="b"/>
              <a:pathLst>
                <a:path w="6528" h="5596" extrusionOk="0">
                  <a:moveTo>
                    <a:pt x="6527" y="1"/>
                  </a:moveTo>
                  <a:cubicBezTo>
                    <a:pt x="6527" y="1"/>
                    <a:pt x="0" y="1527"/>
                    <a:pt x="57" y="5596"/>
                  </a:cubicBezTo>
                  <a:lnTo>
                    <a:pt x="6527" y="1"/>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5" name="Google Shape;27385;p60"/>
            <p:cNvSpPr/>
            <p:nvPr/>
          </p:nvSpPr>
          <p:spPr>
            <a:xfrm rot="-10151587">
              <a:off x="6980052" y="4753518"/>
              <a:ext cx="372425" cy="87950"/>
            </a:xfrm>
            <a:custGeom>
              <a:avLst/>
              <a:gdLst/>
              <a:ahLst/>
              <a:cxnLst/>
              <a:rect l="l" t="t" r="r" b="b"/>
              <a:pathLst>
                <a:path w="7800" h="1842" extrusionOk="0">
                  <a:moveTo>
                    <a:pt x="3667" y="1"/>
                  </a:moveTo>
                  <a:cubicBezTo>
                    <a:pt x="2232" y="1"/>
                    <a:pt x="786" y="421"/>
                    <a:pt x="1" y="1841"/>
                  </a:cubicBezTo>
                  <a:lnTo>
                    <a:pt x="7799" y="880"/>
                  </a:lnTo>
                  <a:cubicBezTo>
                    <a:pt x="7799" y="880"/>
                    <a:pt x="5744" y="1"/>
                    <a:pt x="366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6" name="Google Shape;27386;p60"/>
            <p:cNvSpPr/>
            <p:nvPr/>
          </p:nvSpPr>
          <p:spPr>
            <a:xfrm rot="-10151587">
              <a:off x="8113756" y="4584415"/>
              <a:ext cx="321145" cy="372425"/>
            </a:xfrm>
            <a:custGeom>
              <a:avLst/>
              <a:gdLst/>
              <a:ahLst/>
              <a:cxnLst/>
              <a:rect l="l" t="t" r="r" b="b"/>
              <a:pathLst>
                <a:path w="6726" h="7800" extrusionOk="0">
                  <a:moveTo>
                    <a:pt x="1" y="1"/>
                  </a:moveTo>
                  <a:cubicBezTo>
                    <a:pt x="481" y="2770"/>
                    <a:pt x="3222" y="5313"/>
                    <a:pt x="6726" y="7800"/>
                  </a:cubicBezTo>
                  <a:cubicBezTo>
                    <a:pt x="6726" y="7800"/>
                    <a:pt x="3787" y="1414"/>
                    <a:pt x="1"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7" name="Google Shape;27387;p60"/>
            <p:cNvSpPr/>
            <p:nvPr/>
          </p:nvSpPr>
          <p:spPr>
            <a:xfrm rot="-10151587">
              <a:off x="7409273" y="4040339"/>
              <a:ext cx="427716" cy="433159"/>
            </a:xfrm>
            <a:custGeom>
              <a:avLst/>
              <a:gdLst/>
              <a:ahLst/>
              <a:cxnLst/>
              <a:rect l="l" t="t" r="r" b="b"/>
              <a:pathLst>
                <a:path w="8958" h="9072" extrusionOk="0">
                  <a:moveTo>
                    <a:pt x="0" y="1"/>
                  </a:moveTo>
                  <a:lnTo>
                    <a:pt x="0" y="1"/>
                  </a:lnTo>
                  <a:cubicBezTo>
                    <a:pt x="1" y="1"/>
                    <a:pt x="2487" y="7376"/>
                    <a:pt x="8958" y="9071"/>
                  </a:cubicBezTo>
                  <a:cubicBezTo>
                    <a:pt x="7291" y="4380"/>
                    <a:pt x="4126" y="1583"/>
                    <a:pt x="0"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8" name="Google Shape;27388;p60"/>
            <p:cNvSpPr/>
            <p:nvPr/>
          </p:nvSpPr>
          <p:spPr>
            <a:xfrm rot="-10151587">
              <a:off x="6859725" y="4458855"/>
              <a:ext cx="528939" cy="283330"/>
            </a:xfrm>
            <a:custGeom>
              <a:avLst/>
              <a:gdLst/>
              <a:ahLst/>
              <a:cxnLst/>
              <a:rect l="l" t="t" r="r" b="b"/>
              <a:pathLst>
                <a:path w="11078" h="5934" extrusionOk="0">
                  <a:moveTo>
                    <a:pt x="1" y="0"/>
                  </a:moveTo>
                  <a:cubicBezTo>
                    <a:pt x="1" y="0"/>
                    <a:pt x="6189" y="5849"/>
                    <a:pt x="11077" y="5934"/>
                  </a:cubicBezTo>
                  <a:cubicBezTo>
                    <a:pt x="7658" y="2034"/>
                    <a:pt x="3872" y="735"/>
                    <a:pt x="1"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389" name="Google Shape;27389;p60"/>
          <p:cNvGrpSpPr/>
          <p:nvPr/>
        </p:nvGrpSpPr>
        <p:grpSpPr>
          <a:xfrm rot="-763624">
            <a:off x="-394088" y="3461822"/>
            <a:ext cx="2331272" cy="2119213"/>
            <a:chOff x="6673962" y="1402731"/>
            <a:chExt cx="2331345" cy="2119280"/>
          </a:xfrm>
        </p:grpSpPr>
        <p:sp>
          <p:nvSpPr>
            <p:cNvPr id="27390" name="Google Shape;27390;p60"/>
            <p:cNvSpPr/>
            <p:nvPr/>
          </p:nvSpPr>
          <p:spPr>
            <a:xfrm flipH="1">
              <a:off x="6673962" y="2735549"/>
              <a:ext cx="2038968" cy="786462"/>
            </a:xfrm>
            <a:custGeom>
              <a:avLst/>
              <a:gdLst/>
              <a:ahLst/>
              <a:cxnLst/>
              <a:rect l="l" t="t" r="r" b="b"/>
              <a:pathLst>
                <a:path w="55843" h="21541" fill="none" extrusionOk="0">
                  <a:moveTo>
                    <a:pt x="0" y="3952"/>
                  </a:moveTo>
                  <a:lnTo>
                    <a:pt x="18638" y="1"/>
                  </a:lnTo>
                  <a:lnTo>
                    <a:pt x="42975" y="7554"/>
                  </a:lnTo>
                  <a:lnTo>
                    <a:pt x="55842" y="21540"/>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1" name="Google Shape;27391;p60"/>
            <p:cNvSpPr/>
            <p:nvPr/>
          </p:nvSpPr>
          <p:spPr>
            <a:xfrm flipH="1">
              <a:off x="6853995" y="2389575"/>
              <a:ext cx="1326572" cy="464736"/>
            </a:xfrm>
            <a:custGeom>
              <a:avLst/>
              <a:gdLst/>
              <a:ahLst/>
              <a:cxnLst/>
              <a:rect l="l" t="t" r="r" b="b"/>
              <a:pathLst>
                <a:path w="36332" h="12729" fill="none" extrusionOk="0">
                  <a:moveTo>
                    <a:pt x="36331" y="12729"/>
                  </a:moveTo>
                  <a:lnTo>
                    <a:pt x="22344" y="1469"/>
                  </a:lnTo>
                  <a:lnTo>
                    <a:pt x="0" y="1"/>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2" name="Google Shape;27392;p60"/>
            <p:cNvSpPr/>
            <p:nvPr/>
          </p:nvSpPr>
          <p:spPr>
            <a:xfrm flipH="1">
              <a:off x="8032416" y="2523642"/>
              <a:ext cx="557948" cy="211941"/>
            </a:xfrm>
            <a:custGeom>
              <a:avLst/>
              <a:gdLst/>
              <a:ahLst/>
              <a:cxnLst/>
              <a:rect l="l" t="t" r="r" b="b"/>
              <a:pathLst>
                <a:path w="15281" h="5805" fill="none" extrusionOk="0">
                  <a:moveTo>
                    <a:pt x="0" y="0"/>
                  </a:moveTo>
                  <a:lnTo>
                    <a:pt x="15281" y="5805"/>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3" name="Google Shape;27393;p60"/>
            <p:cNvSpPr/>
            <p:nvPr/>
          </p:nvSpPr>
          <p:spPr>
            <a:xfrm flipH="1">
              <a:off x="7613679" y="2145758"/>
              <a:ext cx="463490" cy="280871"/>
            </a:xfrm>
            <a:custGeom>
              <a:avLst/>
              <a:gdLst/>
              <a:ahLst/>
              <a:cxnLst/>
              <a:rect l="l" t="t" r="r" b="b"/>
              <a:pathLst>
                <a:path w="12694" h="7693" fill="none" extrusionOk="0">
                  <a:moveTo>
                    <a:pt x="1" y="0"/>
                  </a:moveTo>
                  <a:lnTo>
                    <a:pt x="12694" y="7693"/>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4" name="Google Shape;27394;p60"/>
            <p:cNvSpPr/>
            <p:nvPr/>
          </p:nvSpPr>
          <p:spPr>
            <a:xfrm flipH="1">
              <a:off x="7365982" y="1866160"/>
              <a:ext cx="643496" cy="577077"/>
            </a:xfrm>
            <a:custGeom>
              <a:avLst/>
              <a:gdLst/>
              <a:ahLst/>
              <a:cxnLst/>
              <a:rect l="l" t="t" r="r" b="b"/>
              <a:pathLst>
                <a:path w="17624" h="15806" fill="none" extrusionOk="0">
                  <a:moveTo>
                    <a:pt x="0" y="0"/>
                  </a:moveTo>
                  <a:lnTo>
                    <a:pt x="17623" y="15805"/>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5" name="Google Shape;27395;p60"/>
            <p:cNvSpPr/>
            <p:nvPr/>
          </p:nvSpPr>
          <p:spPr>
            <a:xfrm flipH="1">
              <a:off x="7076209" y="1761484"/>
              <a:ext cx="399629" cy="380471"/>
            </a:xfrm>
            <a:custGeom>
              <a:avLst/>
              <a:gdLst/>
              <a:ahLst/>
              <a:cxnLst/>
              <a:rect l="l" t="t" r="r" b="b"/>
              <a:pathLst>
                <a:path w="10945" h="10421" fill="none" extrusionOk="0">
                  <a:moveTo>
                    <a:pt x="0" y="4965"/>
                  </a:moveTo>
                  <a:lnTo>
                    <a:pt x="10945" y="10420"/>
                  </a:lnTo>
                  <a:lnTo>
                    <a:pt x="2448" y="0"/>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6" name="Google Shape;27396;p60"/>
            <p:cNvSpPr/>
            <p:nvPr/>
          </p:nvSpPr>
          <p:spPr>
            <a:xfrm flipH="1">
              <a:off x="8032426" y="2735549"/>
              <a:ext cx="344751" cy="344727"/>
            </a:xfrm>
            <a:custGeom>
              <a:avLst/>
              <a:gdLst/>
              <a:ahLst/>
              <a:cxnLst/>
              <a:rect l="l" t="t" r="r" b="b"/>
              <a:pathLst>
                <a:path w="9442" h="9442" extrusionOk="0">
                  <a:moveTo>
                    <a:pt x="9442" y="1"/>
                  </a:moveTo>
                  <a:lnTo>
                    <a:pt x="1" y="9442"/>
                  </a:lnTo>
                  <a:cubicBezTo>
                    <a:pt x="7064" y="8183"/>
                    <a:pt x="9441" y="1"/>
                    <a:pt x="9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7" name="Google Shape;27397;p60"/>
            <p:cNvSpPr/>
            <p:nvPr/>
          </p:nvSpPr>
          <p:spPr>
            <a:xfrm flipH="1">
              <a:off x="8609488" y="2879839"/>
              <a:ext cx="140464" cy="353636"/>
            </a:xfrm>
            <a:custGeom>
              <a:avLst/>
              <a:gdLst/>
              <a:ahLst/>
              <a:cxnLst/>
              <a:rect l="l" t="t" r="r" b="b"/>
              <a:pathLst>
                <a:path w="3847" h="9686" extrusionOk="0">
                  <a:moveTo>
                    <a:pt x="1014" y="0"/>
                  </a:moveTo>
                  <a:cubicBezTo>
                    <a:pt x="0" y="2658"/>
                    <a:pt x="0" y="5874"/>
                    <a:pt x="1014" y="9686"/>
                  </a:cubicBezTo>
                  <a:cubicBezTo>
                    <a:pt x="3847" y="4860"/>
                    <a:pt x="1014" y="0"/>
                    <a:pt x="1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8" name="Google Shape;27398;p60"/>
            <p:cNvSpPr/>
            <p:nvPr/>
          </p:nvSpPr>
          <p:spPr>
            <a:xfrm flipH="1">
              <a:off x="8590310" y="2358943"/>
              <a:ext cx="328174" cy="164879"/>
            </a:xfrm>
            <a:custGeom>
              <a:avLst/>
              <a:gdLst/>
              <a:ahLst/>
              <a:cxnLst/>
              <a:rect l="l" t="t" r="r" b="b"/>
              <a:pathLst>
                <a:path w="8988" h="4516" extrusionOk="0">
                  <a:moveTo>
                    <a:pt x="1" y="1"/>
                  </a:moveTo>
                  <a:cubicBezTo>
                    <a:pt x="4857" y="4269"/>
                    <a:pt x="8154" y="4515"/>
                    <a:pt x="8850" y="4515"/>
                  </a:cubicBezTo>
                  <a:cubicBezTo>
                    <a:pt x="8941" y="4515"/>
                    <a:pt x="8987" y="4511"/>
                    <a:pt x="8987" y="4511"/>
                  </a:cubicBezTo>
                  <a:cubicBezTo>
                    <a:pt x="7483" y="1714"/>
                    <a:pt x="4441" y="21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9" name="Google Shape;27399;p60"/>
            <p:cNvSpPr/>
            <p:nvPr/>
          </p:nvSpPr>
          <p:spPr>
            <a:xfrm flipH="1">
              <a:off x="8180517" y="2389575"/>
              <a:ext cx="284761" cy="108033"/>
            </a:xfrm>
            <a:custGeom>
              <a:avLst/>
              <a:gdLst/>
              <a:ahLst/>
              <a:cxnLst/>
              <a:rect l="l" t="t" r="r" b="b"/>
              <a:pathLst>
                <a:path w="7799" h="2959" extrusionOk="0">
                  <a:moveTo>
                    <a:pt x="7798" y="1"/>
                  </a:moveTo>
                  <a:lnTo>
                    <a:pt x="1" y="2868"/>
                  </a:lnTo>
                  <a:cubicBezTo>
                    <a:pt x="516" y="2930"/>
                    <a:pt x="1001" y="2959"/>
                    <a:pt x="1458" y="2959"/>
                  </a:cubicBezTo>
                  <a:cubicBezTo>
                    <a:pt x="6116" y="2959"/>
                    <a:pt x="7798" y="1"/>
                    <a:pt x="7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0" name="Google Shape;27400;p60"/>
            <p:cNvSpPr/>
            <p:nvPr/>
          </p:nvSpPr>
          <p:spPr>
            <a:xfrm flipH="1">
              <a:off x="7364729" y="2443209"/>
              <a:ext cx="144297" cy="252795"/>
            </a:xfrm>
            <a:custGeom>
              <a:avLst/>
              <a:gdLst/>
              <a:ahLst/>
              <a:cxnLst/>
              <a:rect l="l" t="t" r="r" b="b"/>
              <a:pathLst>
                <a:path w="3952" h="6924" extrusionOk="0">
                  <a:moveTo>
                    <a:pt x="3777" y="0"/>
                  </a:moveTo>
                  <a:cubicBezTo>
                    <a:pt x="1329" y="1784"/>
                    <a:pt x="0" y="4057"/>
                    <a:pt x="175" y="6924"/>
                  </a:cubicBezTo>
                  <a:cubicBezTo>
                    <a:pt x="3042" y="6085"/>
                    <a:pt x="3951" y="1539"/>
                    <a:pt x="3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1" name="Google Shape;27401;p60"/>
            <p:cNvSpPr/>
            <p:nvPr/>
          </p:nvSpPr>
          <p:spPr>
            <a:xfrm flipH="1">
              <a:off x="8077113" y="2127867"/>
              <a:ext cx="388164" cy="70829"/>
            </a:xfrm>
            <a:custGeom>
              <a:avLst/>
              <a:gdLst/>
              <a:ahLst/>
              <a:cxnLst/>
              <a:rect l="l" t="t" r="r" b="b"/>
              <a:pathLst>
                <a:path w="10631" h="1940" extrusionOk="0">
                  <a:moveTo>
                    <a:pt x="1" y="1"/>
                  </a:moveTo>
                  <a:lnTo>
                    <a:pt x="1" y="1"/>
                  </a:lnTo>
                  <a:cubicBezTo>
                    <a:pt x="2561" y="1471"/>
                    <a:pt x="4662" y="1940"/>
                    <a:pt x="6300" y="1940"/>
                  </a:cubicBezTo>
                  <a:cubicBezTo>
                    <a:pt x="9181" y="1940"/>
                    <a:pt x="10631" y="490"/>
                    <a:pt x="10631" y="490"/>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2" name="Google Shape;27402;p60"/>
            <p:cNvSpPr/>
            <p:nvPr/>
          </p:nvSpPr>
          <p:spPr>
            <a:xfrm flipH="1">
              <a:off x="8001796" y="1485720"/>
              <a:ext cx="293670" cy="388138"/>
            </a:xfrm>
            <a:custGeom>
              <a:avLst/>
              <a:gdLst/>
              <a:ahLst/>
              <a:cxnLst/>
              <a:rect l="l" t="t" r="r" b="b"/>
              <a:pathLst>
                <a:path w="8043" h="10631" extrusionOk="0">
                  <a:moveTo>
                    <a:pt x="0" y="0"/>
                  </a:moveTo>
                  <a:lnTo>
                    <a:pt x="0" y="0"/>
                  </a:lnTo>
                  <a:cubicBezTo>
                    <a:pt x="665" y="4896"/>
                    <a:pt x="5980" y="10106"/>
                    <a:pt x="8043" y="10630"/>
                  </a:cubicBezTo>
                  <a:cubicBezTo>
                    <a:pt x="7274" y="6049"/>
                    <a:pt x="4791" y="2378"/>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3" name="Google Shape;27403;p60"/>
            <p:cNvSpPr/>
            <p:nvPr/>
          </p:nvSpPr>
          <p:spPr>
            <a:xfrm flipH="1">
              <a:off x="7594528" y="1873827"/>
              <a:ext cx="128999" cy="347283"/>
            </a:xfrm>
            <a:custGeom>
              <a:avLst/>
              <a:gdLst/>
              <a:ahLst/>
              <a:cxnLst/>
              <a:rect l="l" t="t" r="r" b="b"/>
              <a:pathLst>
                <a:path w="3533" h="9512" extrusionOk="0">
                  <a:moveTo>
                    <a:pt x="1399" y="0"/>
                  </a:moveTo>
                  <a:lnTo>
                    <a:pt x="1399" y="0"/>
                  </a:lnTo>
                  <a:cubicBezTo>
                    <a:pt x="1" y="3742"/>
                    <a:pt x="3008" y="9511"/>
                    <a:pt x="3008" y="9511"/>
                  </a:cubicBezTo>
                  <a:cubicBezTo>
                    <a:pt x="3532" y="5770"/>
                    <a:pt x="3392" y="2378"/>
                    <a:pt x="13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4" name="Google Shape;27404;p60"/>
            <p:cNvSpPr/>
            <p:nvPr/>
          </p:nvSpPr>
          <p:spPr>
            <a:xfrm flipH="1">
              <a:off x="7411970" y="1568708"/>
              <a:ext cx="210677" cy="374081"/>
            </a:xfrm>
            <a:custGeom>
              <a:avLst/>
              <a:gdLst/>
              <a:ahLst/>
              <a:cxnLst/>
              <a:rect l="l" t="t" r="r" b="b"/>
              <a:pathLst>
                <a:path w="5770" h="10246" extrusionOk="0">
                  <a:moveTo>
                    <a:pt x="0" y="0"/>
                  </a:moveTo>
                  <a:lnTo>
                    <a:pt x="4021" y="10245"/>
                  </a:lnTo>
                  <a:cubicBezTo>
                    <a:pt x="4021" y="10245"/>
                    <a:pt x="5770" y="3881"/>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5" name="Google Shape;27405;p60"/>
            <p:cNvSpPr/>
            <p:nvPr/>
          </p:nvSpPr>
          <p:spPr>
            <a:xfrm flipH="1">
              <a:off x="8712878" y="2881117"/>
              <a:ext cx="292429" cy="229830"/>
            </a:xfrm>
            <a:custGeom>
              <a:avLst/>
              <a:gdLst/>
              <a:ahLst/>
              <a:cxnLst/>
              <a:rect l="l" t="t" r="r" b="b"/>
              <a:pathLst>
                <a:path w="8009" h="6295" extrusionOk="0">
                  <a:moveTo>
                    <a:pt x="8008" y="0"/>
                  </a:moveTo>
                  <a:lnTo>
                    <a:pt x="1" y="6294"/>
                  </a:lnTo>
                  <a:cubicBezTo>
                    <a:pt x="30" y="6294"/>
                    <a:pt x="59" y="6295"/>
                    <a:pt x="88" y="6295"/>
                  </a:cubicBezTo>
                  <a:cubicBezTo>
                    <a:pt x="5380" y="6295"/>
                    <a:pt x="8008" y="0"/>
                    <a:pt x="80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6" name="Google Shape;27406;p60"/>
            <p:cNvSpPr/>
            <p:nvPr/>
          </p:nvSpPr>
          <p:spPr>
            <a:xfrm flipH="1">
              <a:off x="8590312" y="2523642"/>
              <a:ext cx="292429" cy="174919"/>
            </a:xfrm>
            <a:custGeom>
              <a:avLst/>
              <a:gdLst/>
              <a:ahLst/>
              <a:cxnLst/>
              <a:rect l="l" t="t" r="r" b="b"/>
              <a:pathLst>
                <a:path w="8009" h="4791" extrusionOk="0">
                  <a:moveTo>
                    <a:pt x="8008" y="0"/>
                  </a:moveTo>
                  <a:lnTo>
                    <a:pt x="8008" y="0"/>
                  </a:lnTo>
                  <a:cubicBezTo>
                    <a:pt x="4511" y="280"/>
                    <a:pt x="1994" y="2133"/>
                    <a:pt x="1" y="4791"/>
                  </a:cubicBezTo>
                  <a:cubicBezTo>
                    <a:pt x="5595" y="3707"/>
                    <a:pt x="8008" y="0"/>
                    <a:pt x="80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7" name="Google Shape;27407;p60"/>
            <p:cNvSpPr/>
            <p:nvPr/>
          </p:nvSpPr>
          <p:spPr>
            <a:xfrm flipH="1">
              <a:off x="8180507" y="2218158"/>
              <a:ext cx="486456" cy="171451"/>
            </a:xfrm>
            <a:custGeom>
              <a:avLst/>
              <a:gdLst/>
              <a:ahLst/>
              <a:cxnLst/>
              <a:rect l="l" t="t" r="r" b="b"/>
              <a:pathLst>
                <a:path w="13323" h="4696" extrusionOk="0">
                  <a:moveTo>
                    <a:pt x="1230" y="0"/>
                  </a:moveTo>
                  <a:cubicBezTo>
                    <a:pt x="823" y="0"/>
                    <a:pt x="413" y="15"/>
                    <a:pt x="0" y="45"/>
                  </a:cubicBezTo>
                  <a:cubicBezTo>
                    <a:pt x="5490" y="4066"/>
                    <a:pt x="13322" y="4696"/>
                    <a:pt x="13322" y="4696"/>
                  </a:cubicBezTo>
                  <a:cubicBezTo>
                    <a:pt x="9582" y="1690"/>
                    <a:pt x="5578" y="0"/>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8" name="Google Shape;27408;p60"/>
            <p:cNvSpPr/>
            <p:nvPr/>
          </p:nvSpPr>
          <p:spPr>
            <a:xfrm flipH="1">
              <a:off x="7622599" y="2426597"/>
              <a:ext cx="241348" cy="203032"/>
            </a:xfrm>
            <a:custGeom>
              <a:avLst/>
              <a:gdLst/>
              <a:ahLst/>
              <a:cxnLst/>
              <a:rect l="l" t="t" r="r" b="b"/>
              <a:pathLst>
                <a:path w="6610" h="5561" extrusionOk="0">
                  <a:moveTo>
                    <a:pt x="6609" y="1"/>
                  </a:moveTo>
                  <a:lnTo>
                    <a:pt x="6609" y="1"/>
                  </a:lnTo>
                  <a:cubicBezTo>
                    <a:pt x="3707" y="735"/>
                    <a:pt x="1504" y="2623"/>
                    <a:pt x="0" y="5561"/>
                  </a:cubicBezTo>
                  <a:cubicBezTo>
                    <a:pt x="4756" y="5246"/>
                    <a:pt x="6609" y="1"/>
                    <a:pt x="66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9" name="Google Shape;27409;p60"/>
            <p:cNvSpPr/>
            <p:nvPr/>
          </p:nvSpPr>
          <p:spPr>
            <a:xfrm flipH="1">
              <a:off x="7143869" y="3011313"/>
              <a:ext cx="287280" cy="176234"/>
            </a:xfrm>
            <a:custGeom>
              <a:avLst/>
              <a:gdLst/>
              <a:ahLst/>
              <a:cxnLst/>
              <a:rect l="l" t="t" r="r" b="b"/>
              <a:pathLst>
                <a:path w="7868" h="4827" extrusionOk="0">
                  <a:moveTo>
                    <a:pt x="7868" y="1"/>
                  </a:moveTo>
                  <a:lnTo>
                    <a:pt x="7868" y="1"/>
                  </a:lnTo>
                  <a:cubicBezTo>
                    <a:pt x="4301" y="420"/>
                    <a:pt x="1678" y="2029"/>
                    <a:pt x="0" y="4826"/>
                  </a:cubicBezTo>
                  <a:lnTo>
                    <a:pt x="0" y="4826"/>
                  </a:lnTo>
                  <a:cubicBezTo>
                    <a:pt x="4860" y="4197"/>
                    <a:pt x="7868" y="1"/>
                    <a:pt x="7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0" name="Google Shape;27410;p60"/>
            <p:cNvSpPr/>
            <p:nvPr/>
          </p:nvSpPr>
          <p:spPr>
            <a:xfrm flipH="1">
              <a:off x="8077119" y="1942759"/>
              <a:ext cx="261758" cy="203032"/>
            </a:xfrm>
            <a:custGeom>
              <a:avLst/>
              <a:gdLst/>
              <a:ahLst/>
              <a:cxnLst/>
              <a:rect l="l" t="t" r="r" b="b"/>
              <a:pathLst>
                <a:path w="7169" h="5561" extrusionOk="0">
                  <a:moveTo>
                    <a:pt x="1" y="0"/>
                  </a:moveTo>
                  <a:lnTo>
                    <a:pt x="1" y="0"/>
                  </a:lnTo>
                  <a:cubicBezTo>
                    <a:pt x="2343" y="3952"/>
                    <a:pt x="7169" y="5560"/>
                    <a:pt x="7169" y="5560"/>
                  </a:cubicBezTo>
                  <a:cubicBezTo>
                    <a:pt x="5875" y="2378"/>
                    <a:pt x="3532" y="455"/>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1" name="Google Shape;27411;p60"/>
            <p:cNvSpPr/>
            <p:nvPr/>
          </p:nvSpPr>
          <p:spPr>
            <a:xfrm flipH="1">
              <a:off x="8001789" y="1753342"/>
              <a:ext cx="448154" cy="120520"/>
            </a:xfrm>
            <a:custGeom>
              <a:avLst/>
              <a:gdLst/>
              <a:ahLst/>
              <a:cxnLst/>
              <a:rect l="l" t="t" r="r" b="b"/>
              <a:pathLst>
                <a:path w="12274" h="3301" extrusionOk="0">
                  <a:moveTo>
                    <a:pt x="4876" y="0"/>
                  </a:moveTo>
                  <a:cubicBezTo>
                    <a:pt x="2159" y="0"/>
                    <a:pt x="0" y="887"/>
                    <a:pt x="0" y="887"/>
                  </a:cubicBezTo>
                  <a:lnTo>
                    <a:pt x="12274" y="3300"/>
                  </a:lnTo>
                  <a:cubicBezTo>
                    <a:pt x="10109" y="692"/>
                    <a:pt x="7275" y="0"/>
                    <a:pt x="48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2" name="Google Shape;27412;p60"/>
            <p:cNvSpPr/>
            <p:nvPr/>
          </p:nvSpPr>
          <p:spPr>
            <a:xfrm flipH="1">
              <a:off x="7076216" y="2141924"/>
              <a:ext cx="246423" cy="131217"/>
            </a:xfrm>
            <a:custGeom>
              <a:avLst/>
              <a:gdLst/>
              <a:ahLst/>
              <a:cxnLst/>
              <a:rect l="l" t="t" r="r" b="b"/>
              <a:pathLst>
                <a:path w="6749" h="3594" extrusionOk="0">
                  <a:moveTo>
                    <a:pt x="6749" y="0"/>
                  </a:moveTo>
                  <a:lnTo>
                    <a:pt x="6749" y="0"/>
                  </a:lnTo>
                  <a:cubicBezTo>
                    <a:pt x="3812" y="210"/>
                    <a:pt x="1364" y="1154"/>
                    <a:pt x="0" y="3567"/>
                  </a:cubicBezTo>
                  <a:cubicBezTo>
                    <a:pt x="198" y="3585"/>
                    <a:pt x="392" y="3593"/>
                    <a:pt x="583" y="3593"/>
                  </a:cubicBezTo>
                  <a:cubicBezTo>
                    <a:pt x="4491" y="3593"/>
                    <a:pt x="6749" y="0"/>
                    <a:pt x="6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3" name="Google Shape;27413;p60"/>
            <p:cNvSpPr/>
            <p:nvPr/>
          </p:nvSpPr>
          <p:spPr>
            <a:xfrm flipH="1">
              <a:off x="7477060" y="1746004"/>
              <a:ext cx="386886" cy="203178"/>
            </a:xfrm>
            <a:custGeom>
              <a:avLst/>
              <a:gdLst/>
              <a:ahLst/>
              <a:cxnLst/>
              <a:rect l="l" t="t" r="r" b="b"/>
              <a:pathLst>
                <a:path w="10596" h="5565" extrusionOk="0">
                  <a:moveTo>
                    <a:pt x="760" y="0"/>
                  </a:moveTo>
                  <a:cubicBezTo>
                    <a:pt x="508" y="0"/>
                    <a:pt x="255" y="13"/>
                    <a:pt x="0" y="39"/>
                  </a:cubicBezTo>
                  <a:cubicBezTo>
                    <a:pt x="4406" y="5564"/>
                    <a:pt x="8148" y="5214"/>
                    <a:pt x="10595" y="5389"/>
                  </a:cubicBezTo>
                  <a:cubicBezTo>
                    <a:pt x="7467" y="2391"/>
                    <a:pt x="4217" y="0"/>
                    <a:pt x="7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4" name="Google Shape;27414;p60"/>
            <p:cNvSpPr/>
            <p:nvPr/>
          </p:nvSpPr>
          <p:spPr>
            <a:xfrm flipH="1">
              <a:off x="7326424" y="1402731"/>
              <a:ext cx="238792" cy="365137"/>
            </a:xfrm>
            <a:custGeom>
              <a:avLst/>
              <a:gdLst/>
              <a:ahLst/>
              <a:cxnLst/>
              <a:rect l="l" t="t" r="r" b="b"/>
              <a:pathLst>
                <a:path w="6540" h="10001" extrusionOk="0">
                  <a:moveTo>
                    <a:pt x="1" y="0"/>
                  </a:moveTo>
                  <a:lnTo>
                    <a:pt x="1" y="0"/>
                  </a:lnTo>
                  <a:cubicBezTo>
                    <a:pt x="385" y="4301"/>
                    <a:pt x="1889" y="7763"/>
                    <a:pt x="5036" y="10001"/>
                  </a:cubicBezTo>
                  <a:cubicBezTo>
                    <a:pt x="6539" y="6434"/>
                    <a:pt x="1" y="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415" name="Google Shape;27415;p60"/>
          <p:cNvSpPr/>
          <p:nvPr/>
        </p:nvSpPr>
        <p:spPr>
          <a:xfrm>
            <a:off x="8079003" y="264874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27419" name="Shape 27419"/>
        <p:cNvGrpSpPr/>
        <p:nvPr/>
      </p:nvGrpSpPr>
      <p:grpSpPr>
        <a:xfrm>
          <a:off x="0" y="0"/>
          <a:ext cx="0" cy="0"/>
          <a:chOff x="0" y="0"/>
          <a:chExt cx="0" cy="0"/>
        </a:xfrm>
      </p:grpSpPr>
      <p:sp>
        <p:nvSpPr>
          <p:cNvPr id="27420" name="Google Shape;27420;p61"/>
          <p:cNvSpPr txBox="1"/>
          <p:nvPr>
            <p:ph type="title"/>
          </p:nvPr>
        </p:nvSpPr>
        <p:spPr>
          <a:xfrm>
            <a:off x="1284000" y="1341400"/>
            <a:ext cx="6576000" cy="171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1945</a:t>
            </a:r>
            <a:endParaRPr lang="en-GB"/>
          </a:p>
        </p:txBody>
      </p:sp>
      <p:sp>
        <p:nvSpPr>
          <p:cNvPr id="27421" name="Google Shape;27421;p61"/>
          <p:cNvSpPr txBox="1"/>
          <p:nvPr>
            <p:ph type="subTitle" idx="1"/>
          </p:nvPr>
        </p:nvSpPr>
        <p:spPr>
          <a:xfrm>
            <a:off x="1284000" y="3060200"/>
            <a:ext cx="6576000" cy="7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Year </a:t>
            </a:r>
            <a:r>
              <a:rPr lang="en-GB"/>
              <a:t>of the proclamation of the</a:t>
            </a:r>
            <a:br>
              <a:rPr lang="en-GB"/>
            </a:br>
            <a:r>
              <a:rPr lang="en-GB"/>
              <a:t>Democratic Republic of Vietnam</a:t>
            </a:r>
            <a:endParaRPr lang="en-GB"/>
          </a:p>
        </p:txBody>
      </p:sp>
      <p:grpSp>
        <p:nvGrpSpPr>
          <p:cNvPr id="27422" name="Google Shape;27422;p61"/>
          <p:cNvGrpSpPr/>
          <p:nvPr/>
        </p:nvGrpSpPr>
        <p:grpSpPr>
          <a:xfrm>
            <a:off x="-354561" y="151169"/>
            <a:ext cx="3001593" cy="5351782"/>
            <a:chOff x="-354561" y="151169"/>
            <a:chExt cx="3001593" cy="5351782"/>
          </a:xfrm>
        </p:grpSpPr>
        <p:sp>
          <p:nvSpPr>
            <p:cNvPr id="27423" name="Google Shape;27423;p61"/>
            <p:cNvSpPr/>
            <p:nvPr/>
          </p:nvSpPr>
          <p:spPr>
            <a:xfrm flipH="1">
              <a:off x="513661" y="890361"/>
              <a:ext cx="271983" cy="1151577"/>
            </a:xfrm>
            <a:custGeom>
              <a:avLst/>
              <a:gdLst/>
              <a:ahLst/>
              <a:cxnLst/>
              <a:rect l="l" t="t" r="r" b="b"/>
              <a:pathLst>
                <a:path w="7449" h="31541" fill="none" extrusionOk="0">
                  <a:moveTo>
                    <a:pt x="4966" y="31540"/>
                  </a:moveTo>
                  <a:cubicBezTo>
                    <a:pt x="7449" y="21820"/>
                    <a:pt x="1854" y="0"/>
                    <a:pt x="1854" y="0"/>
                  </a:cubicBezTo>
                  <a:cubicBezTo>
                    <a:pt x="2973" y="12029"/>
                    <a:pt x="2903" y="23043"/>
                    <a:pt x="1" y="31540"/>
                  </a:cubicBezTo>
                </a:path>
              </a:pathLst>
            </a:custGeom>
            <a:solidFill>
              <a:schemeClr val="accent3"/>
            </a:solidFill>
            <a:ln w="113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4" name="Google Shape;27424;p61"/>
            <p:cNvSpPr/>
            <p:nvPr/>
          </p:nvSpPr>
          <p:spPr>
            <a:xfrm flipH="1">
              <a:off x="-354561" y="2006160"/>
              <a:ext cx="1575559" cy="2784436"/>
            </a:xfrm>
            <a:custGeom>
              <a:avLst/>
              <a:gdLst/>
              <a:ahLst/>
              <a:cxnLst/>
              <a:rect l="l" t="t" r="r" b="b"/>
              <a:pathLst>
                <a:path w="43151" h="76264" extrusionOk="0">
                  <a:moveTo>
                    <a:pt x="11925" y="0"/>
                  </a:moveTo>
                  <a:lnTo>
                    <a:pt x="11925" y="0"/>
                  </a:lnTo>
                  <a:cubicBezTo>
                    <a:pt x="7659" y="10490"/>
                    <a:pt x="1" y="37660"/>
                    <a:pt x="24792" y="56262"/>
                  </a:cubicBezTo>
                  <a:cubicBezTo>
                    <a:pt x="35842" y="64549"/>
                    <a:pt x="40877" y="71473"/>
                    <a:pt x="43150" y="76263"/>
                  </a:cubicBezTo>
                  <a:lnTo>
                    <a:pt x="43115" y="42940"/>
                  </a:lnTo>
                  <a:cubicBezTo>
                    <a:pt x="37171" y="32415"/>
                    <a:pt x="28149" y="28358"/>
                    <a:pt x="23813" y="22729"/>
                  </a:cubicBezTo>
                  <a:cubicBezTo>
                    <a:pt x="18988" y="16540"/>
                    <a:pt x="17345" y="245"/>
                    <a:pt x="17345" y="245"/>
                  </a:cubicBezTo>
                  <a:lnTo>
                    <a:pt x="119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5" name="Google Shape;27425;p61"/>
            <p:cNvSpPr/>
            <p:nvPr/>
          </p:nvSpPr>
          <p:spPr>
            <a:xfrm flipH="1">
              <a:off x="-353266" y="2011272"/>
              <a:ext cx="1257643" cy="2493338"/>
            </a:xfrm>
            <a:custGeom>
              <a:avLst/>
              <a:gdLst/>
              <a:ahLst/>
              <a:cxnLst/>
              <a:rect l="l" t="t" r="r" b="b"/>
              <a:pathLst>
                <a:path w="34444" h="68291" extrusionOk="0">
                  <a:moveTo>
                    <a:pt x="5875" y="0"/>
                  </a:moveTo>
                  <a:cubicBezTo>
                    <a:pt x="1" y="36366"/>
                    <a:pt x="25317" y="50492"/>
                    <a:pt x="33709" y="66997"/>
                  </a:cubicBezTo>
                  <a:cubicBezTo>
                    <a:pt x="33954" y="67486"/>
                    <a:pt x="34198" y="67906"/>
                    <a:pt x="34443" y="68291"/>
                  </a:cubicBezTo>
                  <a:lnTo>
                    <a:pt x="34443" y="42800"/>
                  </a:lnTo>
                  <a:cubicBezTo>
                    <a:pt x="28499" y="32275"/>
                    <a:pt x="19477" y="28218"/>
                    <a:pt x="15141" y="22589"/>
                  </a:cubicBezTo>
                  <a:cubicBezTo>
                    <a:pt x="10316" y="16400"/>
                    <a:pt x="8673" y="105"/>
                    <a:pt x="8673" y="105"/>
                  </a:cubicBezTo>
                  <a:lnTo>
                    <a:pt x="58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6" name="Google Shape;27426;p61"/>
            <p:cNvSpPr/>
            <p:nvPr/>
          </p:nvSpPr>
          <p:spPr>
            <a:xfrm flipH="1">
              <a:off x="315676" y="1483986"/>
              <a:ext cx="2038978" cy="786472"/>
            </a:xfrm>
            <a:custGeom>
              <a:avLst/>
              <a:gdLst/>
              <a:ahLst/>
              <a:cxnLst/>
              <a:rect l="l" t="t" r="r" b="b"/>
              <a:pathLst>
                <a:path w="55843" h="21541" fill="none" extrusionOk="0">
                  <a:moveTo>
                    <a:pt x="0" y="3952"/>
                  </a:moveTo>
                  <a:lnTo>
                    <a:pt x="18638" y="1"/>
                  </a:lnTo>
                  <a:lnTo>
                    <a:pt x="42975" y="7554"/>
                  </a:lnTo>
                  <a:lnTo>
                    <a:pt x="55842" y="21540"/>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7" name="Google Shape;27427;p61"/>
            <p:cNvSpPr/>
            <p:nvPr/>
          </p:nvSpPr>
          <p:spPr>
            <a:xfrm flipH="1">
              <a:off x="495713" y="1138013"/>
              <a:ext cx="1326579" cy="464742"/>
            </a:xfrm>
            <a:custGeom>
              <a:avLst/>
              <a:gdLst/>
              <a:ahLst/>
              <a:cxnLst/>
              <a:rect l="l" t="t" r="r" b="b"/>
              <a:pathLst>
                <a:path w="36332" h="12729" fill="none" extrusionOk="0">
                  <a:moveTo>
                    <a:pt x="36331" y="12729"/>
                  </a:moveTo>
                  <a:lnTo>
                    <a:pt x="22344" y="1469"/>
                  </a:lnTo>
                  <a:lnTo>
                    <a:pt x="0" y="1"/>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8" name="Google Shape;27428;p61"/>
            <p:cNvSpPr/>
            <p:nvPr/>
          </p:nvSpPr>
          <p:spPr>
            <a:xfrm flipH="1">
              <a:off x="1674138" y="1272079"/>
              <a:ext cx="557950" cy="211943"/>
            </a:xfrm>
            <a:custGeom>
              <a:avLst/>
              <a:gdLst/>
              <a:ahLst/>
              <a:cxnLst/>
              <a:rect l="l" t="t" r="r" b="b"/>
              <a:pathLst>
                <a:path w="15281" h="5805" fill="none" extrusionOk="0">
                  <a:moveTo>
                    <a:pt x="0" y="0"/>
                  </a:moveTo>
                  <a:lnTo>
                    <a:pt x="15281" y="5805"/>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9" name="Google Shape;27429;p61"/>
            <p:cNvSpPr/>
            <p:nvPr/>
          </p:nvSpPr>
          <p:spPr>
            <a:xfrm flipH="1">
              <a:off x="1255402" y="894195"/>
              <a:ext cx="463492" cy="280875"/>
            </a:xfrm>
            <a:custGeom>
              <a:avLst/>
              <a:gdLst/>
              <a:ahLst/>
              <a:cxnLst/>
              <a:rect l="l" t="t" r="r" b="b"/>
              <a:pathLst>
                <a:path w="12694" h="7693" fill="none" extrusionOk="0">
                  <a:moveTo>
                    <a:pt x="1" y="0"/>
                  </a:moveTo>
                  <a:lnTo>
                    <a:pt x="12694" y="7693"/>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0" name="Google Shape;27430;p61"/>
            <p:cNvSpPr/>
            <p:nvPr/>
          </p:nvSpPr>
          <p:spPr>
            <a:xfrm flipH="1">
              <a:off x="1007704" y="614597"/>
              <a:ext cx="643500" cy="577085"/>
            </a:xfrm>
            <a:custGeom>
              <a:avLst/>
              <a:gdLst/>
              <a:ahLst/>
              <a:cxnLst/>
              <a:rect l="l" t="t" r="r" b="b"/>
              <a:pathLst>
                <a:path w="17624" h="15806" fill="none" extrusionOk="0">
                  <a:moveTo>
                    <a:pt x="0" y="0"/>
                  </a:moveTo>
                  <a:lnTo>
                    <a:pt x="17623" y="15805"/>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1" name="Google Shape;27431;p61"/>
            <p:cNvSpPr/>
            <p:nvPr/>
          </p:nvSpPr>
          <p:spPr>
            <a:xfrm flipH="1">
              <a:off x="717932" y="509922"/>
              <a:ext cx="399631" cy="380476"/>
            </a:xfrm>
            <a:custGeom>
              <a:avLst/>
              <a:gdLst/>
              <a:ahLst/>
              <a:cxnLst/>
              <a:rect l="l" t="t" r="r" b="b"/>
              <a:pathLst>
                <a:path w="10945" h="10421" fill="none" extrusionOk="0">
                  <a:moveTo>
                    <a:pt x="0" y="4965"/>
                  </a:moveTo>
                  <a:lnTo>
                    <a:pt x="10945" y="10420"/>
                  </a:lnTo>
                  <a:lnTo>
                    <a:pt x="2448" y="0"/>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2" name="Google Shape;27432;p61"/>
            <p:cNvSpPr/>
            <p:nvPr/>
          </p:nvSpPr>
          <p:spPr>
            <a:xfrm flipH="1">
              <a:off x="315784" y="534165"/>
              <a:ext cx="72806" cy="1050735"/>
            </a:xfrm>
            <a:custGeom>
              <a:avLst/>
              <a:gdLst/>
              <a:ahLst/>
              <a:cxnLst/>
              <a:rect l="l" t="t" r="r" b="b"/>
              <a:pathLst>
                <a:path w="1994" h="28779" fill="none" extrusionOk="0">
                  <a:moveTo>
                    <a:pt x="0" y="28778"/>
                  </a:moveTo>
                  <a:lnTo>
                    <a:pt x="1993" y="13323"/>
                  </a:lnTo>
                  <a:lnTo>
                    <a:pt x="1993" y="0"/>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3" name="Google Shape;27433;p61"/>
            <p:cNvSpPr/>
            <p:nvPr/>
          </p:nvSpPr>
          <p:spPr>
            <a:xfrm flipH="1">
              <a:off x="1674149" y="1483986"/>
              <a:ext cx="344753" cy="344732"/>
            </a:xfrm>
            <a:custGeom>
              <a:avLst/>
              <a:gdLst/>
              <a:ahLst/>
              <a:cxnLst/>
              <a:rect l="l" t="t" r="r" b="b"/>
              <a:pathLst>
                <a:path w="9442" h="9442" extrusionOk="0">
                  <a:moveTo>
                    <a:pt x="9442" y="1"/>
                  </a:moveTo>
                  <a:lnTo>
                    <a:pt x="1" y="9442"/>
                  </a:lnTo>
                  <a:cubicBezTo>
                    <a:pt x="7064" y="8183"/>
                    <a:pt x="9441" y="1"/>
                    <a:pt x="9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4" name="Google Shape;27434;p61"/>
            <p:cNvSpPr/>
            <p:nvPr/>
          </p:nvSpPr>
          <p:spPr>
            <a:xfrm flipH="1">
              <a:off x="2251212" y="1628276"/>
              <a:ext cx="140464" cy="353641"/>
            </a:xfrm>
            <a:custGeom>
              <a:avLst/>
              <a:gdLst/>
              <a:ahLst/>
              <a:cxnLst/>
              <a:rect l="l" t="t" r="r" b="b"/>
              <a:pathLst>
                <a:path w="3847" h="9686" extrusionOk="0">
                  <a:moveTo>
                    <a:pt x="1014" y="0"/>
                  </a:moveTo>
                  <a:cubicBezTo>
                    <a:pt x="0" y="2658"/>
                    <a:pt x="0" y="5874"/>
                    <a:pt x="1014" y="9686"/>
                  </a:cubicBezTo>
                  <a:cubicBezTo>
                    <a:pt x="3847" y="4860"/>
                    <a:pt x="1014" y="0"/>
                    <a:pt x="1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5" name="Google Shape;27435;p61"/>
            <p:cNvSpPr/>
            <p:nvPr/>
          </p:nvSpPr>
          <p:spPr>
            <a:xfrm flipH="1">
              <a:off x="2232034" y="1107380"/>
              <a:ext cx="328176" cy="164881"/>
            </a:xfrm>
            <a:custGeom>
              <a:avLst/>
              <a:gdLst/>
              <a:ahLst/>
              <a:cxnLst/>
              <a:rect l="l" t="t" r="r" b="b"/>
              <a:pathLst>
                <a:path w="8988" h="4516" extrusionOk="0">
                  <a:moveTo>
                    <a:pt x="1" y="1"/>
                  </a:moveTo>
                  <a:cubicBezTo>
                    <a:pt x="4857" y="4269"/>
                    <a:pt x="8154" y="4515"/>
                    <a:pt x="8850" y="4515"/>
                  </a:cubicBezTo>
                  <a:cubicBezTo>
                    <a:pt x="8941" y="4515"/>
                    <a:pt x="8987" y="4511"/>
                    <a:pt x="8987" y="4511"/>
                  </a:cubicBezTo>
                  <a:cubicBezTo>
                    <a:pt x="7483" y="1714"/>
                    <a:pt x="4441" y="21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6" name="Google Shape;27436;p61"/>
            <p:cNvSpPr/>
            <p:nvPr/>
          </p:nvSpPr>
          <p:spPr>
            <a:xfrm flipH="1">
              <a:off x="1822240" y="1138013"/>
              <a:ext cx="284762" cy="108035"/>
            </a:xfrm>
            <a:custGeom>
              <a:avLst/>
              <a:gdLst/>
              <a:ahLst/>
              <a:cxnLst/>
              <a:rect l="l" t="t" r="r" b="b"/>
              <a:pathLst>
                <a:path w="7799" h="2959" extrusionOk="0">
                  <a:moveTo>
                    <a:pt x="7798" y="1"/>
                  </a:moveTo>
                  <a:lnTo>
                    <a:pt x="1" y="2868"/>
                  </a:lnTo>
                  <a:cubicBezTo>
                    <a:pt x="516" y="2930"/>
                    <a:pt x="1001" y="2959"/>
                    <a:pt x="1458" y="2959"/>
                  </a:cubicBezTo>
                  <a:cubicBezTo>
                    <a:pt x="6116" y="2959"/>
                    <a:pt x="7798" y="1"/>
                    <a:pt x="7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7" name="Google Shape;27437;p61"/>
            <p:cNvSpPr/>
            <p:nvPr/>
          </p:nvSpPr>
          <p:spPr>
            <a:xfrm flipH="1">
              <a:off x="1006453" y="1191647"/>
              <a:ext cx="144298" cy="252799"/>
            </a:xfrm>
            <a:custGeom>
              <a:avLst/>
              <a:gdLst/>
              <a:ahLst/>
              <a:cxnLst/>
              <a:rect l="l" t="t" r="r" b="b"/>
              <a:pathLst>
                <a:path w="3952" h="6924" extrusionOk="0">
                  <a:moveTo>
                    <a:pt x="3777" y="0"/>
                  </a:moveTo>
                  <a:cubicBezTo>
                    <a:pt x="1329" y="1784"/>
                    <a:pt x="0" y="4057"/>
                    <a:pt x="175" y="6924"/>
                  </a:cubicBezTo>
                  <a:cubicBezTo>
                    <a:pt x="3042" y="6085"/>
                    <a:pt x="3951" y="1539"/>
                    <a:pt x="3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8" name="Google Shape;27438;p61"/>
            <p:cNvSpPr/>
            <p:nvPr/>
          </p:nvSpPr>
          <p:spPr>
            <a:xfrm flipH="1">
              <a:off x="1718836" y="876305"/>
              <a:ext cx="388166" cy="70830"/>
            </a:xfrm>
            <a:custGeom>
              <a:avLst/>
              <a:gdLst/>
              <a:ahLst/>
              <a:cxnLst/>
              <a:rect l="l" t="t" r="r" b="b"/>
              <a:pathLst>
                <a:path w="10631" h="1940" extrusionOk="0">
                  <a:moveTo>
                    <a:pt x="1" y="1"/>
                  </a:moveTo>
                  <a:lnTo>
                    <a:pt x="1" y="1"/>
                  </a:lnTo>
                  <a:cubicBezTo>
                    <a:pt x="2561" y="1471"/>
                    <a:pt x="4662" y="1940"/>
                    <a:pt x="6300" y="1940"/>
                  </a:cubicBezTo>
                  <a:cubicBezTo>
                    <a:pt x="9181" y="1940"/>
                    <a:pt x="10631" y="490"/>
                    <a:pt x="10631" y="490"/>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9" name="Google Shape;27439;p61"/>
            <p:cNvSpPr/>
            <p:nvPr/>
          </p:nvSpPr>
          <p:spPr>
            <a:xfrm flipH="1">
              <a:off x="1643520" y="234157"/>
              <a:ext cx="293672" cy="388143"/>
            </a:xfrm>
            <a:custGeom>
              <a:avLst/>
              <a:gdLst/>
              <a:ahLst/>
              <a:cxnLst/>
              <a:rect l="l" t="t" r="r" b="b"/>
              <a:pathLst>
                <a:path w="8043" h="10631" extrusionOk="0">
                  <a:moveTo>
                    <a:pt x="0" y="0"/>
                  </a:moveTo>
                  <a:lnTo>
                    <a:pt x="0" y="0"/>
                  </a:lnTo>
                  <a:cubicBezTo>
                    <a:pt x="665" y="4896"/>
                    <a:pt x="5980" y="10106"/>
                    <a:pt x="8043" y="10630"/>
                  </a:cubicBezTo>
                  <a:cubicBezTo>
                    <a:pt x="7274" y="6049"/>
                    <a:pt x="4791" y="2378"/>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0" name="Google Shape;27440;p61"/>
            <p:cNvSpPr/>
            <p:nvPr/>
          </p:nvSpPr>
          <p:spPr>
            <a:xfrm flipH="1">
              <a:off x="1236252" y="622264"/>
              <a:ext cx="128999" cy="347288"/>
            </a:xfrm>
            <a:custGeom>
              <a:avLst/>
              <a:gdLst/>
              <a:ahLst/>
              <a:cxnLst/>
              <a:rect l="l" t="t" r="r" b="b"/>
              <a:pathLst>
                <a:path w="3533" h="9512" extrusionOk="0">
                  <a:moveTo>
                    <a:pt x="1399" y="0"/>
                  </a:moveTo>
                  <a:lnTo>
                    <a:pt x="1399" y="0"/>
                  </a:lnTo>
                  <a:cubicBezTo>
                    <a:pt x="1" y="3742"/>
                    <a:pt x="3008" y="9511"/>
                    <a:pt x="3008" y="9511"/>
                  </a:cubicBezTo>
                  <a:cubicBezTo>
                    <a:pt x="3532" y="5770"/>
                    <a:pt x="3392" y="2378"/>
                    <a:pt x="13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1" name="Google Shape;27441;p61"/>
            <p:cNvSpPr/>
            <p:nvPr/>
          </p:nvSpPr>
          <p:spPr>
            <a:xfrm flipH="1">
              <a:off x="1053694" y="317146"/>
              <a:ext cx="210678" cy="374086"/>
            </a:xfrm>
            <a:custGeom>
              <a:avLst/>
              <a:gdLst/>
              <a:ahLst/>
              <a:cxnLst/>
              <a:rect l="l" t="t" r="r" b="b"/>
              <a:pathLst>
                <a:path w="5770" h="10246" extrusionOk="0">
                  <a:moveTo>
                    <a:pt x="0" y="0"/>
                  </a:moveTo>
                  <a:lnTo>
                    <a:pt x="4021" y="10245"/>
                  </a:lnTo>
                  <a:cubicBezTo>
                    <a:pt x="4021" y="10245"/>
                    <a:pt x="5770" y="3881"/>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2" name="Google Shape;27442;p61"/>
            <p:cNvSpPr/>
            <p:nvPr/>
          </p:nvSpPr>
          <p:spPr>
            <a:xfrm flipH="1">
              <a:off x="683479" y="472863"/>
              <a:ext cx="145576" cy="417534"/>
            </a:xfrm>
            <a:custGeom>
              <a:avLst/>
              <a:gdLst/>
              <a:ahLst/>
              <a:cxnLst/>
              <a:rect l="l" t="t" r="r" b="b"/>
              <a:pathLst>
                <a:path w="3987" h="11436" extrusionOk="0">
                  <a:moveTo>
                    <a:pt x="2099" y="1"/>
                  </a:moveTo>
                  <a:cubicBezTo>
                    <a:pt x="1" y="5701"/>
                    <a:pt x="3043" y="11435"/>
                    <a:pt x="3043" y="11435"/>
                  </a:cubicBezTo>
                  <a:cubicBezTo>
                    <a:pt x="3567" y="7449"/>
                    <a:pt x="3987" y="3533"/>
                    <a:pt x="20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3" name="Google Shape;27443;p61"/>
            <p:cNvSpPr/>
            <p:nvPr/>
          </p:nvSpPr>
          <p:spPr>
            <a:xfrm flipH="1">
              <a:off x="315777" y="680973"/>
              <a:ext cx="204325" cy="339621"/>
            </a:xfrm>
            <a:custGeom>
              <a:avLst/>
              <a:gdLst/>
              <a:ahLst/>
              <a:cxnLst/>
              <a:rect l="l" t="t" r="r" b="b"/>
              <a:pathLst>
                <a:path w="5596" h="9302" extrusionOk="0">
                  <a:moveTo>
                    <a:pt x="1" y="1"/>
                  </a:moveTo>
                  <a:lnTo>
                    <a:pt x="1" y="1"/>
                  </a:lnTo>
                  <a:cubicBezTo>
                    <a:pt x="805" y="3637"/>
                    <a:pt x="2763" y="6889"/>
                    <a:pt x="5595" y="9302"/>
                  </a:cubicBezTo>
                  <a:cubicBezTo>
                    <a:pt x="5071" y="5700"/>
                    <a:pt x="3497" y="2483"/>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4" name="Google Shape;27444;p61"/>
            <p:cNvSpPr/>
            <p:nvPr/>
          </p:nvSpPr>
          <p:spPr>
            <a:xfrm flipH="1">
              <a:off x="146004" y="193302"/>
              <a:ext cx="169821" cy="349844"/>
            </a:xfrm>
            <a:custGeom>
              <a:avLst/>
              <a:gdLst/>
              <a:ahLst/>
              <a:cxnLst/>
              <a:rect l="l" t="t" r="r" b="b"/>
              <a:pathLst>
                <a:path w="4651" h="9582" extrusionOk="0">
                  <a:moveTo>
                    <a:pt x="2798" y="0"/>
                  </a:moveTo>
                  <a:lnTo>
                    <a:pt x="0" y="9581"/>
                  </a:lnTo>
                  <a:cubicBezTo>
                    <a:pt x="4651" y="7169"/>
                    <a:pt x="2798" y="1"/>
                    <a:pt x="27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5" name="Google Shape;27445;p61"/>
            <p:cNvSpPr/>
            <p:nvPr/>
          </p:nvSpPr>
          <p:spPr>
            <a:xfrm flipH="1">
              <a:off x="2354602" y="1629554"/>
              <a:ext cx="292430" cy="229834"/>
            </a:xfrm>
            <a:custGeom>
              <a:avLst/>
              <a:gdLst/>
              <a:ahLst/>
              <a:cxnLst/>
              <a:rect l="l" t="t" r="r" b="b"/>
              <a:pathLst>
                <a:path w="8009" h="6295" extrusionOk="0">
                  <a:moveTo>
                    <a:pt x="8008" y="0"/>
                  </a:moveTo>
                  <a:lnTo>
                    <a:pt x="1" y="6294"/>
                  </a:lnTo>
                  <a:cubicBezTo>
                    <a:pt x="30" y="6294"/>
                    <a:pt x="59" y="6295"/>
                    <a:pt x="88" y="6295"/>
                  </a:cubicBezTo>
                  <a:cubicBezTo>
                    <a:pt x="5380" y="6295"/>
                    <a:pt x="8008" y="0"/>
                    <a:pt x="80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6" name="Google Shape;27446;p61"/>
            <p:cNvSpPr/>
            <p:nvPr/>
          </p:nvSpPr>
          <p:spPr>
            <a:xfrm flipH="1">
              <a:off x="2232036" y="1272079"/>
              <a:ext cx="292430" cy="174922"/>
            </a:xfrm>
            <a:custGeom>
              <a:avLst/>
              <a:gdLst/>
              <a:ahLst/>
              <a:cxnLst/>
              <a:rect l="l" t="t" r="r" b="b"/>
              <a:pathLst>
                <a:path w="8009" h="4791" extrusionOk="0">
                  <a:moveTo>
                    <a:pt x="8008" y="0"/>
                  </a:moveTo>
                  <a:lnTo>
                    <a:pt x="8008" y="0"/>
                  </a:lnTo>
                  <a:cubicBezTo>
                    <a:pt x="4511" y="280"/>
                    <a:pt x="1994" y="2133"/>
                    <a:pt x="1" y="4791"/>
                  </a:cubicBezTo>
                  <a:cubicBezTo>
                    <a:pt x="5595" y="3707"/>
                    <a:pt x="8008" y="0"/>
                    <a:pt x="80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7" name="Google Shape;27447;p61"/>
            <p:cNvSpPr/>
            <p:nvPr/>
          </p:nvSpPr>
          <p:spPr>
            <a:xfrm flipH="1">
              <a:off x="1822229" y="966595"/>
              <a:ext cx="486459" cy="171453"/>
            </a:xfrm>
            <a:custGeom>
              <a:avLst/>
              <a:gdLst/>
              <a:ahLst/>
              <a:cxnLst/>
              <a:rect l="l" t="t" r="r" b="b"/>
              <a:pathLst>
                <a:path w="13323" h="4696" extrusionOk="0">
                  <a:moveTo>
                    <a:pt x="1230" y="0"/>
                  </a:moveTo>
                  <a:cubicBezTo>
                    <a:pt x="823" y="0"/>
                    <a:pt x="413" y="15"/>
                    <a:pt x="0" y="45"/>
                  </a:cubicBezTo>
                  <a:cubicBezTo>
                    <a:pt x="5490" y="4066"/>
                    <a:pt x="13322" y="4696"/>
                    <a:pt x="13322" y="4696"/>
                  </a:cubicBezTo>
                  <a:cubicBezTo>
                    <a:pt x="9582" y="1690"/>
                    <a:pt x="5578" y="0"/>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8" name="Google Shape;27448;p61"/>
            <p:cNvSpPr/>
            <p:nvPr/>
          </p:nvSpPr>
          <p:spPr>
            <a:xfrm flipH="1">
              <a:off x="1264323" y="1175034"/>
              <a:ext cx="241349" cy="203035"/>
            </a:xfrm>
            <a:custGeom>
              <a:avLst/>
              <a:gdLst/>
              <a:ahLst/>
              <a:cxnLst/>
              <a:rect l="l" t="t" r="r" b="b"/>
              <a:pathLst>
                <a:path w="6610" h="5561" extrusionOk="0">
                  <a:moveTo>
                    <a:pt x="6609" y="1"/>
                  </a:moveTo>
                  <a:lnTo>
                    <a:pt x="6609" y="1"/>
                  </a:lnTo>
                  <a:cubicBezTo>
                    <a:pt x="3707" y="735"/>
                    <a:pt x="1504" y="2623"/>
                    <a:pt x="0" y="5561"/>
                  </a:cubicBezTo>
                  <a:cubicBezTo>
                    <a:pt x="4756" y="5246"/>
                    <a:pt x="6609" y="1"/>
                    <a:pt x="66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9" name="Google Shape;27449;p61"/>
            <p:cNvSpPr/>
            <p:nvPr/>
          </p:nvSpPr>
          <p:spPr>
            <a:xfrm flipH="1">
              <a:off x="785592" y="1759751"/>
              <a:ext cx="287282" cy="176236"/>
            </a:xfrm>
            <a:custGeom>
              <a:avLst/>
              <a:gdLst/>
              <a:ahLst/>
              <a:cxnLst/>
              <a:rect l="l" t="t" r="r" b="b"/>
              <a:pathLst>
                <a:path w="7868" h="4827" extrusionOk="0">
                  <a:moveTo>
                    <a:pt x="7868" y="1"/>
                  </a:moveTo>
                  <a:lnTo>
                    <a:pt x="7868" y="1"/>
                  </a:lnTo>
                  <a:cubicBezTo>
                    <a:pt x="4301" y="420"/>
                    <a:pt x="1678" y="2029"/>
                    <a:pt x="0" y="4826"/>
                  </a:cubicBezTo>
                  <a:lnTo>
                    <a:pt x="0" y="4826"/>
                  </a:lnTo>
                  <a:cubicBezTo>
                    <a:pt x="4860" y="4197"/>
                    <a:pt x="7868" y="1"/>
                    <a:pt x="7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0" name="Google Shape;27450;p61"/>
            <p:cNvSpPr/>
            <p:nvPr/>
          </p:nvSpPr>
          <p:spPr>
            <a:xfrm flipH="1">
              <a:off x="1718843" y="691196"/>
              <a:ext cx="261759" cy="203035"/>
            </a:xfrm>
            <a:custGeom>
              <a:avLst/>
              <a:gdLst/>
              <a:ahLst/>
              <a:cxnLst/>
              <a:rect l="l" t="t" r="r" b="b"/>
              <a:pathLst>
                <a:path w="7169" h="5561" extrusionOk="0">
                  <a:moveTo>
                    <a:pt x="1" y="0"/>
                  </a:moveTo>
                  <a:lnTo>
                    <a:pt x="1" y="0"/>
                  </a:lnTo>
                  <a:cubicBezTo>
                    <a:pt x="2343" y="3952"/>
                    <a:pt x="7169" y="5560"/>
                    <a:pt x="7169" y="5560"/>
                  </a:cubicBezTo>
                  <a:cubicBezTo>
                    <a:pt x="5875" y="2378"/>
                    <a:pt x="3532" y="455"/>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1" name="Google Shape;27451;p61"/>
            <p:cNvSpPr/>
            <p:nvPr/>
          </p:nvSpPr>
          <p:spPr>
            <a:xfrm flipH="1">
              <a:off x="1643511" y="501780"/>
              <a:ext cx="448157" cy="120521"/>
            </a:xfrm>
            <a:custGeom>
              <a:avLst/>
              <a:gdLst/>
              <a:ahLst/>
              <a:cxnLst/>
              <a:rect l="l" t="t" r="r" b="b"/>
              <a:pathLst>
                <a:path w="12274" h="3301" extrusionOk="0">
                  <a:moveTo>
                    <a:pt x="4876" y="0"/>
                  </a:moveTo>
                  <a:cubicBezTo>
                    <a:pt x="2159" y="0"/>
                    <a:pt x="0" y="887"/>
                    <a:pt x="0" y="887"/>
                  </a:cubicBezTo>
                  <a:lnTo>
                    <a:pt x="12274" y="3300"/>
                  </a:lnTo>
                  <a:cubicBezTo>
                    <a:pt x="10109" y="692"/>
                    <a:pt x="7275" y="0"/>
                    <a:pt x="48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2" name="Google Shape;27452;p61"/>
            <p:cNvSpPr/>
            <p:nvPr/>
          </p:nvSpPr>
          <p:spPr>
            <a:xfrm flipH="1">
              <a:off x="717940" y="890361"/>
              <a:ext cx="246424" cy="131219"/>
            </a:xfrm>
            <a:custGeom>
              <a:avLst/>
              <a:gdLst/>
              <a:ahLst/>
              <a:cxnLst/>
              <a:rect l="l" t="t" r="r" b="b"/>
              <a:pathLst>
                <a:path w="6749" h="3594" extrusionOk="0">
                  <a:moveTo>
                    <a:pt x="6749" y="0"/>
                  </a:moveTo>
                  <a:lnTo>
                    <a:pt x="6749" y="0"/>
                  </a:lnTo>
                  <a:cubicBezTo>
                    <a:pt x="3812" y="210"/>
                    <a:pt x="1364" y="1154"/>
                    <a:pt x="0" y="3567"/>
                  </a:cubicBezTo>
                  <a:cubicBezTo>
                    <a:pt x="198" y="3585"/>
                    <a:pt x="392" y="3593"/>
                    <a:pt x="583" y="3593"/>
                  </a:cubicBezTo>
                  <a:cubicBezTo>
                    <a:pt x="4491" y="3593"/>
                    <a:pt x="6749" y="0"/>
                    <a:pt x="6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3" name="Google Shape;27453;p61"/>
            <p:cNvSpPr/>
            <p:nvPr/>
          </p:nvSpPr>
          <p:spPr>
            <a:xfrm flipH="1">
              <a:off x="1118783" y="494441"/>
              <a:ext cx="386888" cy="203181"/>
            </a:xfrm>
            <a:custGeom>
              <a:avLst/>
              <a:gdLst/>
              <a:ahLst/>
              <a:cxnLst/>
              <a:rect l="l" t="t" r="r" b="b"/>
              <a:pathLst>
                <a:path w="10596" h="5565" extrusionOk="0">
                  <a:moveTo>
                    <a:pt x="760" y="0"/>
                  </a:moveTo>
                  <a:cubicBezTo>
                    <a:pt x="508" y="0"/>
                    <a:pt x="255" y="13"/>
                    <a:pt x="0" y="39"/>
                  </a:cubicBezTo>
                  <a:cubicBezTo>
                    <a:pt x="4406" y="5564"/>
                    <a:pt x="8148" y="5214"/>
                    <a:pt x="10595" y="5389"/>
                  </a:cubicBezTo>
                  <a:cubicBezTo>
                    <a:pt x="7467" y="2391"/>
                    <a:pt x="4217" y="0"/>
                    <a:pt x="7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4" name="Google Shape;27454;p61"/>
            <p:cNvSpPr/>
            <p:nvPr/>
          </p:nvSpPr>
          <p:spPr>
            <a:xfrm flipH="1">
              <a:off x="968148" y="151169"/>
              <a:ext cx="238793" cy="365141"/>
            </a:xfrm>
            <a:custGeom>
              <a:avLst/>
              <a:gdLst/>
              <a:ahLst/>
              <a:cxnLst/>
              <a:rect l="l" t="t" r="r" b="b"/>
              <a:pathLst>
                <a:path w="6540" h="10001" extrusionOk="0">
                  <a:moveTo>
                    <a:pt x="1" y="0"/>
                  </a:moveTo>
                  <a:lnTo>
                    <a:pt x="1" y="0"/>
                  </a:lnTo>
                  <a:cubicBezTo>
                    <a:pt x="385" y="4301"/>
                    <a:pt x="1889" y="7763"/>
                    <a:pt x="5036" y="10001"/>
                  </a:cubicBezTo>
                  <a:cubicBezTo>
                    <a:pt x="6539" y="6434"/>
                    <a:pt x="1" y="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5" name="Google Shape;27455;p61"/>
            <p:cNvSpPr/>
            <p:nvPr/>
          </p:nvSpPr>
          <p:spPr>
            <a:xfrm flipH="1">
              <a:off x="-284262" y="1192705"/>
              <a:ext cx="621775" cy="520201"/>
            </a:xfrm>
            <a:custGeom>
              <a:avLst/>
              <a:gdLst/>
              <a:ahLst/>
              <a:cxnLst/>
              <a:rect l="l" t="t" r="r" b="b"/>
              <a:pathLst>
                <a:path w="17029" h="14248" extrusionOk="0">
                  <a:moveTo>
                    <a:pt x="9969" y="1"/>
                  </a:moveTo>
                  <a:cubicBezTo>
                    <a:pt x="8137" y="1"/>
                    <a:pt x="6169" y="666"/>
                    <a:pt x="4476" y="1999"/>
                  </a:cubicBezTo>
                  <a:cubicBezTo>
                    <a:pt x="1014" y="4762"/>
                    <a:pt x="0" y="9273"/>
                    <a:pt x="2238" y="12105"/>
                  </a:cubicBezTo>
                  <a:cubicBezTo>
                    <a:pt x="3378" y="13530"/>
                    <a:pt x="5136" y="14247"/>
                    <a:pt x="7048" y="14247"/>
                  </a:cubicBezTo>
                  <a:cubicBezTo>
                    <a:pt x="8889" y="14247"/>
                    <a:pt x="10873" y="13583"/>
                    <a:pt x="12588" y="12245"/>
                  </a:cubicBezTo>
                  <a:cubicBezTo>
                    <a:pt x="16050" y="9517"/>
                    <a:pt x="17029" y="5007"/>
                    <a:pt x="14791" y="2174"/>
                  </a:cubicBezTo>
                  <a:cubicBezTo>
                    <a:pt x="13648" y="727"/>
                    <a:pt x="11883" y="1"/>
                    <a:pt x="99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6" name="Google Shape;27456;p61"/>
            <p:cNvSpPr/>
            <p:nvPr/>
          </p:nvSpPr>
          <p:spPr>
            <a:xfrm flipH="1">
              <a:off x="-205097" y="1231224"/>
              <a:ext cx="441767" cy="471131"/>
            </a:xfrm>
            <a:custGeom>
              <a:avLst/>
              <a:gdLst/>
              <a:ahLst/>
              <a:cxnLst/>
              <a:rect l="l" t="t" r="r" b="b"/>
              <a:pathLst>
                <a:path w="12099" h="12904" fill="none" extrusionOk="0">
                  <a:moveTo>
                    <a:pt x="10036" y="3287"/>
                  </a:moveTo>
                  <a:cubicBezTo>
                    <a:pt x="12099" y="5945"/>
                    <a:pt x="11994" y="9441"/>
                    <a:pt x="9826" y="11190"/>
                  </a:cubicBezTo>
                  <a:cubicBezTo>
                    <a:pt x="7623" y="12903"/>
                    <a:pt x="4162" y="12204"/>
                    <a:pt x="2098" y="9581"/>
                  </a:cubicBezTo>
                  <a:cubicBezTo>
                    <a:pt x="0" y="6959"/>
                    <a:pt x="105" y="3427"/>
                    <a:pt x="2308" y="1714"/>
                  </a:cubicBezTo>
                  <a:cubicBezTo>
                    <a:pt x="4511" y="0"/>
                    <a:pt x="7973" y="700"/>
                    <a:pt x="10036" y="3287"/>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7" name="Google Shape;27457;p61"/>
            <p:cNvSpPr/>
            <p:nvPr/>
          </p:nvSpPr>
          <p:spPr>
            <a:xfrm flipH="1">
              <a:off x="-151494" y="1269524"/>
              <a:ext cx="333251" cy="394532"/>
            </a:xfrm>
            <a:custGeom>
              <a:avLst/>
              <a:gdLst/>
              <a:ahLst/>
              <a:cxnLst/>
              <a:rect l="l" t="t" r="r" b="b"/>
              <a:pathLst>
                <a:path w="9127" h="10806" fill="none" extrusionOk="0">
                  <a:moveTo>
                    <a:pt x="6049" y="4231"/>
                  </a:moveTo>
                  <a:cubicBezTo>
                    <a:pt x="8112" y="6854"/>
                    <a:pt x="9126" y="9476"/>
                    <a:pt x="8287" y="10141"/>
                  </a:cubicBezTo>
                  <a:cubicBezTo>
                    <a:pt x="7483" y="10805"/>
                    <a:pt x="5140" y="9197"/>
                    <a:pt x="3042" y="6574"/>
                  </a:cubicBezTo>
                  <a:cubicBezTo>
                    <a:pt x="979" y="3952"/>
                    <a:pt x="0" y="1329"/>
                    <a:pt x="804" y="665"/>
                  </a:cubicBezTo>
                  <a:cubicBezTo>
                    <a:pt x="1609" y="0"/>
                    <a:pt x="3986" y="1609"/>
                    <a:pt x="6049" y="4231"/>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8" name="Google Shape;27458;p61"/>
            <p:cNvSpPr/>
            <p:nvPr/>
          </p:nvSpPr>
          <p:spPr>
            <a:xfrm flipH="1">
              <a:off x="-28926" y="1212494"/>
              <a:ext cx="305173" cy="235931"/>
            </a:xfrm>
            <a:custGeom>
              <a:avLst/>
              <a:gdLst/>
              <a:ahLst/>
              <a:cxnLst/>
              <a:rect l="l" t="t" r="r" b="b"/>
              <a:pathLst>
                <a:path w="8358" h="6462" extrusionOk="0">
                  <a:moveTo>
                    <a:pt x="6275" y="0"/>
                  </a:moveTo>
                  <a:cubicBezTo>
                    <a:pt x="5291" y="0"/>
                    <a:pt x="3995" y="504"/>
                    <a:pt x="2798" y="1457"/>
                  </a:cubicBezTo>
                  <a:cubicBezTo>
                    <a:pt x="910" y="2961"/>
                    <a:pt x="0" y="4954"/>
                    <a:pt x="770" y="5933"/>
                  </a:cubicBezTo>
                  <a:cubicBezTo>
                    <a:pt x="1051" y="6291"/>
                    <a:pt x="1518" y="6462"/>
                    <a:pt x="2089" y="6462"/>
                  </a:cubicBezTo>
                  <a:cubicBezTo>
                    <a:pt x="3084" y="6462"/>
                    <a:pt x="4396" y="5944"/>
                    <a:pt x="5595" y="4989"/>
                  </a:cubicBezTo>
                  <a:cubicBezTo>
                    <a:pt x="7483" y="3486"/>
                    <a:pt x="8358" y="1492"/>
                    <a:pt x="7588" y="513"/>
                  </a:cubicBezTo>
                  <a:cubicBezTo>
                    <a:pt x="7307" y="168"/>
                    <a:pt x="6843" y="0"/>
                    <a:pt x="6275" y="0"/>
                  </a:cubicBez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9" name="Google Shape;27459;p61"/>
            <p:cNvSpPr/>
            <p:nvPr/>
          </p:nvSpPr>
          <p:spPr>
            <a:xfrm flipH="1">
              <a:off x="71918" y="988648"/>
              <a:ext cx="284762" cy="406033"/>
            </a:xfrm>
            <a:custGeom>
              <a:avLst/>
              <a:gdLst/>
              <a:ahLst/>
              <a:cxnLst/>
              <a:rect l="l" t="t" r="r" b="b"/>
              <a:pathLst>
                <a:path w="7799" h="11121" fill="none" extrusionOk="0">
                  <a:moveTo>
                    <a:pt x="7798" y="11120"/>
                  </a:moveTo>
                  <a:cubicBezTo>
                    <a:pt x="3218" y="36"/>
                    <a:pt x="1119" y="1"/>
                    <a:pt x="1119" y="1"/>
                  </a:cubicBezTo>
                  <a:cubicBezTo>
                    <a:pt x="1" y="385"/>
                    <a:pt x="2448" y="5420"/>
                    <a:pt x="5001" y="7588"/>
                  </a:cubicBezTo>
                </a:path>
              </a:pathLst>
            </a:custGeom>
            <a:noFill/>
            <a:ln w="113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0" name="Google Shape;27460;p61"/>
            <p:cNvSpPr/>
            <p:nvPr/>
          </p:nvSpPr>
          <p:spPr>
            <a:xfrm flipH="1">
              <a:off x="60455" y="717995"/>
              <a:ext cx="255370" cy="302599"/>
            </a:xfrm>
            <a:custGeom>
              <a:avLst/>
              <a:gdLst/>
              <a:ahLst/>
              <a:cxnLst/>
              <a:rect l="l" t="t" r="r" b="b"/>
              <a:pathLst>
                <a:path w="6994" h="8288" extrusionOk="0">
                  <a:moveTo>
                    <a:pt x="6994" y="1"/>
                  </a:moveTo>
                  <a:cubicBezTo>
                    <a:pt x="3357" y="1399"/>
                    <a:pt x="630" y="5805"/>
                    <a:pt x="0" y="8288"/>
                  </a:cubicBezTo>
                  <a:cubicBezTo>
                    <a:pt x="3602" y="6330"/>
                    <a:pt x="6155" y="3707"/>
                    <a:pt x="6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1" name="Google Shape;27461;p61"/>
            <p:cNvSpPr/>
            <p:nvPr/>
          </p:nvSpPr>
          <p:spPr>
            <a:xfrm flipH="1">
              <a:off x="315779" y="193302"/>
              <a:ext cx="166023" cy="349844"/>
            </a:xfrm>
            <a:custGeom>
              <a:avLst/>
              <a:gdLst/>
              <a:ahLst/>
              <a:cxnLst/>
              <a:rect l="l" t="t" r="r" b="b"/>
              <a:pathLst>
                <a:path w="4547" h="9582" extrusionOk="0">
                  <a:moveTo>
                    <a:pt x="71" y="0"/>
                  </a:moveTo>
                  <a:lnTo>
                    <a:pt x="71" y="0"/>
                  </a:lnTo>
                  <a:cubicBezTo>
                    <a:pt x="1" y="3707"/>
                    <a:pt x="1644" y="7238"/>
                    <a:pt x="4546" y="9581"/>
                  </a:cubicBezTo>
                  <a:cubicBezTo>
                    <a:pt x="4442" y="5490"/>
                    <a:pt x="3358" y="2028"/>
                    <a:pt x="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2" name="Google Shape;27462;p61"/>
            <p:cNvSpPr/>
            <p:nvPr/>
          </p:nvSpPr>
          <p:spPr>
            <a:xfrm flipH="1">
              <a:off x="-217904" y="869916"/>
              <a:ext cx="942246" cy="4633035"/>
            </a:xfrm>
            <a:custGeom>
              <a:avLst/>
              <a:gdLst/>
              <a:ahLst/>
              <a:cxnLst/>
              <a:rect l="l" t="t" r="r" b="b"/>
              <a:pathLst>
                <a:path w="25806" h="126896" extrusionOk="0">
                  <a:moveTo>
                    <a:pt x="0" y="1"/>
                  </a:moveTo>
                  <a:lnTo>
                    <a:pt x="6259" y="20072"/>
                  </a:lnTo>
                  <a:lnTo>
                    <a:pt x="11189" y="38359"/>
                  </a:lnTo>
                  <a:lnTo>
                    <a:pt x="14791" y="57451"/>
                  </a:lnTo>
                  <a:lnTo>
                    <a:pt x="16120" y="74375"/>
                  </a:lnTo>
                  <a:lnTo>
                    <a:pt x="17763" y="95286"/>
                  </a:lnTo>
                  <a:lnTo>
                    <a:pt x="19721" y="114692"/>
                  </a:lnTo>
                  <a:lnTo>
                    <a:pt x="21050" y="126896"/>
                  </a:lnTo>
                  <a:lnTo>
                    <a:pt x="25806" y="126896"/>
                  </a:lnTo>
                  <a:lnTo>
                    <a:pt x="23358" y="114692"/>
                  </a:lnTo>
                  <a:lnTo>
                    <a:pt x="21225" y="95286"/>
                  </a:lnTo>
                  <a:lnTo>
                    <a:pt x="19232" y="74235"/>
                  </a:lnTo>
                  <a:lnTo>
                    <a:pt x="17938" y="57766"/>
                  </a:lnTo>
                  <a:lnTo>
                    <a:pt x="14302" y="37870"/>
                  </a:lnTo>
                  <a:lnTo>
                    <a:pt x="9196" y="19582"/>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3" name="Google Shape;27463;p61"/>
            <p:cNvSpPr/>
            <p:nvPr/>
          </p:nvSpPr>
          <p:spPr>
            <a:xfrm flipH="1">
              <a:off x="388548" y="1584865"/>
              <a:ext cx="108552" cy="17890"/>
            </a:xfrm>
            <a:custGeom>
              <a:avLst/>
              <a:gdLst/>
              <a:ahLst/>
              <a:cxnLst/>
              <a:rect l="l" t="t" r="r" b="b"/>
              <a:pathLst>
                <a:path w="2973" h="490" fill="none" extrusionOk="0">
                  <a:moveTo>
                    <a:pt x="2972" y="0"/>
                  </a:moveTo>
                  <a:lnTo>
                    <a:pt x="0" y="490"/>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4" name="Google Shape;27464;p61"/>
            <p:cNvSpPr/>
            <p:nvPr/>
          </p:nvSpPr>
          <p:spPr>
            <a:xfrm flipH="1">
              <a:off x="202161" y="2252534"/>
              <a:ext cx="113664" cy="17927"/>
            </a:xfrm>
            <a:custGeom>
              <a:avLst/>
              <a:gdLst/>
              <a:ahLst/>
              <a:cxnLst/>
              <a:rect l="l" t="t" r="r" b="b"/>
              <a:pathLst>
                <a:path w="3113" h="491" fill="none" extrusionOk="0">
                  <a:moveTo>
                    <a:pt x="0" y="490"/>
                  </a:moveTo>
                  <a:lnTo>
                    <a:pt x="3113" y="1"/>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5" name="Google Shape;27465;p61"/>
            <p:cNvSpPr/>
            <p:nvPr/>
          </p:nvSpPr>
          <p:spPr>
            <a:xfrm flipH="1">
              <a:off x="1203031" y="1900864"/>
              <a:ext cx="734161" cy="562846"/>
            </a:xfrm>
            <a:custGeom>
              <a:avLst/>
              <a:gdLst/>
              <a:ahLst/>
              <a:cxnLst/>
              <a:rect l="l" t="t" r="r" b="b"/>
              <a:pathLst>
                <a:path w="20107" h="15416" extrusionOk="0">
                  <a:moveTo>
                    <a:pt x="9180" y="1"/>
                  </a:moveTo>
                  <a:cubicBezTo>
                    <a:pt x="5238" y="1"/>
                    <a:pt x="1843" y="2130"/>
                    <a:pt x="1014" y="5472"/>
                  </a:cubicBezTo>
                  <a:cubicBezTo>
                    <a:pt x="0" y="9528"/>
                    <a:pt x="3217" y="13829"/>
                    <a:pt x="8218" y="15088"/>
                  </a:cubicBezTo>
                  <a:cubicBezTo>
                    <a:pt x="9126" y="15310"/>
                    <a:pt x="10029" y="15416"/>
                    <a:pt x="10906" y="15416"/>
                  </a:cubicBezTo>
                  <a:cubicBezTo>
                    <a:pt x="14856" y="15416"/>
                    <a:pt x="18263" y="13267"/>
                    <a:pt x="19092" y="9948"/>
                  </a:cubicBezTo>
                  <a:cubicBezTo>
                    <a:pt x="20106" y="5856"/>
                    <a:pt x="16855" y="1556"/>
                    <a:pt x="11889" y="332"/>
                  </a:cubicBezTo>
                  <a:cubicBezTo>
                    <a:pt x="10974" y="108"/>
                    <a:pt x="10063" y="1"/>
                    <a:pt x="91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6" name="Google Shape;27466;p61"/>
            <p:cNvSpPr/>
            <p:nvPr/>
          </p:nvSpPr>
          <p:spPr>
            <a:xfrm flipH="1">
              <a:off x="1332000" y="1924450"/>
              <a:ext cx="486459" cy="555361"/>
            </a:xfrm>
            <a:custGeom>
              <a:avLst/>
              <a:gdLst/>
              <a:ahLst/>
              <a:cxnLst/>
              <a:rect l="l" t="t" r="r" b="b"/>
              <a:pathLst>
                <a:path w="13323" h="15211" fill="none" extrusionOk="0">
                  <a:moveTo>
                    <a:pt x="12379" y="9022"/>
                  </a:moveTo>
                  <a:cubicBezTo>
                    <a:pt x="11470" y="12798"/>
                    <a:pt x="8148" y="15211"/>
                    <a:pt x="4966" y="14442"/>
                  </a:cubicBezTo>
                  <a:cubicBezTo>
                    <a:pt x="1784" y="13637"/>
                    <a:pt x="0" y="9966"/>
                    <a:pt x="910" y="6190"/>
                  </a:cubicBezTo>
                  <a:cubicBezTo>
                    <a:pt x="1854" y="2413"/>
                    <a:pt x="5175" y="0"/>
                    <a:pt x="8357" y="805"/>
                  </a:cubicBezTo>
                  <a:cubicBezTo>
                    <a:pt x="11505" y="1574"/>
                    <a:pt x="13323" y="5245"/>
                    <a:pt x="12379" y="9022"/>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7" name="Google Shape;27467;p61"/>
            <p:cNvSpPr/>
            <p:nvPr/>
          </p:nvSpPr>
          <p:spPr>
            <a:xfrm flipH="1">
              <a:off x="1463489" y="1942303"/>
              <a:ext cx="223494" cy="519654"/>
            </a:xfrm>
            <a:custGeom>
              <a:avLst/>
              <a:gdLst/>
              <a:ahLst/>
              <a:cxnLst/>
              <a:rect l="l" t="t" r="r" b="b"/>
              <a:pathLst>
                <a:path w="6121" h="14233" fill="none" extrusionOk="0">
                  <a:moveTo>
                    <a:pt x="5211" y="7659"/>
                  </a:moveTo>
                  <a:cubicBezTo>
                    <a:pt x="4267" y="11435"/>
                    <a:pt x="2554" y="14232"/>
                    <a:pt x="1365" y="13953"/>
                  </a:cubicBezTo>
                  <a:cubicBezTo>
                    <a:pt x="176" y="13638"/>
                    <a:pt x="1" y="10351"/>
                    <a:pt x="945" y="6575"/>
                  </a:cubicBezTo>
                  <a:cubicBezTo>
                    <a:pt x="1854" y="2833"/>
                    <a:pt x="3568" y="1"/>
                    <a:pt x="4756" y="316"/>
                  </a:cubicBezTo>
                  <a:cubicBezTo>
                    <a:pt x="5945" y="595"/>
                    <a:pt x="6120" y="3882"/>
                    <a:pt x="5211" y="7659"/>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8" name="Google Shape;27468;p61"/>
            <p:cNvSpPr/>
            <p:nvPr/>
          </p:nvSpPr>
          <p:spPr>
            <a:xfrm flipH="1">
              <a:off x="1334561" y="1903018"/>
              <a:ext cx="384333" cy="205810"/>
            </a:xfrm>
            <a:custGeom>
              <a:avLst/>
              <a:gdLst/>
              <a:ahLst/>
              <a:cxnLst/>
              <a:rect l="l" t="t" r="r" b="b"/>
              <a:pathLst>
                <a:path w="10526" h="5637" extrusionOk="0">
                  <a:moveTo>
                    <a:pt x="3734" y="1"/>
                  </a:moveTo>
                  <a:cubicBezTo>
                    <a:pt x="1968" y="1"/>
                    <a:pt x="603" y="591"/>
                    <a:pt x="350" y="1601"/>
                  </a:cubicBezTo>
                  <a:cubicBezTo>
                    <a:pt x="1" y="3000"/>
                    <a:pt x="1924" y="4678"/>
                    <a:pt x="4616" y="5343"/>
                  </a:cubicBezTo>
                  <a:cubicBezTo>
                    <a:pt x="5396" y="5543"/>
                    <a:pt x="6155" y="5637"/>
                    <a:pt x="6850" y="5637"/>
                  </a:cubicBezTo>
                  <a:cubicBezTo>
                    <a:pt x="8588" y="5637"/>
                    <a:pt x="9926" y="5048"/>
                    <a:pt x="10176" y="4049"/>
                  </a:cubicBezTo>
                  <a:cubicBezTo>
                    <a:pt x="10526" y="2615"/>
                    <a:pt x="8603" y="937"/>
                    <a:pt x="5910" y="273"/>
                  </a:cubicBezTo>
                  <a:cubicBezTo>
                    <a:pt x="5152" y="88"/>
                    <a:pt x="4414" y="1"/>
                    <a:pt x="3734" y="1"/>
                  </a:cubicBez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9" name="Google Shape;27469;p61"/>
            <p:cNvSpPr/>
            <p:nvPr/>
          </p:nvSpPr>
          <p:spPr>
            <a:xfrm flipH="1">
              <a:off x="1294991" y="1556752"/>
              <a:ext cx="254092" cy="541341"/>
            </a:xfrm>
            <a:custGeom>
              <a:avLst/>
              <a:gdLst/>
              <a:ahLst/>
              <a:cxnLst/>
              <a:rect l="l" t="t" r="r" b="b"/>
              <a:pathLst>
                <a:path w="6959" h="14827" fill="none" extrusionOk="0">
                  <a:moveTo>
                    <a:pt x="0" y="14827"/>
                  </a:moveTo>
                  <a:cubicBezTo>
                    <a:pt x="6959" y="2728"/>
                    <a:pt x="5490" y="770"/>
                    <a:pt x="5490" y="770"/>
                  </a:cubicBezTo>
                  <a:cubicBezTo>
                    <a:pt x="4301" y="1"/>
                    <a:pt x="1434" y="5840"/>
                    <a:pt x="1259" y="9757"/>
                  </a:cubicBezTo>
                </a:path>
              </a:pathLst>
            </a:custGeom>
            <a:noFill/>
            <a:ln w="113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470" name="Google Shape;27470;p61"/>
          <p:cNvSpPr/>
          <p:nvPr/>
        </p:nvSpPr>
        <p:spPr>
          <a:xfrm flipH="1">
            <a:off x="-219140" y="2073814"/>
            <a:ext cx="181322" cy="260466"/>
          </a:xfrm>
          <a:custGeom>
            <a:avLst/>
            <a:gdLst/>
            <a:ahLst/>
            <a:cxnLst/>
            <a:rect l="l" t="t" r="r" b="b"/>
            <a:pathLst>
              <a:path w="4966" h="7134" fill="none" extrusionOk="0">
                <a:moveTo>
                  <a:pt x="2483" y="7134"/>
                </a:moveTo>
                <a:lnTo>
                  <a:pt x="0"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1" name="Google Shape;27471;p61"/>
          <p:cNvSpPr/>
          <p:nvPr/>
        </p:nvSpPr>
        <p:spPr>
          <a:xfrm flipH="1">
            <a:off x="-254878" y="2523186"/>
            <a:ext cx="77918" cy="77913"/>
          </a:xfrm>
          <a:custGeom>
            <a:avLst/>
            <a:gdLst/>
            <a:ahLst/>
            <a:cxnLst/>
            <a:rect l="l" t="t" r="r" b="b"/>
            <a:pathLst>
              <a:path w="2134" h="2134" fill="none" extrusionOk="0">
                <a:moveTo>
                  <a:pt x="2134" y="1050"/>
                </a:moveTo>
                <a:cubicBezTo>
                  <a:pt x="2134" y="1644"/>
                  <a:pt x="1644" y="2134"/>
                  <a:pt x="1050" y="2134"/>
                </a:cubicBezTo>
                <a:cubicBezTo>
                  <a:pt x="455" y="2134"/>
                  <a:pt x="1" y="1644"/>
                  <a:pt x="1" y="1050"/>
                </a:cubicBezTo>
                <a:cubicBezTo>
                  <a:pt x="1" y="455"/>
                  <a:pt x="455" y="1"/>
                  <a:pt x="1050" y="1"/>
                </a:cubicBezTo>
                <a:cubicBezTo>
                  <a:pt x="1644" y="1"/>
                  <a:pt x="2134" y="455"/>
                  <a:pt x="2134"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2" name="Google Shape;27472;p61"/>
          <p:cNvSpPr/>
          <p:nvPr/>
        </p:nvSpPr>
        <p:spPr>
          <a:xfrm>
            <a:off x="862028" y="3782322"/>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3" name="Google Shape;27473;p61"/>
          <p:cNvSpPr/>
          <p:nvPr/>
        </p:nvSpPr>
        <p:spPr>
          <a:xfrm flipH="1">
            <a:off x="1256770" y="3315305"/>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474" name="Google Shape;27474;p61"/>
          <p:cNvGrpSpPr/>
          <p:nvPr/>
        </p:nvGrpSpPr>
        <p:grpSpPr>
          <a:xfrm rot="880559">
            <a:off x="6821923" y="3014039"/>
            <a:ext cx="2765338" cy="2376769"/>
            <a:chOff x="4546400" y="4374850"/>
            <a:chExt cx="1246850" cy="1071650"/>
          </a:xfrm>
        </p:grpSpPr>
        <p:sp>
          <p:nvSpPr>
            <p:cNvPr id="27475" name="Google Shape;27475;p61"/>
            <p:cNvSpPr/>
            <p:nvPr/>
          </p:nvSpPr>
          <p:spPr>
            <a:xfrm>
              <a:off x="4880525" y="5126475"/>
              <a:ext cx="912725" cy="320025"/>
            </a:xfrm>
            <a:custGeom>
              <a:avLst/>
              <a:gdLst/>
              <a:ahLst/>
              <a:cxnLst/>
              <a:rect l="l" t="t" r="r" b="b"/>
              <a:pathLst>
                <a:path w="36509" h="12801" fill="none" extrusionOk="0">
                  <a:moveTo>
                    <a:pt x="36508" y="12801"/>
                  </a:moveTo>
                  <a:lnTo>
                    <a:pt x="22465" y="1470"/>
                  </a:lnTo>
                  <a:lnTo>
                    <a:pt x="1" y="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6" name="Google Shape;27476;p61"/>
            <p:cNvSpPr/>
            <p:nvPr/>
          </p:nvSpPr>
          <p:spPr>
            <a:xfrm>
              <a:off x="4951875" y="4959075"/>
              <a:ext cx="319325" cy="192875"/>
            </a:xfrm>
            <a:custGeom>
              <a:avLst/>
              <a:gdLst/>
              <a:ahLst/>
              <a:cxnLst/>
              <a:rect l="l" t="t" r="r" b="b"/>
              <a:pathLst>
                <a:path w="12773" h="7715" fill="none" extrusionOk="0">
                  <a:moveTo>
                    <a:pt x="1" y="0"/>
                  </a:moveTo>
                  <a:lnTo>
                    <a:pt x="12773" y="7714"/>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7" name="Google Shape;27477;p61"/>
            <p:cNvSpPr/>
            <p:nvPr/>
          </p:nvSpPr>
          <p:spPr>
            <a:xfrm>
              <a:off x="4998500" y="4766925"/>
              <a:ext cx="443650" cy="396325"/>
            </a:xfrm>
            <a:custGeom>
              <a:avLst/>
              <a:gdLst/>
              <a:ahLst/>
              <a:cxnLst/>
              <a:rect l="l" t="t" r="r" b="b"/>
              <a:pathLst>
                <a:path w="17746" h="15853" fill="none" extrusionOk="0">
                  <a:moveTo>
                    <a:pt x="1" y="0"/>
                  </a:moveTo>
                  <a:lnTo>
                    <a:pt x="17746" y="1585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8" name="Google Shape;27478;p61"/>
            <p:cNvSpPr/>
            <p:nvPr/>
          </p:nvSpPr>
          <p:spPr>
            <a:xfrm>
              <a:off x="4685575" y="5126475"/>
              <a:ext cx="194975" cy="74925"/>
            </a:xfrm>
            <a:custGeom>
              <a:avLst/>
              <a:gdLst/>
              <a:ahLst/>
              <a:cxnLst/>
              <a:rect l="l" t="t" r="r" b="b"/>
              <a:pathLst>
                <a:path w="7799" h="2997" extrusionOk="0">
                  <a:moveTo>
                    <a:pt x="7799" y="1"/>
                  </a:moveTo>
                  <a:lnTo>
                    <a:pt x="0" y="2911"/>
                  </a:lnTo>
                  <a:cubicBezTo>
                    <a:pt x="498" y="2970"/>
                    <a:pt x="968" y="2997"/>
                    <a:pt x="1411" y="2997"/>
                  </a:cubicBezTo>
                  <a:cubicBezTo>
                    <a:pt x="6100" y="2997"/>
                    <a:pt x="7799" y="1"/>
                    <a:pt x="7799"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9" name="Google Shape;27479;p61"/>
            <p:cNvSpPr/>
            <p:nvPr/>
          </p:nvSpPr>
          <p:spPr>
            <a:xfrm>
              <a:off x="5343225" y="5163225"/>
              <a:ext cx="98925" cy="173800"/>
            </a:xfrm>
            <a:custGeom>
              <a:avLst/>
              <a:gdLst/>
              <a:ahLst/>
              <a:cxnLst/>
              <a:rect l="l" t="t" r="r" b="b"/>
              <a:pathLst>
                <a:path w="3957" h="6952" extrusionOk="0">
                  <a:moveTo>
                    <a:pt x="3787" y="0"/>
                  </a:moveTo>
                  <a:cubicBezTo>
                    <a:pt x="1357" y="1809"/>
                    <a:pt x="1" y="4069"/>
                    <a:pt x="199" y="6951"/>
                  </a:cubicBezTo>
                  <a:cubicBezTo>
                    <a:pt x="3053" y="6104"/>
                    <a:pt x="3957" y="1554"/>
                    <a:pt x="3787"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0" name="Google Shape;27480;p61"/>
            <p:cNvSpPr/>
            <p:nvPr/>
          </p:nvSpPr>
          <p:spPr>
            <a:xfrm>
              <a:off x="4685575" y="4946350"/>
              <a:ext cx="266325" cy="49100"/>
            </a:xfrm>
            <a:custGeom>
              <a:avLst/>
              <a:gdLst/>
              <a:ahLst/>
              <a:cxnLst/>
              <a:rect l="l" t="t" r="r" b="b"/>
              <a:pathLst>
                <a:path w="10653" h="1964" extrusionOk="0">
                  <a:moveTo>
                    <a:pt x="0" y="0"/>
                  </a:moveTo>
                  <a:lnTo>
                    <a:pt x="0" y="0"/>
                  </a:lnTo>
                  <a:cubicBezTo>
                    <a:pt x="2567" y="1489"/>
                    <a:pt x="4676" y="1963"/>
                    <a:pt x="6319" y="1963"/>
                  </a:cubicBezTo>
                  <a:cubicBezTo>
                    <a:pt x="9199" y="1963"/>
                    <a:pt x="10653" y="509"/>
                    <a:pt x="10653" y="509"/>
                  </a:cubicBezTo>
                  <a:lnTo>
                    <a:pt x="0" y="0"/>
                  </a:ln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1" name="Google Shape;27481;p61"/>
            <p:cNvSpPr/>
            <p:nvPr/>
          </p:nvSpPr>
          <p:spPr>
            <a:xfrm>
              <a:off x="4801425" y="4504850"/>
              <a:ext cx="202750" cy="267050"/>
            </a:xfrm>
            <a:custGeom>
              <a:avLst/>
              <a:gdLst/>
              <a:ahLst/>
              <a:cxnLst/>
              <a:rect l="l" t="t" r="r" b="b"/>
              <a:pathLst>
                <a:path w="8110" h="10682" extrusionOk="0">
                  <a:moveTo>
                    <a:pt x="0" y="0"/>
                  </a:moveTo>
                  <a:cubicBezTo>
                    <a:pt x="707" y="4945"/>
                    <a:pt x="6019" y="10172"/>
                    <a:pt x="8110" y="10681"/>
                  </a:cubicBezTo>
                  <a:cubicBezTo>
                    <a:pt x="7827" y="6499"/>
                    <a:pt x="6838" y="4013"/>
                    <a:pt x="0"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2" name="Google Shape;27482;p61"/>
            <p:cNvSpPr/>
            <p:nvPr/>
          </p:nvSpPr>
          <p:spPr>
            <a:xfrm>
              <a:off x="5195600" y="4771875"/>
              <a:ext cx="89025" cy="238775"/>
            </a:xfrm>
            <a:custGeom>
              <a:avLst/>
              <a:gdLst/>
              <a:ahLst/>
              <a:cxnLst/>
              <a:rect l="l" t="t" r="r" b="b"/>
              <a:pathLst>
                <a:path w="3561" h="9551" extrusionOk="0">
                  <a:moveTo>
                    <a:pt x="1413" y="0"/>
                  </a:moveTo>
                  <a:lnTo>
                    <a:pt x="1413" y="0"/>
                  </a:lnTo>
                  <a:cubicBezTo>
                    <a:pt x="0" y="3758"/>
                    <a:pt x="3052" y="9551"/>
                    <a:pt x="3052" y="9551"/>
                  </a:cubicBezTo>
                  <a:cubicBezTo>
                    <a:pt x="3561" y="5764"/>
                    <a:pt x="3391" y="2374"/>
                    <a:pt x="1413"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3" name="Google Shape;27483;p61"/>
            <p:cNvSpPr/>
            <p:nvPr/>
          </p:nvSpPr>
          <p:spPr>
            <a:xfrm>
              <a:off x="4546400" y="5008850"/>
              <a:ext cx="334150" cy="117650"/>
            </a:xfrm>
            <a:custGeom>
              <a:avLst/>
              <a:gdLst/>
              <a:ahLst/>
              <a:cxnLst/>
              <a:rect l="l" t="t" r="r" b="b"/>
              <a:pathLst>
                <a:path w="13366" h="4706" extrusionOk="0">
                  <a:moveTo>
                    <a:pt x="1217" y="1"/>
                  </a:moveTo>
                  <a:cubicBezTo>
                    <a:pt x="815" y="1"/>
                    <a:pt x="409" y="15"/>
                    <a:pt x="1" y="43"/>
                  </a:cubicBezTo>
                  <a:cubicBezTo>
                    <a:pt x="5511" y="4084"/>
                    <a:pt x="13366" y="4706"/>
                    <a:pt x="13366" y="4706"/>
                  </a:cubicBezTo>
                  <a:cubicBezTo>
                    <a:pt x="9613" y="1678"/>
                    <a:pt x="5600" y="1"/>
                    <a:pt x="121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4" name="Google Shape;27484;p61"/>
            <p:cNvSpPr/>
            <p:nvPr/>
          </p:nvSpPr>
          <p:spPr>
            <a:xfrm>
              <a:off x="5099525" y="5151925"/>
              <a:ext cx="165325" cy="140600"/>
            </a:xfrm>
            <a:custGeom>
              <a:avLst/>
              <a:gdLst/>
              <a:ahLst/>
              <a:cxnLst/>
              <a:rect l="l" t="t" r="r" b="b"/>
              <a:pathLst>
                <a:path w="6613" h="5624" extrusionOk="0">
                  <a:moveTo>
                    <a:pt x="6612" y="0"/>
                  </a:moveTo>
                  <a:cubicBezTo>
                    <a:pt x="3702" y="763"/>
                    <a:pt x="1498" y="2628"/>
                    <a:pt x="0" y="5623"/>
                  </a:cubicBezTo>
                  <a:cubicBezTo>
                    <a:pt x="4776" y="5312"/>
                    <a:pt x="6612" y="0"/>
                    <a:pt x="6612"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5" name="Google Shape;27485;p61"/>
            <p:cNvSpPr/>
            <p:nvPr/>
          </p:nvSpPr>
          <p:spPr>
            <a:xfrm>
              <a:off x="4772450" y="4819200"/>
              <a:ext cx="180175" cy="139875"/>
            </a:xfrm>
            <a:custGeom>
              <a:avLst/>
              <a:gdLst/>
              <a:ahLst/>
              <a:cxnLst/>
              <a:rect l="l" t="t" r="r" b="b"/>
              <a:pathLst>
                <a:path w="7207" h="5595" extrusionOk="0">
                  <a:moveTo>
                    <a:pt x="1" y="0"/>
                  </a:moveTo>
                  <a:lnTo>
                    <a:pt x="1" y="0"/>
                  </a:lnTo>
                  <a:cubicBezTo>
                    <a:pt x="2346" y="3984"/>
                    <a:pt x="7206" y="5595"/>
                    <a:pt x="7206" y="5595"/>
                  </a:cubicBezTo>
                  <a:cubicBezTo>
                    <a:pt x="5878" y="2402"/>
                    <a:pt x="3533" y="481"/>
                    <a:pt x="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6" name="Google Shape;27486;p61"/>
            <p:cNvSpPr/>
            <p:nvPr/>
          </p:nvSpPr>
          <p:spPr>
            <a:xfrm>
              <a:off x="4696175" y="4688825"/>
              <a:ext cx="308000" cy="83075"/>
            </a:xfrm>
            <a:custGeom>
              <a:avLst/>
              <a:gdLst/>
              <a:ahLst/>
              <a:cxnLst/>
              <a:rect l="l" t="t" r="r" b="b"/>
              <a:pathLst>
                <a:path w="12320" h="3323" extrusionOk="0">
                  <a:moveTo>
                    <a:pt x="4891" y="0"/>
                  </a:moveTo>
                  <a:cubicBezTo>
                    <a:pt x="2166" y="0"/>
                    <a:pt x="0" y="892"/>
                    <a:pt x="0" y="892"/>
                  </a:cubicBezTo>
                  <a:lnTo>
                    <a:pt x="12320" y="3322"/>
                  </a:lnTo>
                  <a:cubicBezTo>
                    <a:pt x="10146" y="697"/>
                    <a:pt x="7299" y="0"/>
                    <a:pt x="489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7" name="Google Shape;27487;p61"/>
            <p:cNvSpPr/>
            <p:nvPr/>
          </p:nvSpPr>
          <p:spPr>
            <a:xfrm>
              <a:off x="5298725" y="4575475"/>
              <a:ext cx="406925" cy="517825"/>
            </a:xfrm>
            <a:custGeom>
              <a:avLst/>
              <a:gdLst/>
              <a:ahLst/>
              <a:cxnLst/>
              <a:rect l="l" t="t" r="r" b="b"/>
              <a:pathLst>
                <a:path w="16277" h="20713" fill="none" extrusionOk="0">
                  <a:moveTo>
                    <a:pt x="16276" y="20713"/>
                  </a:moveTo>
                  <a:lnTo>
                    <a:pt x="8167" y="9015"/>
                  </a:lnTo>
                  <a:lnTo>
                    <a:pt x="1" y="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8" name="Google Shape;27488;p61"/>
            <p:cNvSpPr/>
            <p:nvPr/>
          </p:nvSpPr>
          <p:spPr>
            <a:xfrm>
              <a:off x="5265525" y="4726875"/>
              <a:ext cx="237375" cy="74100"/>
            </a:xfrm>
            <a:custGeom>
              <a:avLst/>
              <a:gdLst/>
              <a:ahLst/>
              <a:cxnLst/>
              <a:rect l="l" t="t" r="r" b="b"/>
              <a:pathLst>
                <a:path w="9495" h="2964" extrusionOk="0">
                  <a:moveTo>
                    <a:pt x="1670" y="0"/>
                  </a:moveTo>
                  <a:cubicBezTo>
                    <a:pt x="1133" y="0"/>
                    <a:pt x="577" y="34"/>
                    <a:pt x="1" y="105"/>
                  </a:cubicBezTo>
                  <a:cubicBezTo>
                    <a:pt x="2660" y="1977"/>
                    <a:pt x="5841" y="2964"/>
                    <a:pt x="9093" y="2964"/>
                  </a:cubicBezTo>
                  <a:cubicBezTo>
                    <a:pt x="9227" y="2964"/>
                    <a:pt x="9361" y="2962"/>
                    <a:pt x="9495" y="2959"/>
                  </a:cubicBezTo>
                  <a:cubicBezTo>
                    <a:pt x="7301" y="1150"/>
                    <a:pt x="4798" y="0"/>
                    <a:pt x="1670"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9" name="Google Shape;27489;p61"/>
            <p:cNvSpPr/>
            <p:nvPr/>
          </p:nvSpPr>
          <p:spPr>
            <a:xfrm>
              <a:off x="5203375" y="4374850"/>
              <a:ext cx="140600" cy="204900"/>
            </a:xfrm>
            <a:custGeom>
              <a:avLst/>
              <a:gdLst/>
              <a:ahLst/>
              <a:cxnLst/>
              <a:rect l="l" t="t" r="r" b="b"/>
              <a:pathLst>
                <a:path w="5624" h="8196" extrusionOk="0">
                  <a:moveTo>
                    <a:pt x="0" y="1"/>
                  </a:moveTo>
                  <a:lnTo>
                    <a:pt x="3956" y="8195"/>
                  </a:lnTo>
                  <a:cubicBezTo>
                    <a:pt x="5623" y="3703"/>
                    <a:pt x="1" y="1"/>
                    <a:pt x="0"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0" name="Google Shape;27490;p61"/>
            <p:cNvSpPr/>
            <p:nvPr/>
          </p:nvSpPr>
          <p:spPr>
            <a:xfrm>
              <a:off x="5454150" y="4553575"/>
              <a:ext cx="83375" cy="247275"/>
            </a:xfrm>
            <a:custGeom>
              <a:avLst/>
              <a:gdLst/>
              <a:ahLst/>
              <a:cxnLst/>
              <a:rect l="l" t="t" r="r" b="b"/>
              <a:pathLst>
                <a:path w="3335" h="9891" extrusionOk="0">
                  <a:moveTo>
                    <a:pt x="1611" y="1"/>
                  </a:moveTo>
                  <a:lnTo>
                    <a:pt x="1611" y="1"/>
                  </a:lnTo>
                  <a:cubicBezTo>
                    <a:pt x="0" y="3166"/>
                    <a:pt x="848" y="7828"/>
                    <a:pt x="1950" y="9891"/>
                  </a:cubicBezTo>
                  <a:cubicBezTo>
                    <a:pt x="3193" y="6359"/>
                    <a:pt x="3334" y="3024"/>
                    <a:pt x="1611"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1" name="Google Shape;27491;p61"/>
            <p:cNvSpPr/>
            <p:nvPr/>
          </p:nvSpPr>
          <p:spPr>
            <a:xfrm>
              <a:off x="5080450" y="4482525"/>
              <a:ext cx="221825" cy="97575"/>
            </a:xfrm>
            <a:custGeom>
              <a:avLst/>
              <a:gdLst/>
              <a:ahLst/>
              <a:cxnLst/>
              <a:rect l="l" t="t" r="r" b="b"/>
              <a:pathLst>
                <a:path w="8873" h="3903" extrusionOk="0">
                  <a:moveTo>
                    <a:pt x="1435" y="0"/>
                  </a:moveTo>
                  <a:cubicBezTo>
                    <a:pt x="969" y="0"/>
                    <a:pt x="491" y="42"/>
                    <a:pt x="1" y="130"/>
                  </a:cubicBezTo>
                  <a:cubicBezTo>
                    <a:pt x="2110" y="2534"/>
                    <a:pt x="5128" y="3902"/>
                    <a:pt x="8316" y="3902"/>
                  </a:cubicBezTo>
                  <a:cubicBezTo>
                    <a:pt x="8501" y="3902"/>
                    <a:pt x="8687" y="3898"/>
                    <a:pt x="8873" y="3888"/>
                  </a:cubicBezTo>
                  <a:cubicBezTo>
                    <a:pt x="6665" y="1559"/>
                    <a:pt x="4269" y="0"/>
                    <a:pt x="1435"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27495" name="Shape 27495"/>
        <p:cNvGrpSpPr/>
        <p:nvPr/>
      </p:nvGrpSpPr>
      <p:grpSpPr>
        <a:xfrm>
          <a:off x="0" y="0"/>
          <a:ext cx="0" cy="0"/>
          <a:chOff x="0" y="0"/>
          <a:chExt cx="0" cy="0"/>
        </a:xfrm>
      </p:grpSpPr>
      <p:sp>
        <p:nvSpPr>
          <p:cNvPr id="27496" name="Google Shape;27496;p62"/>
          <p:cNvSpPr txBox="1"/>
          <p:nvPr>
            <p:ph type="title"/>
          </p:nvPr>
        </p:nvSpPr>
        <p:spPr>
          <a:xfrm>
            <a:off x="1126200" y="831769"/>
            <a:ext cx="6891600" cy="10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98,505,000</a:t>
            </a:r>
            <a:endParaRPr lang="en-GB"/>
          </a:p>
        </p:txBody>
      </p:sp>
      <p:sp>
        <p:nvSpPr>
          <p:cNvPr id="27497" name="Google Shape;27497;p62"/>
          <p:cNvSpPr txBox="1"/>
          <p:nvPr>
            <p:ph type="subTitle" idx="1"/>
          </p:nvPr>
        </p:nvSpPr>
        <p:spPr>
          <a:xfrm>
            <a:off x="1126200" y="1852369"/>
            <a:ext cx="68916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Population of Vietnam</a:t>
            </a:r>
            <a:endParaRPr lang="en-GB"/>
          </a:p>
        </p:txBody>
      </p:sp>
      <p:sp>
        <p:nvSpPr>
          <p:cNvPr id="27498" name="Google Shape;27498;p62"/>
          <p:cNvSpPr txBox="1"/>
          <p:nvPr>
            <p:ph type="title" idx="2"/>
          </p:nvPr>
        </p:nvSpPr>
        <p:spPr>
          <a:xfrm>
            <a:off x="5235300" y="2845945"/>
            <a:ext cx="2782500" cy="10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5</a:t>
            </a:r>
            <a:endParaRPr lang="en-GB"/>
          </a:p>
        </p:txBody>
      </p:sp>
      <p:sp>
        <p:nvSpPr>
          <p:cNvPr id="27499" name="Google Shape;27499;p62"/>
          <p:cNvSpPr txBox="1"/>
          <p:nvPr>
            <p:ph type="subTitle" idx="3"/>
          </p:nvPr>
        </p:nvSpPr>
        <p:spPr>
          <a:xfrm>
            <a:off x="5235300" y="3866531"/>
            <a:ext cx="27825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Autonomous cities</a:t>
            </a:r>
            <a:endParaRPr lang="en-GB"/>
          </a:p>
        </p:txBody>
      </p:sp>
      <p:sp>
        <p:nvSpPr>
          <p:cNvPr id="27500" name="Google Shape;27500;p62"/>
          <p:cNvSpPr txBox="1"/>
          <p:nvPr>
            <p:ph type="title" idx="4"/>
          </p:nvPr>
        </p:nvSpPr>
        <p:spPr>
          <a:xfrm>
            <a:off x="1126200" y="2845945"/>
            <a:ext cx="2782500" cy="10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58</a:t>
            </a:r>
            <a:endParaRPr lang="en-GB"/>
          </a:p>
        </p:txBody>
      </p:sp>
      <p:sp>
        <p:nvSpPr>
          <p:cNvPr id="27501" name="Google Shape;27501;p62"/>
          <p:cNvSpPr txBox="1"/>
          <p:nvPr>
            <p:ph type="subTitle" idx="5"/>
          </p:nvPr>
        </p:nvSpPr>
        <p:spPr>
          <a:xfrm>
            <a:off x="1126200" y="3866531"/>
            <a:ext cx="27825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Number of provinces</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27505" name="Shape 27505"/>
        <p:cNvGrpSpPr/>
        <p:nvPr/>
      </p:nvGrpSpPr>
      <p:grpSpPr>
        <a:xfrm>
          <a:off x="0" y="0"/>
          <a:ext cx="0" cy="0"/>
          <a:chOff x="0" y="0"/>
          <a:chExt cx="0" cy="0"/>
        </a:xfrm>
      </p:grpSpPr>
      <p:sp>
        <p:nvSpPr>
          <p:cNvPr id="27506" name="Google Shape;27506;p63"/>
          <p:cNvSpPr txBox="1"/>
          <p:nvPr>
            <p:ph type="title"/>
          </p:nvPr>
        </p:nvSpPr>
        <p:spPr>
          <a:xfrm>
            <a:off x="5492288" y="2877425"/>
            <a:ext cx="2336400" cy="39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20</a:t>
            </a:r>
            <a:r>
              <a:rPr lang="en-GB"/>
              <a:t>%</a:t>
            </a:r>
            <a:endParaRPr lang="en-GB"/>
          </a:p>
        </p:txBody>
      </p:sp>
      <p:sp>
        <p:nvSpPr>
          <p:cNvPr id="27507" name="Google Shape;27507;p63"/>
          <p:cNvSpPr txBox="1"/>
          <p:nvPr>
            <p:ph type="subTitle" idx="1"/>
          </p:nvPr>
        </p:nvSpPr>
        <p:spPr>
          <a:xfrm>
            <a:off x="5492288" y="3848538"/>
            <a:ext cx="2336400" cy="56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Despite being red, Mars is actually a cold place</a:t>
            </a:r>
            <a:endParaRPr lang="en-GB"/>
          </a:p>
        </p:txBody>
      </p:sp>
      <p:sp>
        <p:nvSpPr>
          <p:cNvPr id="27508" name="Google Shape;27508;p63"/>
          <p:cNvSpPr txBox="1"/>
          <p:nvPr>
            <p:ph type="title" idx="2"/>
          </p:nvPr>
        </p:nvSpPr>
        <p:spPr>
          <a:xfrm>
            <a:off x="1315313" y="2877275"/>
            <a:ext cx="23364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60</a:t>
            </a:r>
            <a:r>
              <a:rPr lang="en-GB"/>
              <a:t>%</a:t>
            </a:r>
            <a:endParaRPr lang="en-GB"/>
          </a:p>
        </p:txBody>
      </p:sp>
      <p:sp>
        <p:nvSpPr>
          <p:cNvPr id="27509" name="Google Shape;27509;p63"/>
          <p:cNvSpPr txBox="1"/>
          <p:nvPr>
            <p:ph type="subTitle" idx="3"/>
          </p:nvPr>
        </p:nvSpPr>
        <p:spPr>
          <a:xfrm>
            <a:off x="1315313" y="3848550"/>
            <a:ext cx="2336400" cy="56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is the second planet from the Sun</a:t>
            </a:r>
            <a:endParaRPr lang="en-GB"/>
          </a:p>
        </p:txBody>
      </p:sp>
      <p:sp>
        <p:nvSpPr>
          <p:cNvPr id="27510" name="Google Shape;27510;p63"/>
          <p:cNvSpPr txBox="1"/>
          <p:nvPr>
            <p:ph type="subTitle" idx="4"/>
          </p:nvPr>
        </p:nvSpPr>
        <p:spPr>
          <a:xfrm>
            <a:off x="1315313" y="3542425"/>
            <a:ext cx="23364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VENUS</a:t>
            </a:r>
            <a:endParaRPr lang="en-GB"/>
          </a:p>
        </p:txBody>
      </p:sp>
      <p:sp>
        <p:nvSpPr>
          <p:cNvPr id="27511" name="Google Shape;27511;p63"/>
          <p:cNvSpPr txBox="1"/>
          <p:nvPr>
            <p:ph type="subTitle" idx="5"/>
          </p:nvPr>
        </p:nvSpPr>
        <p:spPr>
          <a:xfrm>
            <a:off x="5492288" y="3542413"/>
            <a:ext cx="23364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MARS</a:t>
            </a:r>
            <a:endParaRPr lang="en-GB"/>
          </a:p>
        </p:txBody>
      </p:sp>
      <p:sp>
        <p:nvSpPr>
          <p:cNvPr id="27512" name="Google Shape;27512;p63"/>
          <p:cNvSpPr/>
          <p:nvPr/>
        </p:nvSpPr>
        <p:spPr>
          <a:xfrm>
            <a:off x="1957463" y="1629827"/>
            <a:ext cx="1052100" cy="1052100"/>
          </a:xfrm>
          <a:prstGeom prst="donut">
            <a:avLst>
              <a:gd name="adj" fmla="val 11675"/>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3" name="Google Shape;27513;p63"/>
          <p:cNvSpPr/>
          <p:nvPr/>
        </p:nvSpPr>
        <p:spPr>
          <a:xfrm>
            <a:off x="1957463" y="1629827"/>
            <a:ext cx="1052100" cy="1052100"/>
          </a:xfrm>
          <a:prstGeom prst="blockArc">
            <a:avLst>
              <a:gd name="adj1" fmla="val 16205289"/>
              <a:gd name="adj2" fmla="val 7548987"/>
              <a:gd name="adj3" fmla="val 33875"/>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4" name="Google Shape;27514;p63"/>
          <p:cNvSpPr/>
          <p:nvPr/>
        </p:nvSpPr>
        <p:spPr>
          <a:xfrm>
            <a:off x="6134438" y="1629827"/>
            <a:ext cx="1052100" cy="1052100"/>
          </a:xfrm>
          <a:prstGeom prst="donut">
            <a:avLst>
              <a:gd name="adj" fmla="val 11675"/>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5" name="Google Shape;27515;p63"/>
          <p:cNvSpPr/>
          <p:nvPr/>
        </p:nvSpPr>
        <p:spPr>
          <a:xfrm>
            <a:off x="6134438" y="1629827"/>
            <a:ext cx="1052100" cy="1052100"/>
          </a:xfrm>
          <a:prstGeom prst="blockArc">
            <a:avLst>
              <a:gd name="adj1" fmla="val 16248048"/>
              <a:gd name="adj2" fmla="val 20066073"/>
              <a:gd name="adj3" fmla="val 30182"/>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6" name="Google Shape;27516;p63"/>
          <p:cNvSpPr txBox="1"/>
          <p:nvPr>
            <p:ph type="title" idx="6"/>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SOME STATISTICS</a:t>
            </a:r>
            <a:endParaRPr lang="en-GB"/>
          </a:p>
        </p:txBody>
      </p:sp>
      <p:grpSp>
        <p:nvGrpSpPr>
          <p:cNvPr id="27517" name="Google Shape;27517;p63"/>
          <p:cNvGrpSpPr/>
          <p:nvPr/>
        </p:nvGrpSpPr>
        <p:grpSpPr>
          <a:xfrm rot="-1278911">
            <a:off x="7627051" y="145517"/>
            <a:ext cx="1784003" cy="3257074"/>
            <a:chOff x="6328097" y="1662528"/>
            <a:chExt cx="1783993" cy="3257056"/>
          </a:xfrm>
        </p:grpSpPr>
        <p:sp>
          <p:nvSpPr>
            <p:cNvPr id="27518" name="Google Shape;27518;p63"/>
            <p:cNvSpPr/>
            <p:nvPr/>
          </p:nvSpPr>
          <p:spPr>
            <a:xfrm>
              <a:off x="6506037" y="2473676"/>
              <a:ext cx="1240971" cy="478641"/>
            </a:xfrm>
            <a:custGeom>
              <a:avLst/>
              <a:gdLst/>
              <a:ahLst/>
              <a:cxnLst/>
              <a:rect l="l" t="t" r="r" b="b"/>
              <a:pathLst>
                <a:path w="55843" h="21541" fill="none" extrusionOk="0">
                  <a:moveTo>
                    <a:pt x="0" y="3952"/>
                  </a:moveTo>
                  <a:lnTo>
                    <a:pt x="18638" y="1"/>
                  </a:lnTo>
                  <a:lnTo>
                    <a:pt x="42975" y="7554"/>
                  </a:lnTo>
                  <a:lnTo>
                    <a:pt x="55842" y="2154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9" name="Google Shape;27519;p63"/>
            <p:cNvSpPr/>
            <p:nvPr/>
          </p:nvSpPr>
          <p:spPr>
            <a:xfrm>
              <a:off x="6830031" y="2263117"/>
              <a:ext cx="807388" cy="282838"/>
            </a:xfrm>
            <a:custGeom>
              <a:avLst/>
              <a:gdLst/>
              <a:ahLst/>
              <a:cxnLst/>
              <a:rect l="l" t="t" r="r" b="b"/>
              <a:pathLst>
                <a:path w="36332" h="12729" fill="none" extrusionOk="0">
                  <a:moveTo>
                    <a:pt x="36331" y="12729"/>
                  </a:moveTo>
                  <a:lnTo>
                    <a:pt x="22344" y="1469"/>
                  </a:lnTo>
                  <a:lnTo>
                    <a:pt x="0" y="1"/>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0" name="Google Shape;27520;p63"/>
            <p:cNvSpPr/>
            <p:nvPr/>
          </p:nvSpPr>
          <p:spPr>
            <a:xfrm>
              <a:off x="6580631" y="2344710"/>
              <a:ext cx="339582" cy="128987"/>
            </a:xfrm>
            <a:custGeom>
              <a:avLst/>
              <a:gdLst/>
              <a:ahLst/>
              <a:cxnLst/>
              <a:rect l="l" t="t" r="r" b="b"/>
              <a:pathLst>
                <a:path w="15281" h="5805" fill="none" extrusionOk="0">
                  <a:moveTo>
                    <a:pt x="0" y="0"/>
                  </a:moveTo>
                  <a:lnTo>
                    <a:pt x="15281" y="5805"/>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1" name="Google Shape;27521;p63"/>
            <p:cNvSpPr/>
            <p:nvPr/>
          </p:nvSpPr>
          <p:spPr>
            <a:xfrm>
              <a:off x="6892959" y="2114731"/>
              <a:ext cx="282092" cy="170938"/>
            </a:xfrm>
            <a:custGeom>
              <a:avLst/>
              <a:gdLst/>
              <a:ahLst/>
              <a:cxnLst/>
              <a:rect l="l" t="t" r="r" b="b"/>
              <a:pathLst>
                <a:path w="12694" h="7693" fill="none" extrusionOk="0">
                  <a:moveTo>
                    <a:pt x="1" y="0"/>
                  </a:moveTo>
                  <a:lnTo>
                    <a:pt x="12694" y="7693"/>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2" name="Google Shape;27522;p63"/>
            <p:cNvSpPr/>
            <p:nvPr/>
          </p:nvSpPr>
          <p:spPr>
            <a:xfrm>
              <a:off x="6934156" y="1944569"/>
              <a:ext cx="391649" cy="351209"/>
            </a:xfrm>
            <a:custGeom>
              <a:avLst/>
              <a:gdLst/>
              <a:ahLst/>
              <a:cxnLst/>
              <a:rect l="l" t="t" r="r" b="b"/>
              <a:pathLst>
                <a:path w="17624" h="15806" fill="none" extrusionOk="0">
                  <a:moveTo>
                    <a:pt x="0" y="0"/>
                  </a:moveTo>
                  <a:lnTo>
                    <a:pt x="17623" y="15805"/>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3" name="Google Shape;27523;p63"/>
            <p:cNvSpPr/>
            <p:nvPr/>
          </p:nvSpPr>
          <p:spPr>
            <a:xfrm>
              <a:off x="7258927" y="1880863"/>
              <a:ext cx="243225" cy="231555"/>
            </a:xfrm>
            <a:custGeom>
              <a:avLst/>
              <a:gdLst/>
              <a:ahLst/>
              <a:cxnLst/>
              <a:rect l="l" t="t" r="r" b="b"/>
              <a:pathLst>
                <a:path w="10945" h="10421" fill="none" extrusionOk="0">
                  <a:moveTo>
                    <a:pt x="0" y="4965"/>
                  </a:moveTo>
                  <a:lnTo>
                    <a:pt x="10945" y="10420"/>
                  </a:lnTo>
                  <a:lnTo>
                    <a:pt x="2448" y="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4" name="Google Shape;27524;p63"/>
            <p:cNvSpPr/>
            <p:nvPr/>
          </p:nvSpPr>
          <p:spPr>
            <a:xfrm>
              <a:off x="7702578" y="1895617"/>
              <a:ext cx="44312" cy="639469"/>
            </a:xfrm>
            <a:custGeom>
              <a:avLst/>
              <a:gdLst/>
              <a:ahLst/>
              <a:cxnLst/>
              <a:rect l="l" t="t" r="r" b="b"/>
              <a:pathLst>
                <a:path w="1994" h="28779" fill="none" extrusionOk="0">
                  <a:moveTo>
                    <a:pt x="0" y="28778"/>
                  </a:moveTo>
                  <a:lnTo>
                    <a:pt x="1993" y="13323"/>
                  </a:lnTo>
                  <a:lnTo>
                    <a:pt x="1993" y="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5" name="Google Shape;27525;p63"/>
            <p:cNvSpPr/>
            <p:nvPr/>
          </p:nvSpPr>
          <p:spPr>
            <a:xfrm>
              <a:off x="6710375" y="2473676"/>
              <a:ext cx="209825" cy="209801"/>
            </a:xfrm>
            <a:custGeom>
              <a:avLst/>
              <a:gdLst/>
              <a:ahLst/>
              <a:cxnLst/>
              <a:rect l="l" t="t" r="r" b="b"/>
              <a:pathLst>
                <a:path w="9442" h="9442" extrusionOk="0">
                  <a:moveTo>
                    <a:pt x="9442" y="1"/>
                  </a:moveTo>
                  <a:lnTo>
                    <a:pt x="1" y="9442"/>
                  </a:lnTo>
                  <a:cubicBezTo>
                    <a:pt x="7064" y="8183"/>
                    <a:pt x="9441" y="1"/>
                    <a:pt x="94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6" name="Google Shape;27526;p63"/>
            <p:cNvSpPr/>
            <p:nvPr/>
          </p:nvSpPr>
          <p:spPr>
            <a:xfrm>
              <a:off x="6483506" y="2561490"/>
              <a:ext cx="85490" cy="215223"/>
            </a:xfrm>
            <a:custGeom>
              <a:avLst/>
              <a:gdLst/>
              <a:ahLst/>
              <a:cxnLst/>
              <a:rect l="l" t="t" r="r" b="b"/>
              <a:pathLst>
                <a:path w="3847" h="9686" extrusionOk="0">
                  <a:moveTo>
                    <a:pt x="1014" y="0"/>
                  </a:moveTo>
                  <a:cubicBezTo>
                    <a:pt x="0" y="2658"/>
                    <a:pt x="0" y="5874"/>
                    <a:pt x="1014" y="9686"/>
                  </a:cubicBezTo>
                  <a:cubicBezTo>
                    <a:pt x="3847" y="4860"/>
                    <a:pt x="1014" y="0"/>
                    <a:pt x="10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7" name="Google Shape;27527;p63"/>
            <p:cNvSpPr/>
            <p:nvPr/>
          </p:nvSpPr>
          <p:spPr>
            <a:xfrm>
              <a:off x="6380937" y="2244475"/>
              <a:ext cx="199736" cy="100346"/>
            </a:xfrm>
            <a:custGeom>
              <a:avLst/>
              <a:gdLst/>
              <a:ahLst/>
              <a:cxnLst/>
              <a:rect l="l" t="t" r="r" b="b"/>
              <a:pathLst>
                <a:path w="8988" h="4516" extrusionOk="0">
                  <a:moveTo>
                    <a:pt x="1" y="1"/>
                  </a:moveTo>
                  <a:cubicBezTo>
                    <a:pt x="4857" y="4269"/>
                    <a:pt x="8154" y="4515"/>
                    <a:pt x="8850" y="4515"/>
                  </a:cubicBezTo>
                  <a:cubicBezTo>
                    <a:pt x="8941" y="4515"/>
                    <a:pt x="8987" y="4511"/>
                    <a:pt x="8987" y="4511"/>
                  </a:cubicBezTo>
                  <a:cubicBezTo>
                    <a:pt x="7483" y="1714"/>
                    <a:pt x="4441" y="210"/>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8" name="Google Shape;27528;p63"/>
            <p:cNvSpPr/>
            <p:nvPr/>
          </p:nvSpPr>
          <p:spPr>
            <a:xfrm>
              <a:off x="6656758" y="2263117"/>
              <a:ext cx="173313" cy="65749"/>
            </a:xfrm>
            <a:custGeom>
              <a:avLst/>
              <a:gdLst/>
              <a:ahLst/>
              <a:cxnLst/>
              <a:rect l="l" t="t" r="r" b="b"/>
              <a:pathLst>
                <a:path w="7799" h="2959" extrusionOk="0">
                  <a:moveTo>
                    <a:pt x="7798" y="1"/>
                  </a:moveTo>
                  <a:lnTo>
                    <a:pt x="1" y="2868"/>
                  </a:lnTo>
                  <a:cubicBezTo>
                    <a:pt x="516" y="2930"/>
                    <a:pt x="1001" y="2959"/>
                    <a:pt x="1458" y="2959"/>
                  </a:cubicBezTo>
                  <a:cubicBezTo>
                    <a:pt x="6116" y="2959"/>
                    <a:pt x="7798" y="1"/>
                    <a:pt x="77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9" name="Google Shape;27529;p63"/>
            <p:cNvSpPr/>
            <p:nvPr/>
          </p:nvSpPr>
          <p:spPr>
            <a:xfrm>
              <a:off x="7238729" y="2295759"/>
              <a:ext cx="87823" cy="153851"/>
            </a:xfrm>
            <a:custGeom>
              <a:avLst/>
              <a:gdLst/>
              <a:ahLst/>
              <a:cxnLst/>
              <a:rect l="l" t="t" r="r" b="b"/>
              <a:pathLst>
                <a:path w="3952" h="6924" extrusionOk="0">
                  <a:moveTo>
                    <a:pt x="3777" y="0"/>
                  </a:moveTo>
                  <a:cubicBezTo>
                    <a:pt x="1329" y="1784"/>
                    <a:pt x="0" y="4057"/>
                    <a:pt x="175" y="6924"/>
                  </a:cubicBezTo>
                  <a:cubicBezTo>
                    <a:pt x="3042" y="6085"/>
                    <a:pt x="3951" y="1539"/>
                    <a:pt x="37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0" name="Google Shape;27530;p63"/>
            <p:cNvSpPr/>
            <p:nvPr/>
          </p:nvSpPr>
          <p:spPr>
            <a:xfrm>
              <a:off x="6656758" y="2103843"/>
              <a:ext cx="236247" cy="43107"/>
            </a:xfrm>
            <a:custGeom>
              <a:avLst/>
              <a:gdLst/>
              <a:ahLst/>
              <a:cxnLst/>
              <a:rect l="l" t="t" r="r" b="b"/>
              <a:pathLst>
                <a:path w="10631" h="1940" extrusionOk="0">
                  <a:moveTo>
                    <a:pt x="1" y="1"/>
                  </a:moveTo>
                  <a:lnTo>
                    <a:pt x="1" y="1"/>
                  </a:lnTo>
                  <a:cubicBezTo>
                    <a:pt x="2561" y="1471"/>
                    <a:pt x="4662" y="1940"/>
                    <a:pt x="6300" y="1940"/>
                  </a:cubicBezTo>
                  <a:cubicBezTo>
                    <a:pt x="9181" y="1940"/>
                    <a:pt x="10631" y="490"/>
                    <a:pt x="10631" y="490"/>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1" name="Google Shape;27531;p63"/>
            <p:cNvSpPr/>
            <p:nvPr/>
          </p:nvSpPr>
          <p:spPr>
            <a:xfrm>
              <a:off x="6760104" y="1713034"/>
              <a:ext cx="178736" cy="236221"/>
            </a:xfrm>
            <a:custGeom>
              <a:avLst/>
              <a:gdLst/>
              <a:ahLst/>
              <a:cxnLst/>
              <a:rect l="l" t="t" r="r" b="b"/>
              <a:pathLst>
                <a:path w="8043" h="10631" extrusionOk="0">
                  <a:moveTo>
                    <a:pt x="0" y="0"/>
                  </a:moveTo>
                  <a:lnTo>
                    <a:pt x="0" y="0"/>
                  </a:lnTo>
                  <a:cubicBezTo>
                    <a:pt x="665" y="4896"/>
                    <a:pt x="5980" y="10106"/>
                    <a:pt x="8043" y="10630"/>
                  </a:cubicBezTo>
                  <a:cubicBezTo>
                    <a:pt x="7274" y="6049"/>
                    <a:pt x="4791" y="2378"/>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2" name="Google Shape;27532;p63"/>
            <p:cNvSpPr/>
            <p:nvPr/>
          </p:nvSpPr>
          <p:spPr>
            <a:xfrm>
              <a:off x="7108185" y="1949235"/>
              <a:ext cx="78512" cy="211357"/>
            </a:xfrm>
            <a:custGeom>
              <a:avLst/>
              <a:gdLst/>
              <a:ahLst/>
              <a:cxnLst/>
              <a:rect l="l" t="t" r="r" b="b"/>
              <a:pathLst>
                <a:path w="3533" h="9512" extrusionOk="0">
                  <a:moveTo>
                    <a:pt x="1399" y="0"/>
                  </a:moveTo>
                  <a:lnTo>
                    <a:pt x="1399" y="0"/>
                  </a:lnTo>
                  <a:cubicBezTo>
                    <a:pt x="1" y="3742"/>
                    <a:pt x="3008" y="9511"/>
                    <a:pt x="3008" y="9511"/>
                  </a:cubicBezTo>
                  <a:cubicBezTo>
                    <a:pt x="3532" y="5770"/>
                    <a:pt x="3392" y="2378"/>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3" name="Google Shape;27533;p63"/>
            <p:cNvSpPr/>
            <p:nvPr/>
          </p:nvSpPr>
          <p:spPr>
            <a:xfrm>
              <a:off x="7169580" y="1763541"/>
              <a:ext cx="128224" cy="227666"/>
            </a:xfrm>
            <a:custGeom>
              <a:avLst/>
              <a:gdLst/>
              <a:ahLst/>
              <a:cxnLst/>
              <a:rect l="l" t="t" r="r" b="b"/>
              <a:pathLst>
                <a:path w="5770" h="10246" extrusionOk="0">
                  <a:moveTo>
                    <a:pt x="0" y="0"/>
                  </a:moveTo>
                  <a:lnTo>
                    <a:pt x="4021" y="10245"/>
                  </a:lnTo>
                  <a:cubicBezTo>
                    <a:pt x="4021" y="10245"/>
                    <a:pt x="5770" y="3881"/>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4" name="Google Shape;27534;p63"/>
            <p:cNvSpPr/>
            <p:nvPr/>
          </p:nvSpPr>
          <p:spPr>
            <a:xfrm>
              <a:off x="7434512" y="1858310"/>
              <a:ext cx="88601" cy="254108"/>
            </a:xfrm>
            <a:custGeom>
              <a:avLst/>
              <a:gdLst/>
              <a:ahLst/>
              <a:cxnLst/>
              <a:rect l="l" t="t" r="r" b="b"/>
              <a:pathLst>
                <a:path w="3987" h="11436" extrusionOk="0">
                  <a:moveTo>
                    <a:pt x="2099" y="1"/>
                  </a:moveTo>
                  <a:cubicBezTo>
                    <a:pt x="1" y="5701"/>
                    <a:pt x="3043" y="11435"/>
                    <a:pt x="3043" y="11435"/>
                  </a:cubicBezTo>
                  <a:cubicBezTo>
                    <a:pt x="3567" y="7449"/>
                    <a:pt x="3987" y="3533"/>
                    <a:pt x="20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5" name="Google Shape;27535;p63"/>
            <p:cNvSpPr/>
            <p:nvPr/>
          </p:nvSpPr>
          <p:spPr>
            <a:xfrm>
              <a:off x="7622540" y="1984965"/>
              <a:ext cx="124357" cy="206690"/>
            </a:xfrm>
            <a:custGeom>
              <a:avLst/>
              <a:gdLst/>
              <a:ahLst/>
              <a:cxnLst/>
              <a:rect l="l" t="t" r="r" b="b"/>
              <a:pathLst>
                <a:path w="5596" h="9302" extrusionOk="0">
                  <a:moveTo>
                    <a:pt x="1" y="1"/>
                  </a:moveTo>
                  <a:lnTo>
                    <a:pt x="1" y="1"/>
                  </a:lnTo>
                  <a:cubicBezTo>
                    <a:pt x="805" y="3637"/>
                    <a:pt x="2763" y="6889"/>
                    <a:pt x="5595" y="9302"/>
                  </a:cubicBezTo>
                  <a:cubicBezTo>
                    <a:pt x="5071" y="5700"/>
                    <a:pt x="3497" y="2483"/>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6" name="Google Shape;27536;p63"/>
            <p:cNvSpPr/>
            <p:nvPr/>
          </p:nvSpPr>
          <p:spPr>
            <a:xfrm>
              <a:off x="7746863" y="1688170"/>
              <a:ext cx="103357" cy="212912"/>
            </a:xfrm>
            <a:custGeom>
              <a:avLst/>
              <a:gdLst/>
              <a:ahLst/>
              <a:cxnLst/>
              <a:rect l="l" t="t" r="r" b="b"/>
              <a:pathLst>
                <a:path w="4651" h="9582" extrusionOk="0">
                  <a:moveTo>
                    <a:pt x="2798" y="0"/>
                  </a:moveTo>
                  <a:lnTo>
                    <a:pt x="0" y="9581"/>
                  </a:lnTo>
                  <a:cubicBezTo>
                    <a:pt x="4651" y="7169"/>
                    <a:pt x="2798" y="1"/>
                    <a:pt x="27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7" name="Google Shape;27537;p63"/>
            <p:cNvSpPr/>
            <p:nvPr/>
          </p:nvSpPr>
          <p:spPr>
            <a:xfrm>
              <a:off x="6328097" y="2562268"/>
              <a:ext cx="177980" cy="139875"/>
            </a:xfrm>
            <a:custGeom>
              <a:avLst/>
              <a:gdLst/>
              <a:ahLst/>
              <a:cxnLst/>
              <a:rect l="l" t="t" r="r" b="b"/>
              <a:pathLst>
                <a:path w="8009" h="6295" extrusionOk="0">
                  <a:moveTo>
                    <a:pt x="8008" y="0"/>
                  </a:moveTo>
                  <a:lnTo>
                    <a:pt x="1" y="6294"/>
                  </a:lnTo>
                  <a:cubicBezTo>
                    <a:pt x="30" y="6294"/>
                    <a:pt x="59" y="6295"/>
                    <a:pt x="88" y="6295"/>
                  </a:cubicBezTo>
                  <a:cubicBezTo>
                    <a:pt x="5380" y="6295"/>
                    <a:pt x="8008" y="0"/>
                    <a:pt x="8008"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8" name="Google Shape;27538;p63"/>
            <p:cNvSpPr/>
            <p:nvPr/>
          </p:nvSpPr>
          <p:spPr>
            <a:xfrm>
              <a:off x="6402691" y="2344710"/>
              <a:ext cx="177980" cy="106456"/>
            </a:xfrm>
            <a:custGeom>
              <a:avLst/>
              <a:gdLst/>
              <a:ahLst/>
              <a:cxnLst/>
              <a:rect l="l" t="t" r="r" b="b"/>
              <a:pathLst>
                <a:path w="8009" h="4791" extrusionOk="0">
                  <a:moveTo>
                    <a:pt x="8008" y="0"/>
                  </a:moveTo>
                  <a:lnTo>
                    <a:pt x="8008" y="0"/>
                  </a:lnTo>
                  <a:cubicBezTo>
                    <a:pt x="4511" y="280"/>
                    <a:pt x="1994" y="2133"/>
                    <a:pt x="1" y="4791"/>
                  </a:cubicBezTo>
                  <a:cubicBezTo>
                    <a:pt x="5595" y="3707"/>
                    <a:pt x="8008" y="0"/>
                    <a:pt x="8008"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9" name="Google Shape;27539;p63"/>
            <p:cNvSpPr/>
            <p:nvPr/>
          </p:nvSpPr>
          <p:spPr>
            <a:xfrm>
              <a:off x="6534013" y="2158794"/>
              <a:ext cx="296070" cy="104345"/>
            </a:xfrm>
            <a:custGeom>
              <a:avLst/>
              <a:gdLst/>
              <a:ahLst/>
              <a:cxnLst/>
              <a:rect l="l" t="t" r="r" b="b"/>
              <a:pathLst>
                <a:path w="13323" h="4696" extrusionOk="0">
                  <a:moveTo>
                    <a:pt x="1230" y="0"/>
                  </a:moveTo>
                  <a:cubicBezTo>
                    <a:pt x="823" y="0"/>
                    <a:pt x="413" y="15"/>
                    <a:pt x="0" y="45"/>
                  </a:cubicBezTo>
                  <a:cubicBezTo>
                    <a:pt x="5490" y="4066"/>
                    <a:pt x="13322" y="4696"/>
                    <a:pt x="13322" y="4696"/>
                  </a:cubicBezTo>
                  <a:cubicBezTo>
                    <a:pt x="9582" y="1690"/>
                    <a:pt x="5578" y="0"/>
                    <a:pt x="1230"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0" name="Google Shape;27540;p63"/>
            <p:cNvSpPr/>
            <p:nvPr/>
          </p:nvSpPr>
          <p:spPr>
            <a:xfrm>
              <a:off x="7022726" y="2285649"/>
              <a:ext cx="146891" cy="123565"/>
            </a:xfrm>
            <a:custGeom>
              <a:avLst/>
              <a:gdLst/>
              <a:ahLst/>
              <a:cxnLst/>
              <a:rect l="l" t="t" r="r" b="b"/>
              <a:pathLst>
                <a:path w="6610" h="5561" extrusionOk="0">
                  <a:moveTo>
                    <a:pt x="6609" y="1"/>
                  </a:moveTo>
                  <a:lnTo>
                    <a:pt x="6609" y="1"/>
                  </a:lnTo>
                  <a:cubicBezTo>
                    <a:pt x="3707" y="735"/>
                    <a:pt x="1504" y="2623"/>
                    <a:pt x="0" y="5561"/>
                  </a:cubicBezTo>
                  <a:cubicBezTo>
                    <a:pt x="4756" y="5246"/>
                    <a:pt x="6609" y="1"/>
                    <a:pt x="6609"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1" name="Google Shape;27541;p63"/>
            <p:cNvSpPr/>
            <p:nvPr/>
          </p:nvSpPr>
          <p:spPr>
            <a:xfrm>
              <a:off x="7286125" y="2641505"/>
              <a:ext cx="174847" cy="107256"/>
            </a:xfrm>
            <a:custGeom>
              <a:avLst/>
              <a:gdLst/>
              <a:ahLst/>
              <a:cxnLst/>
              <a:rect l="l" t="t" r="r" b="b"/>
              <a:pathLst>
                <a:path w="7868" h="4827" extrusionOk="0">
                  <a:moveTo>
                    <a:pt x="7868" y="1"/>
                  </a:moveTo>
                  <a:lnTo>
                    <a:pt x="7868" y="1"/>
                  </a:lnTo>
                  <a:cubicBezTo>
                    <a:pt x="4301" y="420"/>
                    <a:pt x="1678" y="2029"/>
                    <a:pt x="0" y="4826"/>
                  </a:cubicBezTo>
                  <a:lnTo>
                    <a:pt x="0" y="4826"/>
                  </a:lnTo>
                  <a:cubicBezTo>
                    <a:pt x="4860" y="4197"/>
                    <a:pt x="7868" y="1"/>
                    <a:pt x="7868"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2" name="Google Shape;27542;p63"/>
            <p:cNvSpPr/>
            <p:nvPr/>
          </p:nvSpPr>
          <p:spPr>
            <a:xfrm>
              <a:off x="6733684" y="1991187"/>
              <a:ext cx="159313" cy="123565"/>
            </a:xfrm>
            <a:custGeom>
              <a:avLst/>
              <a:gdLst/>
              <a:ahLst/>
              <a:cxnLst/>
              <a:rect l="l" t="t" r="r" b="b"/>
              <a:pathLst>
                <a:path w="7169" h="5561" extrusionOk="0">
                  <a:moveTo>
                    <a:pt x="1" y="0"/>
                  </a:moveTo>
                  <a:lnTo>
                    <a:pt x="1" y="0"/>
                  </a:lnTo>
                  <a:cubicBezTo>
                    <a:pt x="2343" y="3952"/>
                    <a:pt x="7169" y="5560"/>
                    <a:pt x="7169" y="5560"/>
                  </a:cubicBezTo>
                  <a:cubicBezTo>
                    <a:pt x="5875" y="2378"/>
                    <a:pt x="3532" y="455"/>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3" name="Google Shape;27543;p63"/>
            <p:cNvSpPr/>
            <p:nvPr/>
          </p:nvSpPr>
          <p:spPr>
            <a:xfrm>
              <a:off x="6666090" y="1875908"/>
              <a:ext cx="272759" cy="73348"/>
            </a:xfrm>
            <a:custGeom>
              <a:avLst/>
              <a:gdLst/>
              <a:ahLst/>
              <a:cxnLst/>
              <a:rect l="l" t="t" r="r" b="b"/>
              <a:pathLst>
                <a:path w="12274" h="3301" extrusionOk="0">
                  <a:moveTo>
                    <a:pt x="4876" y="0"/>
                  </a:moveTo>
                  <a:cubicBezTo>
                    <a:pt x="2159" y="0"/>
                    <a:pt x="0" y="887"/>
                    <a:pt x="0" y="887"/>
                  </a:cubicBezTo>
                  <a:lnTo>
                    <a:pt x="12274" y="3300"/>
                  </a:lnTo>
                  <a:cubicBezTo>
                    <a:pt x="10109" y="692"/>
                    <a:pt x="7275" y="0"/>
                    <a:pt x="4876"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4" name="Google Shape;27544;p63"/>
            <p:cNvSpPr/>
            <p:nvPr/>
          </p:nvSpPr>
          <p:spPr>
            <a:xfrm>
              <a:off x="7352164" y="2112398"/>
              <a:ext cx="149980" cy="79859"/>
            </a:xfrm>
            <a:custGeom>
              <a:avLst/>
              <a:gdLst/>
              <a:ahLst/>
              <a:cxnLst/>
              <a:rect l="l" t="t" r="r" b="b"/>
              <a:pathLst>
                <a:path w="6749" h="3594" extrusionOk="0">
                  <a:moveTo>
                    <a:pt x="6749" y="0"/>
                  </a:moveTo>
                  <a:lnTo>
                    <a:pt x="6749" y="0"/>
                  </a:lnTo>
                  <a:cubicBezTo>
                    <a:pt x="3812" y="210"/>
                    <a:pt x="1364" y="1154"/>
                    <a:pt x="0" y="3567"/>
                  </a:cubicBezTo>
                  <a:cubicBezTo>
                    <a:pt x="198" y="3585"/>
                    <a:pt x="392" y="3593"/>
                    <a:pt x="583" y="3593"/>
                  </a:cubicBezTo>
                  <a:cubicBezTo>
                    <a:pt x="4491" y="3593"/>
                    <a:pt x="6749" y="0"/>
                    <a:pt x="6749"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5" name="Google Shape;27545;p63"/>
            <p:cNvSpPr/>
            <p:nvPr/>
          </p:nvSpPr>
          <p:spPr>
            <a:xfrm>
              <a:off x="7022726" y="1871442"/>
              <a:ext cx="235470" cy="123654"/>
            </a:xfrm>
            <a:custGeom>
              <a:avLst/>
              <a:gdLst/>
              <a:ahLst/>
              <a:cxnLst/>
              <a:rect l="l" t="t" r="r" b="b"/>
              <a:pathLst>
                <a:path w="10596" h="5565" extrusionOk="0">
                  <a:moveTo>
                    <a:pt x="760" y="0"/>
                  </a:moveTo>
                  <a:cubicBezTo>
                    <a:pt x="508" y="0"/>
                    <a:pt x="255" y="13"/>
                    <a:pt x="0" y="39"/>
                  </a:cubicBezTo>
                  <a:cubicBezTo>
                    <a:pt x="4406" y="5564"/>
                    <a:pt x="8148" y="5214"/>
                    <a:pt x="10595" y="5389"/>
                  </a:cubicBezTo>
                  <a:cubicBezTo>
                    <a:pt x="7467" y="2391"/>
                    <a:pt x="4217" y="0"/>
                    <a:pt x="760"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6" name="Google Shape;27546;p63"/>
            <p:cNvSpPr/>
            <p:nvPr/>
          </p:nvSpPr>
          <p:spPr>
            <a:xfrm>
              <a:off x="7204532" y="1662528"/>
              <a:ext cx="145335" cy="222222"/>
            </a:xfrm>
            <a:custGeom>
              <a:avLst/>
              <a:gdLst/>
              <a:ahLst/>
              <a:cxnLst/>
              <a:rect l="l" t="t" r="r" b="b"/>
              <a:pathLst>
                <a:path w="6540" h="10001" extrusionOk="0">
                  <a:moveTo>
                    <a:pt x="1" y="0"/>
                  </a:moveTo>
                  <a:lnTo>
                    <a:pt x="1" y="0"/>
                  </a:lnTo>
                  <a:cubicBezTo>
                    <a:pt x="385" y="4301"/>
                    <a:pt x="1889" y="7763"/>
                    <a:pt x="5036" y="10001"/>
                  </a:cubicBezTo>
                  <a:cubicBezTo>
                    <a:pt x="6539" y="6434"/>
                    <a:pt x="1" y="1"/>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7" name="Google Shape;27547;p63"/>
            <p:cNvSpPr/>
            <p:nvPr/>
          </p:nvSpPr>
          <p:spPr>
            <a:xfrm>
              <a:off x="7733664" y="2296403"/>
              <a:ext cx="378427" cy="316591"/>
            </a:xfrm>
            <a:custGeom>
              <a:avLst/>
              <a:gdLst/>
              <a:ahLst/>
              <a:cxnLst/>
              <a:rect l="l" t="t" r="r" b="b"/>
              <a:pathLst>
                <a:path w="17029" h="14248" extrusionOk="0">
                  <a:moveTo>
                    <a:pt x="9969" y="1"/>
                  </a:moveTo>
                  <a:cubicBezTo>
                    <a:pt x="8137" y="1"/>
                    <a:pt x="6169" y="666"/>
                    <a:pt x="4476" y="1999"/>
                  </a:cubicBezTo>
                  <a:cubicBezTo>
                    <a:pt x="1014" y="4762"/>
                    <a:pt x="0" y="9273"/>
                    <a:pt x="2238" y="12105"/>
                  </a:cubicBezTo>
                  <a:cubicBezTo>
                    <a:pt x="3378" y="13530"/>
                    <a:pt x="5136" y="14247"/>
                    <a:pt x="7048" y="14247"/>
                  </a:cubicBezTo>
                  <a:cubicBezTo>
                    <a:pt x="8889" y="14247"/>
                    <a:pt x="10873" y="13583"/>
                    <a:pt x="12588" y="12245"/>
                  </a:cubicBezTo>
                  <a:cubicBezTo>
                    <a:pt x="16050" y="9517"/>
                    <a:pt x="17029" y="5007"/>
                    <a:pt x="14791" y="2174"/>
                  </a:cubicBezTo>
                  <a:cubicBezTo>
                    <a:pt x="13648" y="727"/>
                    <a:pt x="11883" y="1"/>
                    <a:pt x="9969"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8" name="Google Shape;27548;p63"/>
            <p:cNvSpPr/>
            <p:nvPr/>
          </p:nvSpPr>
          <p:spPr>
            <a:xfrm>
              <a:off x="7795036" y="2319846"/>
              <a:ext cx="268870" cy="286727"/>
            </a:xfrm>
            <a:custGeom>
              <a:avLst/>
              <a:gdLst/>
              <a:ahLst/>
              <a:cxnLst/>
              <a:rect l="l" t="t" r="r" b="b"/>
              <a:pathLst>
                <a:path w="12099" h="12904" fill="none" extrusionOk="0">
                  <a:moveTo>
                    <a:pt x="10036" y="3287"/>
                  </a:moveTo>
                  <a:cubicBezTo>
                    <a:pt x="12099" y="5945"/>
                    <a:pt x="11994" y="9441"/>
                    <a:pt x="9826" y="11190"/>
                  </a:cubicBezTo>
                  <a:cubicBezTo>
                    <a:pt x="7623" y="12903"/>
                    <a:pt x="4162" y="12204"/>
                    <a:pt x="2098" y="9581"/>
                  </a:cubicBezTo>
                  <a:cubicBezTo>
                    <a:pt x="0" y="6959"/>
                    <a:pt x="105" y="3427"/>
                    <a:pt x="2308" y="1714"/>
                  </a:cubicBezTo>
                  <a:cubicBezTo>
                    <a:pt x="4511" y="0"/>
                    <a:pt x="7973" y="700"/>
                    <a:pt x="10036" y="3287"/>
                  </a:cubicBezTo>
                  <a:close/>
                </a:path>
              </a:pathLst>
            </a:custGeom>
            <a:noFill/>
            <a:ln w="113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9" name="Google Shape;27549;p63"/>
            <p:cNvSpPr/>
            <p:nvPr/>
          </p:nvSpPr>
          <p:spPr>
            <a:xfrm>
              <a:off x="7828455" y="2343155"/>
              <a:ext cx="202825" cy="240109"/>
            </a:xfrm>
            <a:custGeom>
              <a:avLst/>
              <a:gdLst/>
              <a:ahLst/>
              <a:cxnLst/>
              <a:rect l="l" t="t" r="r" b="b"/>
              <a:pathLst>
                <a:path w="9127" h="10806" fill="none" extrusionOk="0">
                  <a:moveTo>
                    <a:pt x="6049" y="4231"/>
                  </a:moveTo>
                  <a:cubicBezTo>
                    <a:pt x="8112" y="6854"/>
                    <a:pt x="9126" y="9476"/>
                    <a:pt x="8287" y="10141"/>
                  </a:cubicBezTo>
                  <a:cubicBezTo>
                    <a:pt x="7483" y="10805"/>
                    <a:pt x="5140" y="9197"/>
                    <a:pt x="3042" y="6574"/>
                  </a:cubicBezTo>
                  <a:cubicBezTo>
                    <a:pt x="979" y="3952"/>
                    <a:pt x="0" y="1329"/>
                    <a:pt x="804" y="665"/>
                  </a:cubicBezTo>
                  <a:cubicBezTo>
                    <a:pt x="1609" y="0"/>
                    <a:pt x="3986" y="1609"/>
                    <a:pt x="6049" y="4231"/>
                  </a:cubicBezTo>
                  <a:close/>
                </a:path>
              </a:pathLst>
            </a:custGeom>
            <a:noFill/>
            <a:ln w="113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0" name="Google Shape;27550;p63"/>
            <p:cNvSpPr/>
            <p:nvPr/>
          </p:nvSpPr>
          <p:spPr>
            <a:xfrm>
              <a:off x="7770949" y="2308447"/>
              <a:ext cx="185736" cy="143586"/>
            </a:xfrm>
            <a:custGeom>
              <a:avLst/>
              <a:gdLst/>
              <a:ahLst/>
              <a:cxnLst/>
              <a:rect l="l" t="t" r="r" b="b"/>
              <a:pathLst>
                <a:path w="8358" h="6462" extrusionOk="0">
                  <a:moveTo>
                    <a:pt x="6275" y="0"/>
                  </a:moveTo>
                  <a:cubicBezTo>
                    <a:pt x="5291" y="0"/>
                    <a:pt x="3995" y="504"/>
                    <a:pt x="2798" y="1457"/>
                  </a:cubicBezTo>
                  <a:cubicBezTo>
                    <a:pt x="910" y="2961"/>
                    <a:pt x="0" y="4954"/>
                    <a:pt x="770" y="5933"/>
                  </a:cubicBezTo>
                  <a:cubicBezTo>
                    <a:pt x="1051" y="6291"/>
                    <a:pt x="1518" y="6462"/>
                    <a:pt x="2089" y="6462"/>
                  </a:cubicBezTo>
                  <a:cubicBezTo>
                    <a:pt x="3084" y="6462"/>
                    <a:pt x="4396" y="5944"/>
                    <a:pt x="5595" y="4989"/>
                  </a:cubicBezTo>
                  <a:cubicBezTo>
                    <a:pt x="7483" y="3486"/>
                    <a:pt x="8358" y="1492"/>
                    <a:pt x="7588" y="513"/>
                  </a:cubicBezTo>
                  <a:cubicBezTo>
                    <a:pt x="7307" y="168"/>
                    <a:pt x="6843" y="0"/>
                    <a:pt x="6275" y="0"/>
                  </a:cubicBez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1" name="Google Shape;27551;p63"/>
            <p:cNvSpPr/>
            <p:nvPr/>
          </p:nvSpPr>
          <p:spPr>
            <a:xfrm>
              <a:off x="7721998" y="2172215"/>
              <a:ext cx="173313" cy="247109"/>
            </a:xfrm>
            <a:custGeom>
              <a:avLst/>
              <a:gdLst/>
              <a:ahLst/>
              <a:cxnLst/>
              <a:rect l="l" t="t" r="r" b="b"/>
              <a:pathLst>
                <a:path w="7799" h="11121" fill="none" extrusionOk="0">
                  <a:moveTo>
                    <a:pt x="7798" y="11120"/>
                  </a:moveTo>
                  <a:cubicBezTo>
                    <a:pt x="3218" y="36"/>
                    <a:pt x="1119" y="1"/>
                    <a:pt x="1119" y="1"/>
                  </a:cubicBezTo>
                  <a:cubicBezTo>
                    <a:pt x="1" y="385"/>
                    <a:pt x="2448" y="5420"/>
                    <a:pt x="5001" y="7588"/>
                  </a:cubicBezTo>
                </a:path>
              </a:pathLst>
            </a:custGeom>
            <a:noFill/>
            <a:ln w="113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2" name="Google Shape;27552;p63"/>
            <p:cNvSpPr/>
            <p:nvPr/>
          </p:nvSpPr>
          <p:spPr>
            <a:xfrm>
              <a:off x="7746863" y="2007496"/>
              <a:ext cx="155424" cy="184159"/>
            </a:xfrm>
            <a:custGeom>
              <a:avLst/>
              <a:gdLst/>
              <a:ahLst/>
              <a:cxnLst/>
              <a:rect l="l" t="t" r="r" b="b"/>
              <a:pathLst>
                <a:path w="6994" h="8288" extrusionOk="0">
                  <a:moveTo>
                    <a:pt x="6994" y="1"/>
                  </a:moveTo>
                  <a:cubicBezTo>
                    <a:pt x="3357" y="1399"/>
                    <a:pt x="630" y="5805"/>
                    <a:pt x="0" y="8288"/>
                  </a:cubicBezTo>
                  <a:cubicBezTo>
                    <a:pt x="3602" y="6330"/>
                    <a:pt x="6155" y="3707"/>
                    <a:pt x="6994"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3" name="Google Shape;27553;p63"/>
            <p:cNvSpPr/>
            <p:nvPr/>
          </p:nvSpPr>
          <p:spPr>
            <a:xfrm>
              <a:off x="7645849" y="1688170"/>
              <a:ext cx="101046" cy="212912"/>
            </a:xfrm>
            <a:custGeom>
              <a:avLst/>
              <a:gdLst/>
              <a:ahLst/>
              <a:cxnLst/>
              <a:rect l="l" t="t" r="r" b="b"/>
              <a:pathLst>
                <a:path w="4547" h="9582" extrusionOk="0">
                  <a:moveTo>
                    <a:pt x="71" y="0"/>
                  </a:moveTo>
                  <a:lnTo>
                    <a:pt x="71" y="0"/>
                  </a:lnTo>
                  <a:cubicBezTo>
                    <a:pt x="1" y="3707"/>
                    <a:pt x="1644" y="7238"/>
                    <a:pt x="4546" y="9581"/>
                  </a:cubicBezTo>
                  <a:cubicBezTo>
                    <a:pt x="4442" y="5490"/>
                    <a:pt x="3358" y="2028"/>
                    <a:pt x="7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4" name="Google Shape;27554;p63"/>
            <p:cNvSpPr/>
            <p:nvPr/>
          </p:nvSpPr>
          <p:spPr>
            <a:xfrm>
              <a:off x="7498240" y="2099954"/>
              <a:ext cx="573474" cy="2819629"/>
            </a:xfrm>
            <a:custGeom>
              <a:avLst/>
              <a:gdLst/>
              <a:ahLst/>
              <a:cxnLst/>
              <a:rect l="l" t="t" r="r" b="b"/>
              <a:pathLst>
                <a:path w="25806" h="126896" extrusionOk="0">
                  <a:moveTo>
                    <a:pt x="0" y="1"/>
                  </a:moveTo>
                  <a:lnTo>
                    <a:pt x="6259" y="20072"/>
                  </a:lnTo>
                  <a:lnTo>
                    <a:pt x="11189" y="38359"/>
                  </a:lnTo>
                  <a:lnTo>
                    <a:pt x="14791" y="57451"/>
                  </a:lnTo>
                  <a:lnTo>
                    <a:pt x="16120" y="74375"/>
                  </a:lnTo>
                  <a:lnTo>
                    <a:pt x="17763" y="95286"/>
                  </a:lnTo>
                  <a:lnTo>
                    <a:pt x="19721" y="114692"/>
                  </a:lnTo>
                  <a:lnTo>
                    <a:pt x="21050" y="126896"/>
                  </a:lnTo>
                  <a:lnTo>
                    <a:pt x="25806" y="126896"/>
                  </a:lnTo>
                  <a:lnTo>
                    <a:pt x="23358" y="114692"/>
                  </a:lnTo>
                  <a:lnTo>
                    <a:pt x="21225" y="95286"/>
                  </a:lnTo>
                  <a:lnTo>
                    <a:pt x="19232" y="74235"/>
                  </a:lnTo>
                  <a:lnTo>
                    <a:pt x="17938" y="57766"/>
                  </a:lnTo>
                  <a:lnTo>
                    <a:pt x="14302" y="37870"/>
                  </a:lnTo>
                  <a:lnTo>
                    <a:pt x="9196" y="19582"/>
                  </a:lnTo>
                  <a:lnTo>
                    <a:pt x="0" y="1"/>
                  </a:ln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5" name="Google Shape;27555;p63"/>
            <p:cNvSpPr/>
            <p:nvPr/>
          </p:nvSpPr>
          <p:spPr>
            <a:xfrm>
              <a:off x="7636539" y="2535070"/>
              <a:ext cx="66067" cy="10888"/>
            </a:xfrm>
            <a:custGeom>
              <a:avLst/>
              <a:gdLst/>
              <a:ahLst/>
              <a:cxnLst/>
              <a:rect l="l" t="t" r="r" b="b"/>
              <a:pathLst>
                <a:path w="2973" h="490" fill="none" extrusionOk="0">
                  <a:moveTo>
                    <a:pt x="2972" y="0"/>
                  </a:moveTo>
                  <a:lnTo>
                    <a:pt x="0" y="49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6" name="Google Shape;27556;p63"/>
            <p:cNvSpPr/>
            <p:nvPr/>
          </p:nvSpPr>
          <p:spPr>
            <a:xfrm>
              <a:off x="7746863" y="2941411"/>
              <a:ext cx="69179" cy="10910"/>
            </a:xfrm>
            <a:custGeom>
              <a:avLst/>
              <a:gdLst/>
              <a:ahLst/>
              <a:cxnLst/>
              <a:rect l="l" t="t" r="r" b="b"/>
              <a:pathLst>
                <a:path w="3113" h="491" fill="none" extrusionOk="0">
                  <a:moveTo>
                    <a:pt x="0" y="490"/>
                  </a:moveTo>
                  <a:lnTo>
                    <a:pt x="3113" y="1"/>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7" name="Google Shape;27557;p63"/>
            <p:cNvSpPr/>
            <p:nvPr/>
          </p:nvSpPr>
          <p:spPr>
            <a:xfrm>
              <a:off x="6760104" y="2727386"/>
              <a:ext cx="446828" cy="342544"/>
            </a:xfrm>
            <a:custGeom>
              <a:avLst/>
              <a:gdLst/>
              <a:ahLst/>
              <a:cxnLst/>
              <a:rect l="l" t="t" r="r" b="b"/>
              <a:pathLst>
                <a:path w="20107" h="15416" extrusionOk="0">
                  <a:moveTo>
                    <a:pt x="9180" y="1"/>
                  </a:moveTo>
                  <a:cubicBezTo>
                    <a:pt x="5238" y="1"/>
                    <a:pt x="1843" y="2130"/>
                    <a:pt x="1014" y="5472"/>
                  </a:cubicBezTo>
                  <a:cubicBezTo>
                    <a:pt x="0" y="9528"/>
                    <a:pt x="3217" y="13829"/>
                    <a:pt x="8218" y="15088"/>
                  </a:cubicBezTo>
                  <a:cubicBezTo>
                    <a:pt x="9126" y="15310"/>
                    <a:pt x="10029" y="15416"/>
                    <a:pt x="10906" y="15416"/>
                  </a:cubicBezTo>
                  <a:cubicBezTo>
                    <a:pt x="14856" y="15416"/>
                    <a:pt x="18263" y="13267"/>
                    <a:pt x="19092" y="9948"/>
                  </a:cubicBezTo>
                  <a:cubicBezTo>
                    <a:pt x="20106" y="5856"/>
                    <a:pt x="16855" y="1556"/>
                    <a:pt x="11889" y="332"/>
                  </a:cubicBezTo>
                  <a:cubicBezTo>
                    <a:pt x="10974" y="108"/>
                    <a:pt x="10063" y="1"/>
                    <a:pt x="9180"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8" name="Google Shape;27558;p63"/>
            <p:cNvSpPr/>
            <p:nvPr/>
          </p:nvSpPr>
          <p:spPr>
            <a:xfrm>
              <a:off x="6832364" y="2741741"/>
              <a:ext cx="296070" cy="337988"/>
            </a:xfrm>
            <a:custGeom>
              <a:avLst/>
              <a:gdLst/>
              <a:ahLst/>
              <a:cxnLst/>
              <a:rect l="l" t="t" r="r" b="b"/>
              <a:pathLst>
                <a:path w="13323" h="15211" fill="none" extrusionOk="0">
                  <a:moveTo>
                    <a:pt x="12379" y="9022"/>
                  </a:moveTo>
                  <a:cubicBezTo>
                    <a:pt x="11470" y="12798"/>
                    <a:pt x="8148" y="15211"/>
                    <a:pt x="4966" y="14442"/>
                  </a:cubicBezTo>
                  <a:cubicBezTo>
                    <a:pt x="1784" y="13637"/>
                    <a:pt x="0" y="9966"/>
                    <a:pt x="910" y="6190"/>
                  </a:cubicBezTo>
                  <a:cubicBezTo>
                    <a:pt x="1854" y="2413"/>
                    <a:pt x="5175" y="0"/>
                    <a:pt x="8357" y="805"/>
                  </a:cubicBezTo>
                  <a:cubicBezTo>
                    <a:pt x="11505" y="1574"/>
                    <a:pt x="13323" y="5245"/>
                    <a:pt x="12379" y="9022"/>
                  </a:cubicBezTo>
                  <a:close/>
                </a:path>
              </a:pathLst>
            </a:custGeom>
            <a:noFill/>
            <a:ln w="113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9" name="Google Shape;27559;p63"/>
            <p:cNvSpPr/>
            <p:nvPr/>
          </p:nvSpPr>
          <p:spPr>
            <a:xfrm>
              <a:off x="6912380" y="2752606"/>
              <a:ext cx="136024" cy="316257"/>
            </a:xfrm>
            <a:custGeom>
              <a:avLst/>
              <a:gdLst/>
              <a:ahLst/>
              <a:cxnLst/>
              <a:rect l="l" t="t" r="r" b="b"/>
              <a:pathLst>
                <a:path w="6121" h="14233" fill="none" extrusionOk="0">
                  <a:moveTo>
                    <a:pt x="5211" y="7659"/>
                  </a:moveTo>
                  <a:cubicBezTo>
                    <a:pt x="4267" y="11435"/>
                    <a:pt x="2554" y="14232"/>
                    <a:pt x="1365" y="13953"/>
                  </a:cubicBezTo>
                  <a:cubicBezTo>
                    <a:pt x="176" y="13638"/>
                    <a:pt x="1" y="10351"/>
                    <a:pt x="945" y="6575"/>
                  </a:cubicBezTo>
                  <a:cubicBezTo>
                    <a:pt x="1854" y="2833"/>
                    <a:pt x="3568" y="1"/>
                    <a:pt x="4756" y="316"/>
                  </a:cubicBezTo>
                  <a:cubicBezTo>
                    <a:pt x="5945" y="595"/>
                    <a:pt x="6120" y="3882"/>
                    <a:pt x="5211" y="7659"/>
                  </a:cubicBezTo>
                  <a:close/>
                </a:path>
              </a:pathLst>
            </a:custGeom>
            <a:noFill/>
            <a:ln w="113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0" name="Google Shape;27560;p63"/>
            <p:cNvSpPr/>
            <p:nvPr/>
          </p:nvSpPr>
          <p:spPr>
            <a:xfrm>
              <a:off x="6892959" y="2728697"/>
              <a:ext cx="233914" cy="125254"/>
            </a:xfrm>
            <a:custGeom>
              <a:avLst/>
              <a:gdLst/>
              <a:ahLst/>
              <a:cxnLst/>
              <a:rect l="l" t="t" r="r" b="b"/>
              <a:pathLst>
                <a:path w="10526" h="5637" extrusionOk="0">
                  <a:moveTo>
                    <a:pt x="3734" y="1"/>
                  </a:moveTo>
                  <a:cubicBezTo>
                    <a:pt x="1968" y="1"/>
                    <a:pt x="603" y="591"/>
                    <a:pt x="350" y="1601"/>
                  </a:cubicBezTo>
                  <a:cubicBezTo>
                    <a:pt x="1" y="3000"/>
                    <a:pt x="1924" y="4678"/>
                    <a:pt x="4616" y="5343"/>
                  </a:cubicBezTo>
                  <a:cubicBezTo>
                    <a:pt x="5396" y="5543"/>
                    <a:pt x="6155" y="5637"/>
                    <a:pt x="6850" y="5637"/>
                  </a:cubicBezTo>
                  <a:cubicBezTo>
                    <a:pt x="8588" y="5637"/>
                    <a:pt x="9926" y="5048"/>
                    <a:pt x="10176" y="4049"/>
                  </a:cubicBezTo>
                  <a:cubicBezTo>
                    <a:pt x="10526" y="2615"/>
                    <a:pt x="8603" y="937"/>
                    <a:pt x="5910" y="273"/>
                  </a:cubicBezTo>
                  <a:cubicBezTo>
                    <a:pt x="5152" y="88"/>
                    <a:pt x="4414" y="1"/>
                    <a:pt x="3734" y="1"/>
                  </a:cubicBez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1" name="Google Shape;27561;p63"/>
            <p:cNvSpPr/>
            <p:nvPr/>
          </p:nvSpPr>
          <p:spPr>
            <a:xfrm>
              <a:off x="6996306" y="2517961"/>
              <a:ext cx="154646" cy="329456"/>
            </a:xfrm>
            <a:custGeom>
              <a:avLst/>
              <a:gdLst/>
              <a:ahLst/>
              <a:cxnLst/>
              <a:rect l="l" t="t" r="r" b="b"/>
              <a:pathLst>
                <a:path w="6959" h="14827" fill="none" extrusionOk="0">
                  <a:moveTo>
                    <a:pt x="0" y="14827"/>
                  </a:moveTo>
                  <a:cubicBezTo>
                    <a:pt x="6959" y="2728"/>
                    <a:pt x="5490" y="770"/>
                    <a:pt x="5490" y="770"/>
                  </a:cubicBezTo>
                  <a:cubicBezTo>
                    <a:pt x="4301" y="1"/>
                    <a:pt x="1434" y="5840"/>
                    <a:pt x="1259" y="9757"/>
                  </a:cubicBezTo>
                </a:path>
              </a:pathLst>
            </a:custGeom>
            <a:noFill/>
            <a:ln w="113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562" name="Google Shape;27562;p63"/>
          <p:cNvGrpSpPr/>
          <p:nvPr/>
        </p:nvGrpSpPr>
        <p:grpSpPr>
          <a:xfrm rot="-3423410" flipH="1">
            <a:off x="117737" y="72967"/>
            <a:ext cx="1299526" cy="1242424"/>
            <a:chOff x="5960783" y="635087"/>
            <a:chExt cx="1299542" cy="1242440"/>
          </a:xfrm>
        </p:grpSpPr>
        <p:sp>
          <p:nvSpPr>
            <p:cNvPr id="27563" name="Google Shape;27563;p63"/>
            <p:cNvSpPr/>
            <p:nvPr/>
          </p:nvSpPr>
          <p:spPr>
            <a:xfrm rot="8706649" flipH="1">
              <a:off x="6096602" y="857355"/>
              <a:ext cx="1027903" cy="797904"/>
            </a:xfrm>
            <a:custGeom>
              <a:avLst/>
              <a:gdLst/>
              <a:ahLst/>
              <a:cxnLst/>
              <a:rect l="l" t="t" r="r" b="b"/>
              <a:pathLst>
                <a:path w="48173" h="37394" extrusionOk="0">
                  <a:moveTo>
                    <a:pt x="25803" y="0"/>
                  </a:moveTo>
                  <a:cubicBezTo>
                    <a:pt x="22254" y="0"/>
                    <a:pt x="18868" y="2755"/>
                    <a:pt x="17904" y="9162"/>
                  </a:cubicBezTo>
                  <a:cubicBezTo>
                    <a:pt x="17904" y="9162"/>
                    <a:pt x="13815" y="5550"/>
                    <a:pt x="9764" y="5550"/>
                  </a:cubicBezTo>
                  <a:cubicBezTo>
                    <a:pt x="8356" y="5550"/>
                    <a:pt x="6951" y="5987"/>
                    <a:pt x="5725" y="7164"/>
                  </a:cubicBezTo>
                  <a:cubicBezTo>
                    <a:pt x="0" y="12673"/>
                    <a:pt x="8938" y="19559"/>
                    <a:pt x="8938" y="19559"/>
                  </a:cubicBezTo>
                  <a:cubicBezTo>
                    <a:pt x="8938" y="19559"/>
                    <a:pt x="1026" y="22799"/>
                    <a:pt x="3025" y="28794"/>
                  </a:cubicBezTo>
                  <a:cubicBezTo>
                    <a:pt x="3738" y="30915"/>
                    <a:pt x="5997" y="31602"/>
                    <a:pt x="8623" y="31602"/>
                  </a:cubicBezTo>
                  <a:cubicBezTo>
                    <a:pt x="13452" y="31602"/>
                    <a:pt x="19524" y="29280"/>
                    <a:pt x="19524" y="29280"/>
                  </a:cubicBezTo>
                  <a:cubicBezTo>
                    <a:pt x="19524" y="29280"/>
                    <a:pt x="20960" y="37394"/>
                    <a:pt x="28375" y="37394"/>
                  </a:cubicBezTo>
                  <a:cubicBezTo>
                    <a:pt x="29031" y="37394"/>
                    <a:pt x="29734" y="37330"/>
                    <a:pt x="30487" y="37192"/>
                  </a:cubicBezTo>
                  <a:cubicBezTo>
                    <a:pt x="39749" y="35464"/>
                    <a:pt x="35240" y="24122"/>
                    <a:pt x="35240" y="24122"/>
                  </a:cubicBezTo>
                  <a:lnTo>
                    <a:pt x="35240" y="24122"/>
                  </a:lnTo>
                  <a:cubicBezTo>
                    <a:pt x="35240" y="24122"/>
                    <a:pt x="35246" y="24122"/>
                    <a:pt x="35257" y="24122"/>
                  </a:cubicBezTo>
                  <a:cubicBezTo>
                    <a:pt x="35791" y="24122"/>
                    <a:pt x="48173" y="24019"/>
                    <a:pt x="46878" y="14401"/>
                  </a:cubicBezTo>
                  <a:cubicBezTo>
                    <a:pt x="46149" y="9002"/>
                    <a:pt x="41799" y="7789"/>
                    <a:pt x="38038" y="7789"/>
                  </a:cubicBezTo>
                  <a:cubicBezTo>
                    <a:pt x="34971" y="7789"/>
                    <a:pt x="32296" y="8595"/>
                    <a:pt x="32296" y="8595"/>
                  </a:cubicBezTo>
                  <a:cubicBezTo>
                    <a:pt x="32296" y="8595"/>
                    <a:pt x="31810" y="1358"/>
                    <a:pt x="27679" y="251"/>
                  </a:cubicBezTo>
                  <a:cubicBezTo>
                    <a:pt x="27057" y="86"/>
                    <a:pt x="26427" y="0"/>
                    <a:pt x="258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4" name="Google Shape;27564;p63"/>
            <p:cNvSpPr/>
            <p:nvPr/>
          </p:nvSpPr>
          <p:spPr>
            <a:xfrm rot="8706649" flipH="1">
              <a:off x="6351682" y="1041239"/>
              <a:ext cx="534724" cy="428185"/>
            </a:xfrm>
            <a:custGeom>
              <a:avLst/>
              <a:gdLst/>
              <a:ahLst/>
              <a:cxnLst/>
              <a:rect l="l" t="t" r="r" b="b"/>
              <a:pathLst>
                <a:path w="25060" h="20067" extrusionOk="0">
                  <a:moveTo>
                    <a:pt x="12832" y="0"/>
                  </a:moveTo>
                  <a:cubicBezTo>
                    <a:pt x="12735" y="0"/>
                    <a:pt x="12634" y="5"/>
                    <a:pt x="12530" y="14"/>
                  </a:cubicBezTo>
                  <a:cubicBezTo>
                    <a:pt x="8291" y="419"/>
                    <a:pt x="9344" y="7089"/>
                    <a:pt x="9344" y="7089"/>
                  </a:cubicBezTo>
                  <a:cubicBezTo>
                    <a:pt x="7718" y="4337"/>
                    <a:pt x="5641" y="3252"/>
                    <a:pt x="3916" y="3252"/>
                  </a:cubicBezTo>
                  <a:cubicBezTo>
                    <a:pt x="2290" y="3252"/>
                    <a:pt x="977" y="4216"/>
                    <a:pt x="649" y="5658"/>
                  </a:cubicBezTo>
                  <a:cubicBezTo>
                    <a:pt x="1" y="8601"/>
                    <a:pt x="5375" y="10221"/>
                    <a:pt x="5375" y="10221"/>
                  </a:cubicBezTo>
                  <a:cubicBezTo>
                    <a:pt x="5375" y="10221"/>
                    <a:pt x="163" y="11842"/>
                    <a:pt x="1702" y="14893"/>
                  </a:cubicBezTo>
                  <a:cubicBezTo>
                    <a:pt x="2130" y="15757"/>
                    <a:pt x="2992" y="16067"/>
                    <a:pt x="4007" y="16067"/>
                  </a:cubicBezTo>
                  <a:cubicBezTo>
                    <a:pt x="6575" y="16067"/>
                    <a:pt x="10127" y="14083"/>
                    <a:pt x="10127" y="14083"/>
                  </a:cubicBezTo>
                  <a:cubicBezTo>
                    <a:pt x="10901" y="17107"/>
                    <a:pt x="14234" y="20067"/>
                    <a:pt x="16842" y="20067"/>
                  </a:cubicBezTo>
                  <a:cubicBezTo>
                    <a:pt x="17144" y="20067"/>
                    <a:pt x="17437" y="20027"/>
                    <a:pt x="17715" y="19943"/>
                  </a:cubicBezTo>
                  <a:cubicBezTo>
                    <a:pt x="22657" y="18458"/>
                    <a:pt x="17715" y="11005"/>
                    <a:pt x="17715" y="11005"/>
                  </a:cubicBezTo>
                  <a:cubicBezTo>
                    <a:pt x="17715" y="11005"/>
                    <a:pt x="25060" y="10600"/>
                    <a:pt x="23440" y="6414"/>
                  </a:cubicBezTo>
                  <a:cubicBezTo>
                    <a:pt x="22966" y="5169"/>
                    <a:pt x="22057" y="4731"/>
                    <a:pt x="21014" y="4731"/>
                  </a:cubicBezTo>
                  <a:cubicBezTo>
                    <a:pt x="18550" y="4731"/>
                    <a:pt x="15339" y="7170"/>
                    <a:pt x="15339" y="7170"/>
                  </a:cubicBezTo>
                  <a:cubicBezTo>
                    <a:pt x="15339" y="7170"/>
                    <a:pt x="16701" y="0"/>
                    <a:pt x="1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5" name="Google Shape;27565;p63"/>
            <p:cNvSpPr/>
            <p:nvPr/>
          </p:nvSpPr>
          <p:spPr>
            <a:xfrm rot="8706649" flipH="1">
              <a:off x="6526998" y="1279026"/>
              <a:ext cx="96831" cy="73188"/>
            </a:xfrm>
            <a:custGeom>
              <a:avLst/>
              <a:gdLst/>
              <a:ahLst/>
              <a:cxnLst/>
              <a:rect l="l" t="t" r="r" b="b"/>
              <a:pathLst>
                <a:path w="4538" h="3430" fill="none" extrusionOk="0">
                  <a:moveTo>
                    <a:pt x="1" y="1026"/>
                  </a:moveTo>
                  <a:lnTo>
                    <a:pt x="4537" y="3430"/>
                  </a:lnTo>
                  <a:lnTo>
                    <a:pt x="4537"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6" name="Google Shape;27566;p63"/>
            <p:cNvSpPr/>
            <p:nvPr/>
          </p:nvSpPr>
          <p:spPr>
            <a:xfrm rot="8706649" flipH="1">
              <a:off x="6600196" y="1232668"/>
              <a:ext cx="74341" cy="44383"/>
            </a:xfrm>
            <a:custGeom>
              <a:avLst/>
              <a:gdLst/>
              <a:ahLst/>
              <a:cxnLst/>
              <a:rect l="l" t="t" r="r" b="b"/>
              <a:pathLst>
                <a:path w="3484" h="2080" fill="none" extrusionOk="0">
                  <a:moveTo>
                    <a:pt x="3484" y="1701"/>
                  </a:moveTo>
                  <a:lnTo>
                    <a:pt x="0" y="2080"/>
                  </a:lnTo>
                  <a:lnTo>
                    <a:pt x="3484"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7" name="Google Shape;27567;p63"/>
            <p:cNvSpPr/>
            <p:nvPr/>
          </p:nvSpPr>
          <p:spPr>
            <a:xfrm rot="8706649" flipH="1">
              <a:off x="6979657" y="1293134"/>
              <a:ext cx="172302" cy="110636"/>
            </a:xfrm>
            <a:custGeom>
              <a:avLst/>
              <a:gdLst/>
              <a:ahLst/>
              <a:cxnLst/>
              <a:rect l="l" t="t" r="r" b="b"/>
              <a:pathLst>
                <a:path w="8075" h="5185" extrusionOk="0">
                  <a:moveTo>
                    <a:pt x="4051" y="0"/>
                  </a:moveTo>
                  <a:cubicBezTo>
                    <a:pt x="1810" y="0"/>
                    <a:pt x="1" y="1161"/>
                    <a:pt x="1" y="2592"/>
                  </a:cubicBezTo>
                  <a:cubicBezTo>
                    <a:pt x="1" y="4024"/>
                    <a:pt x="1810" y="5185"/>
                    <a:pt x="4051" y="5185"/>
                  </a:cubicBezTo>
                  <a:cubicBezTo>
                    <a:pt x="6266" y="5185"/>
                    <a:pt x="8075" y="4024"/>
                    <a:pt x="8075" y="2592"/>
                  </a:cubicBezTo>
                  <a:cubicBezTo>
                    <a:pt x="8075" y="1161"/>
                    <a:pt x="6266" y="0"/>
                    <a:pt x="40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7571" name="Shape 27571"/>
        <p:cNvGrpSpPr/>
        <p:nvPr/>
      </p:nvGrpSpPr>
      <p:grpSpPr>
        <a:xfrm>
          <a:off x="0" y="0"/>
          <a:ext cx="0" cy="0"/>
          <a:chOff x="0" y="0"/>
          <a:chExt cx="0" cy="0"/>
        </a:xfrm>
      </p:grpSpPr>
      <p:grpSp>
        <p:nvGrpSpPr>
          <p:cNvPr id="27572" name="Google Shape;27572;p64"/>
          <p:cNvGrpSpPr/>
          <p:nvPr/>
        </p:nvGrpSpPr>
        <p:grpSpPr>
          <a:xfrm>
            <a:off x="720000" y="1588633"/>
            <a:ext cx="3788197" cy="2717473"/>
            <a:chOff x="1491925" y="1153800"/>
            <a:chExt cx="4616375" cy="3311569"/>
          </a:xfrm>
        </p:grpSpPr>
        <p:sp>
          <p:nvSpPr>
            <p:cNvPr id="27573" name="Google Shape;27573;p64"/>
            <p:cNvSpPr/>
            <p:nvPr/>
          </p:nvSpPr>
          <p:spPr>
            <a:xfrm>
              <a:off x="3245775" y="3831650"/>
              <a:ext cx="1202925" cy="566900"/>
            </a:xfrm>
            <a:custGeom>
              <a:avLst/>
              <a:gdLst/>
              <a:ahLst/>
              <a:cxnLst/>
              <a:rect l="l" t="t" r="r" b="b"/>
              <a:pathLst>
                <a:path w="48117" h="22676" extrusionOk="0">
                  <a:moveTo>
                    <a:pt x="5107" y="1"/>
                  </a:moveTo>
                  <a:lnTo>
                    <a:pt x="4073" y="4499"/>
                  </a:lnTo>
                  <a:lnTo>
                    <a:pt x="0" y="22676"/>
                  </a:lnTo>
                  <a:lnTo>
                    <a:pt x="48117" y="22676"/>
                  </a:lnTo>
                  <a:lnTo>
                    <a:pt x="44013" y="4499"/>
                  </a:lnTo>
                  <a:lnTo>
                    <a:pt x="430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4" name="Google Shape;27574;p64"/>
            <p:cNvSpPr/>
            <p:nvPr/>
          </p:nvSpPr>
          <p:spPr>
            <a:xfrm>
              <a:off x="2912928" y="4236683"/>
              <a:ext cx="1868600" cy="228686"/>
            </a:xfrm>
            <a:custGeom>
              <a:avLst/>
              <a:gdLst/>
              <a:ahLst/>
              <a:cxnLst/>
              <a:rect l="l" t="t" r="r" b="b"/>
              <a:pathLst>
                <a:path w="74744" h="6506" extrusionOk="0">
                  <a:moveTo>
                    <a:pt x="2524" y="0"/>
                  </a:moveTo>
                  <a:cubicBezTo>
                    <a:pt x="1126" y="0"/>
                    <a:pt x="1" y="1125"/>
                    <a:pt x="1" y="2523"/>
                  </a:cubicBezTo>
                  <a:lnTo>
                    <a:pt x="1" y="4013"/>
                  </a:lnTo>
                  <a:cubicBezTo>
                    <a:pt x="1" y="5380"/>
                    <a:pt x="1095" y="6505"/>
                    <a:pt x="2524" y="6505"/>
                  </a:cubicBezTo>
                  <a:lnTo>
                    <a:pt x="72221" y="6505"/>
                  </a:lnTo>
                  <a:cubicBezTo>
                    <a:pt x="73589" y="6505"/>
                    <a:pt x="74744" y="5411"/>
                    <a:pt x="74744" y="4013"/>
                  </a:cubicBezTo>
                  <a:lnTo>
                    <a:pt x="74744" y="2523"/>
                  </a:lnTo>
                  <a:cubicBezTo>
                    <a:pt x="74744" y="1125"/>
                    <a:pt x="73589" y="0"/>
                    <a:pt x="72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5" name="Google Shape;27575;p64"/>
            <p:cNvSpPr/>
            <p:nvPr/>
          </p:nvSpPr>
          <p:spPr>
            <a:xfrm>
              <a:off x="1491925" y="1153800"/>
              <a:ext cx="4616375" cy="2714350"/>
            </a:xfrm>
            <a:custGeom>
              <a:avLst/>
              <a:gdLst/>
              <a:ahLst/>
              <a:cxnLst/>
              <a:rect l="l" t="t" r="r" b="b"/>
              <a:pathLst>
                <a:path w="184655" h="108574" extrusionOk="0">
                  <a:moveTo>
                    <a:pt x="6262" y="1"/>
                  </a:moveTo>
                  <a:cubicBezTo>
                    <a:pt x="2828" y="1"/>
                    <a:pt x="1" y="2797"/>
                    <a:pt x="1" y="6262"/>
                  </a:cubicBezTo>
                  <a:lnTo>
                    <a:pt x="1" y="102312"/>
                  </a:lnTo>
                  <a:cubicBezTo>
                    <a:pt x="1" y="105777"/>
                    <a:pt x="2828" y="108574"/>
                    <a:pt x="6262" y="108574"/>
                  </a:cubicBezTo>
                  <a:lnTo>
                    <a:pt x="178393" y="108574"/>
                  </a:lnTo>
                  <a:cubicBezTo>
                    <a:pt x="181858" y="108574"/>
                    <a:pt x="184655" y="105777"/>
                    <a:pt x="184655" y="102312"/>
                  </a:cubicBezTo>
                  <a:lnTo>
                    <a:pt x="184655" y="6262"/>
                  </a:lnTo>
                  <a:cubicBezTo>
                    <a:pt x="184655" y="2797"/>
                    <a:pt x="181858" y="1"/>
                    <a:pt x="178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576" name="Google Shape;27576;p64"/>
          <p:cNvSpPr txBox="1"/>
          <p:nvPr>
            <p:ph type="subTitle" idx="1"/>
          </p:nvPr>
        </p:nvSpPr>
        <p:spPr>
          <a:xfrm>
            <a:off x="5890000" y="2813950"/>
            <a:ext cx="2538900" cy="963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Just right-click on it and select “Replace image”</a:t>
            </a:r>
            <a:endParaRPr lang="en-GB"/>
          </a:p>
        </p:txBody>
      </p:sp>
      <p:sp>
        <p:nvSpPr>
          <p:cNvPr id="27577" name="Google Shape;27577;p64"/>
          <p:cNvSpPr txBox="1"/>
          <p:nvPr>
            <p:ph type="title"/>
          </p:nvPr>
        </p:nvSpPr>
        <p:spPr>
          <a:xfrm>
            <a:off x="4786000" y="1361850"/>
            <a:ext cx="3642900" cy="1383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a:t>DON’T MISS ANY DETAIL ON OUR WEBSITE</a:t>
            </a:r>
            <a:endParaRPr lang="en-GB"/>
          </a:p>
        </p:txBody>
      </p:sp>
      <p:pic>
        <p:nvPicPr>
          <p:cNvPr id="27578" name="Google Shape;27578;p64"/>
          <p:cNvPicPr preferRelativeResize="0"/>
          <p:nvPr/>
        </p:nvPicPr>
        <p:blipFill rotWithShape="1">
          <a:blip r:embed="rId1"/>
          <a:srcRect t="6747" b="6739"/>
          <a:stretch>
            <a:fillRect/>
          </a:stretch>
        </p:blipFill>
        <p:spPr>
          <a:xfrm>
            <a:off x="792610" y="1668017"/>
            <a:ext cx="3642900" cy="1772700"/>
          </a:xfrm>
          <a:prstGeom prst="roundRect">
            <a:avLst>
              <a:gd name="adj" fmla="val 2752"/>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6837" name="Shape 26837"/>
        <p:cNvGrpSpPr/>
        <p:nvPr/>
      </p:nvGrpSpPr>
      <p:grpSpPr>
        <a:xfrm>
          <a:off x="0" y="0"/>
          <a:ext cx="0" cy="0"/>
          <a:chOff x="0" y="0"/>
          <a:chExt cx="0" cy="0"/>
        </a:xfrm>
      </p:grpSpPr>
      <p:sp>
        <p:nvSpPr>
          <p:cNvPr id="26838" name="Google Shape;26838;p47"/>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CONTENTS OF THIS TEMPLATE</a:t>
            </a:r>
            <a:endParaRPr lang="en-GB"/>
          </a:p>
        </p:txBody>
      </p:sp>
      <p:graphicFrame>
        <p:nvGraphicFramePr>
          <p:cNvPr id="26839" name="Google Shape;26839;p47"/>
          <p:cNvGraphicFramePr/>
          <p:nvPr/>
        </p:nvGraphicFramePr>
        <p:xfrm>
          <a:off x="720000" y="1919410"/>
          <a:ext cx="7704000" cy="3000000"/>
        </p:xfrm>
        <a:graphic>
          <a:graphicData uri="http://schemas.openxmlformats.org/drawingml/2006/table">
            <a:tbl>
              <a:tblPr>
                <a:noFill/>
                <a:tableStyleId>{6E350945-D838-418B-9BB8-FE3841DDC2D1}</a:tableStyleId>
              </a:tblPr>
              <a:tblGrid>
                <a:gridCol w="2181700"/>
                <a:gridCol w="5522300"/>
              </a:tblGrid>
              <a:tr h="359075">
                <a:tc>
                  <a:txBody>
                    <a:bodyPr/>
                    <a:lstStyle/>
                    <a:p>
                      <a:pPr marL="0" lvl="0" indent="0" algn="l" rtl="0">
                        <a:spcBef>
                          <a:spcPts val="0"/>
                        </a:spcBef>
                        <a:spcAft>
                          <a:spcPts val="0"/>
                        </a:spcAft>
                        <a:buNone/>
                      </a:pPr>
                      <a:r>
                        <a:rPr lang="en-GB" sz="1050" u="sng">
                          <a:solidFill>
                            <a:schemeClr val="lt1"/>
                          </a:solidFill>
                          <a:latin typeface="Inria Sans"/>
                          <a:ea typeface="Inria Sans"/>
                          <a:cs typeface="Inria Sans"/>
                          <a:sym typeface="Inria Sans"/>
                          <a:hlinkClick r:id="rId1" action="ppaction://hlinksldjump"/>
                        </a:rPr>
                        <a:t>Fonts</a:t>
                      </a:r>
                      <a:endParaRPr sz="1050" u="sng">
                        <a:solidFill>
                          <a:schemeClr val="lt1"/>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GB" sz="1050">
                          <a:solidFill>
                            <a:schemeClr val="lt2"/>
                          </a:solidFill>
                          <a:latin typeface="Inria Sans"/>
                          <a:ea typeface="Inria Sans"/>
                          <a:cs typeface="Inria Sans"/>
                          <a:sym typeface="Inria Sans"/>
                        </a:rPr>
                        <a:t>To view this template correctly in PowerPoint, download and install the fonts we used</a:t>
                      </a:r>
                      <a:endParaRPr sz="1050">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r>
              <a:tr h="359075">
                <a:tc>
                  <a:txBody>
                    <a:bodyPr/>
                    <a:lstStyle/>
                    <a:p>
                      <a:pPr marL="0" lvl="0" indent="0" algn="l" rtl="0">
                        <a:spcBef>
                          <a:spcPts val="0"/>
                        </a:spcBef>
                        <a:spcAft>
                          <a:spcPts val="0"/>
                        </a:spcAft>
                        <a:buNone/>
                      </a:pPr>
                      <a:r>
                        <a:rPr lang="en-GB" sz="1050" u="sng">
                          <a:solidFill>
                            <a:schemeClr val="lt1"/>
                          </a:solidFill>
                          <a:latin typeface="Inria Sans"/>
                          <a:ea typeface="Inria Sans"/>
                          <a:cs typeface="Inria Sans"/>
                          <a:sym typeface="Inria Sans"/>
                          <a:hlinkClick r:id="rId2" action="ppaction://hlinksldjump"/>
                        </a:rPr>
                        <a:t>Used</a:t>
                      </a:r>
                      <a:r>
                        <a:rPr lang="en-GB" sz="1050">
                          <a:solidFill>
                            <a:schemeClr val="lt1"/>
                          </a:solidFill>
                          <a:uFill>
                            <a:noFill/>
                          </a:uFill>
                          <a:latin typeface="Inria Sans"/>
                          <a:ea typeface="Inria Sans"/>
                          <a:cs typeface="Inria Sans"/>
                          <a:sym typeface="Inria Sans"/>
                          <a:hlinkClick r:id="rId2" action="ppaction://hlinksldjump"/>
                        </a:rPr>
                        <a:t> </a:t>
                      </a:r>
                      <a:r>
                        <a:rPr lang="en-GB" sz="1050">
                          <a:solidFill>
                            <a:schemeClr val="lt1"/>
                          </a:solidFill>
                          <a:latin typeface="Inria Sans"/>
                          <a:ea typeface="Inria Sans"/>
                          <a:cs typeface="Inria Sans"/>
                          <a:sym typeface="Inria Sans"/>
                        </a:rPr>
                        <a:t>and </a:t>
                      </a:r>
                      <a:r>
                        <a:rPr lang="en-GB" sz="1050" u="sng">
                          <a:solidFill>
                            <a:schemeClr val="lt1"/>
                          </a:solidFill>
                          <a:latin typeface="Inria Sans"/>
                          <a:ea typeface="Inria Sans"/>
                          <a:cs typeface="Inria Sans"/>
                          <a:sym typeface="Inria Sans"/>
                          <a:hlinkClick r:id="rId3" action="ppaction://hlinksldjump"/>
                        </a:rPr>
                        <a:t>alternative</a:t>
                      </a:r>
                      <a:r>
                        <a:rPr lang="en-GB" sz="1050" u="sng">
                          <a:solidFill>
                            <a:schemeClr val="lt1"/>
                          </a:solidFill>
                          <a:latin typeface="Inria Sans"/>
                          <a:ea typeface="Inria Sans"/>
                          <a:cs typeface="Inria Sans"/>
                          <a:sym typeface="Inria Sans"/>
                          <a:hlinkClick r:id="rId3" action="ppaction://hlinksldjump"/>
                        </a:rPr>
                        <a:t> resources</a:t>
                      </a:r>
                      <a:endParaRPr sz="1050" u="sng">
                        <a:solidFill>
                          <a:schemeClr val="lt1"/>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1600"/>
                        </a:spcAft>
                        <a:buNone/>
                      </a:pPr>
                      <a:r>
                        <a:rPr lang="en-GB" sz="1050">
                          <a:solidFill>
                            <a:schemeClr val="lt2"/>
                          </a:solidFill>
                          <a:latin typeface="Inria Sans"/>
                          <a:ea typeface="Inria Sans"/>
                          <a:cs typeface="Inria Sans"/>
                          <a:sym typeface="Inria Sans"/>
                        </a:rPr>
                        <a:t>An assortment of graphic resources that are suitable for use in this presentation</a:t>
                      </a:r>
                      <a:endParaRPr sz="1050">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r>
              <a:tr h="359075">
                <a:tc>
                  <a:txBody>
                    <a:bodyPr/>
                    <a:lstStyle/>
                    <a:p>
                      <a:pPr marL="0" lvl="0" indent="0" algn="l" rtl="0">
                        <a:spcBef>
                          <a:spcPts val="0"/>
                        </a:spcBef>
                        <a:spcAft>
                          <a:spcPts val="0"/>
                        </a:spcAft>
                        <a:buNone/>
                      </a:pPr>
                      <a:r>
                        <a:rPr lang="en-GB" sz="1050" u="sng">
                          <a:solidFill>
                            <a:schemeClr val="lt1"/>
                          </a:solidFill>
                          <a:latin typeface="Inria Sans"/>
                          <a:ea typeface="Inria Sans"/>
                          <a:cs typeface="Inria Sans"/>
                          <a:sym typeface="Inria Sans"/>
                          <a:hlinkClick r:id="rId4" action="ppaction://hlinksldjump"/>
                        </a:rPr>
                        <a:t>Thanks slide</a:t>
                      </a:r>
                      <a:endParaRPr sz="1050" u="sng">
                        <a:solidFill>
                          <a:schemeClr val="lt1"/>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GB" sz="1050">
                          <a:solidFill>
                            <a:schemeClr val="lt2"/>
                          </a:solidFill>
                          <a:latin typeface="Inria Sans"/>
                          <a:ea typeface="Inria Sans"/>
                          <a:cs typeface="Inria Sans"/>
                          <a:sym typeface="Inria Sans"/>
                        </a:rPr>
                        <a:t>You must keep it so that proper credits for our design are given</a:t>
                      </a:r>
                      <a:endParaRPr sz="1050">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r>
              <a:tr h="359075">
                <a:tc>
                  <a:txBody>
                    <a:bodyPr/>
                    <a:lstStyle/>
                    <a:p>
                      <a:pPr marL="0" lvl="0" indent="0" algn="l" rtl="0">
                        <a:spcBef>
                          <a:spcPts val="0"/>
                        </a:spcBef>
                        <a:spcAft>
                          <a:spcPts val="0"/>
                        </a:spcAft>
                        <a:buNone/>
                      </a:pPr>
                      <a:r>
                        <a:rPr lang="en-GB" sz="1050" u="sng">
                          <a:solidFill>
                            <a:schemeClr val="lt1"/>
                          </a:solidFill>
                          <a:latin typeface="Inria Sans"/>
                          <a:ea typeface="Inria Sans"/>
                          <a:cs typeface="Inria Sans"/>
                          <a:sym typeface="Inria Sans"/>
                          <a:hlinkClick r:id="rId1" action="ppaction://hlinksldjump"/>
                        </a:rPr>
                        <a:t>Colors</a:t>
                      </a:r>
                      <a:endParaRPr sz="1050" u="sng">
                        <a:solidFill>
                          <a:schemeClr val="lt1"/>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GB" sz="1050">
                          <a:solidFill>
                            <a:schemeClr val="lt2"/>
                          </a:solidFill>
                          <a:latin typeface="Inria Sans"/>
                          <a:ea typeface="Inria Sans"/>
                          <a:cs typeface="Inria Sans"/>
                          <a:sym typeface="Inria Sans"/>
                        </a:rPr>
                        <a:t>All the colors used in this presentation</a:t>
                      </a:r>
                      <a:endParaRPr sz="1050">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r>
              <a:tr h="359075">
                <a:tc>
                  <a:txBody>
                    <a:bodyPr/>
                    <a:lstStyle/>
                    <a:p>
                      <a:pPr marL="0" lvl="0" indent="0" algn="l" rtl="0">
                        <a:spcBef>
                          <a:spcPts val="0"/>
                        </a:spcBef>
                        <a:spcAft>
                          <a:spcPts val="0"/>
                        </a:spcAft>
                        <a:buNone/>
                      </a:pPr>
                      <a:r>
                        <a:rPr lang="en-GB" sz="1050" u="sng">
                          <a:solidFill>
                            <a:schemeClr val="lt1"/>
                          </a:solidFill>
                          <a:latin typeface="Inria Sans"/>
                          <a:ea typeface="Inria Sans"/>
                          <a:cs typeface="Inria Sans"/>
                          <a:sym typeface="Inria Sans"/>
                          <a:hlinkClick r:id="rId5" action="ppaction://hlinksldjump"/>
                        </a:rPr>
                        <a:t>Infographic resources</a:t>
                      </a:r>
                      <a:endParaRPr sz="1050" u="sng">
                        <a:solidFill>
                          <a:schemeClr val="lt1"/>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GB" sz="1050">
                          <a:solidFill>
                            <a:schemeClr val="lt2"/>
                          </a:solidFill>
                          <a:latin typeface="Inria Sans"/>
                          <a:ea typeface="Inria Sans"/>
                          <a:cs typeface="Inria Sans"/>
                          <a:sym typeface="Inria Sans"/>
                        </a:rPr>
                        <a:t>These can be used in the template, and their size and color can be edited</a:t>
                      </a:r>
                      <a:endParaRPr sz="1050">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r>
              <a:tr h="309250">
                <a:tc>
                  <a:txBody>
                    <a:bodyPr/>
                    <a:lstStyle/>
                    <a:p>
                      <a:pPr marL="0" lvl="0" indent="0" algn="l" rtl="0">
                        <a:spcBef>
                          <a:spcPts val="0"/>
                        </a:spcBef>
                        <a:spcAft>
                          <a:spcPts val="0"/>
                        </a:spcAft>
                        <a:buNone/>
                      </a:pPr>
                      <a:r>
                        <a:rPr lang="en-GB" sz="1050" u="sng">
                          <a:solidFill>
                            <a:schemeClr val="lt1"/>
                          </a:solidFill>
                          <a:latin typeface="Inria Sans"/>
                          <a:ea typeface="Inria Sans"/>
                          <a:cs typeface="Inria Sans"/>
                          <a:sym typeface="Inria Sans"/>
                          <a:hlinkClick r:id="rId6" action="ppaction://hlinksldjump"/>
                        </a:rPr>
                        <a:t>Customizable icons</a:t>
                      </a:r>
                      <a:endParaRPr sz="1050" u="sng">
                        <a:solidFill>
                          <a:schemeClr val="lt1"/>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GB" sz="1050">
                          <a:solidFill>
                            <a:schemeClr val="lt2"/>
                          </a:solidFill>
                          <a:latin typeface="Inria Sans"/>
                          <a:ea typeface="Inria Sans"/>
                          <a:cs typeface="Inria Sans"/>
                          <a:sym typeface="Inria Sans"/>
                        </a:rPr>
                        <a:t>They are sorted by theme so you can use them in all kinds of presentations</a:t>
                      </a:r>
                      <a:endParaRPr sz="1050">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r>
            </a:tbl>
          </a:graphicData>
        </a:graphic>
      </p:graphicFrame>
      <p:sp>
        <p:nvSpPr>
          <p:cNvPr id="26840" name="Google Shape;26840;p47"/>
          <p:cNvSpPr txBox="1"/>
          <p:nvPr/>
        </p:nvSpPr>
        <p:spPr>
          <a:xfrm>
            <a:off x="720000" y="1209350"/>
            <a:ext cx="77040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GB" b="1">
                <a:solidFill>
                  <a:schemeClr val="lt2"/>
                </a:solidFill>
                <a:latin typeface="Inria Sans"/>
                <a:ea typeface="Inria Sans"/>
                <a:cs typeface="Inria Sans"/>
                <a:sym typeface="Inria Sans"/>
              </a:rPr>
              <a:t>This is a slide structure based on a </a:t>
            </a:r>
            <a:r>
              <a:rPr lang="en-GB" b="1">
                <a:solidFill>
                  <a:schemeClr val="lt2"/>
                </a:solidFill>
                <a:latin typeface="Inria Sans"/>
                <a:ea typeface="Inria Sans"/>
                <a:cs typeface="Inria Sans"/>
                <a:sym typeface="Inria Sans"/>
              </a:rPr>
              <a:t>presentatio</a:t>
            </a:r>
            <a:r>
              <a:rPr lang="en-GB" b="1">
                <a:solidFill>
                  <a:schemeClr val="lt2"/>
                </a:solidFill>
                <a:latin typeface="Inria Sans"/>
                <a:ea typeface="Inria Sans"/>
                <a:cs typeface="Inria Sans"/>
                <a:sym typeface="Inria Sans"/>
              </a:rPr>
              <a:t>n</a:t>
            </a:r>
            <a:r>
              <a:rPr lang="en-GB" b="1">
                <a:solidFill>
                  <a:schemeClr val="lt2"/>
                </a:solidFill>
                <a:latin typeface="Inria Sans"/>
                <a:ea typeface="Inria Sans"/>
                <a:cs typeface="Inria Sans"/>
                <a:sym typeface="Inria Sans"/>
              </a:rPr>
              <a:t> for education </a:t>
            </a:r>
            <a:r>
              <a:rPr lang="en-GB" b="1">
                <a:solidFill>
                  <a:schemeClr val="lt2"/>
                </a:solidFill>
                <a:latin typeface="Inria Sans"/>
                <a:ea typeface="Inria Sans"/>
                <a:cs typeface="Inria Sans"/>
                <a:sym typeface="Inria Sans"/>
              </a:rPr>
              <a:t> </a:t>
            </a:r>
            <a:endParaRPr b="1">
              <a:solidFill>
                <a:schemeClr val="lt2"/>
              </a:solidFill>
              <a:latin typeface="Inria Sans"/>
              <a:ea typeface="Inria Sans"/>
              <a:cs typeface="Inria Sans"/>
              <a:sym typeface="Inria Sans"/>
            </a:endParaRPr>
          </a:p>
          <a:p>
            <a:pPr marL="0" lvl="0" indent="0" algn="l" rtl="0">
              <a:spcBef>
                <a:spcPts val="0"/>
              </a:spcBef>
              <a:spcAft>
                <a:spcPts val="0"/>
              </a:spcAft>
              <a:buNone/>
            </a:pPr>
            <a:r>
              <a:rPr lang="en-GB">
                <a:solidFill>
                  <a:schemeClr val="lt2"/>
                </a:solidFill>
                <a:latin typeface="Inria Sans"/>
                <a:ea typeface="Inria Sans"/>
                <a:cs typeface="Inria Sans"/>
                <a:sym typeface="Inria Sans"/>
              </a:rPr>
              <a:t>You can delete this slide when you’re done editing the presentation</a:t>
            </a:r>
            <a:endParaRPr>
              <a:solidFill>
                <a:schemeClr val="lt2"/>
              </a:solidFill>
              <a:latin typeface="Inria Sans"/>
              <a:ea typeface="Inria Sans"/>
              <a:cs typeface="Inria Sans"/>
              <a:sym typeface="Inria Sans"/>
            </a:endParaRPr>
          </a:p>
        </p:txBody>
      </p:sp>
      <p:sp>
        <p:nvSpPr>
          <p:cNvPr id="26841" name="Google Shape;26841;p47"/>
          <p:cNvSpPr txBox="1"/>
          <p:nvPr/>
        </p:nvSpPr>
        <p:spPr>
          <a:xfrm>
            <a:off x="1328413" y="4256000"/>
            <a:ext cx="3000000" cy="461700"/>
          </a:xfrm>
          <a:prstGeom prst="rect">
            <a:avLst/>
          </a:prstGeom>
          <a:noFill/>
          <a:ln>
            <a:noFill/>
          </a:ln>
        </p:spPr>
        <p:txBody>
          <a:bodyPr spcFirstLastPara="1" wrap="square" lIns="85725" tIns="91425" rIns="91425" bIns="91425" anchor="b" anchorCtr="0">
            <a:noAutofit/>
          </a:bodyPr>
          <a:lstStyle/>
          <a:p>
            <a:pPr marL="0" lvl="0" indent="0" algn="ctr" rtl="0">
              <a:lnSpc>
                <a:spcPct val="150000"/>
              </a:lnSpc>
              <a:spcBef>
                <a:spcPts val="0"/>
              </a:spcBef>
              <a:spcAft>
                <a:spcPts val="0"/>
              </a:spcAft>
              <a:buNone/>
            </a:pPr>
            <a:r>
              <a:rPr lang="en-GB" sz="1000">
                <a:solidFill>
                  <a:schemeClr val="lt2"/>
                </a:solidFill>
                <a:latin typeface="Inria Sans"/>
                <a:ea typeface="Inria Sans"/>
                <a:cs typeface="Inria Sans"/>
                <a:sym typeface="Inria Sans"/>
              </a:rPr>
              <a:t>For more info:</a:t>
            </a:r>
            <a:br>
              <a:rPr lang="en-GB" sz="1000">
                <a:solidFill>
                  <a:schemeClr val="lt2"/>
                </a:solidFill>
                <a:latin typeface="Inria Sans"/>
                <a:ea typeface="Inria Sans"/>
                <a:cs typeface="Inria Sans"/>
                <a:sym typeface="Inria Sans"/>
              </a:rPr>
            </a:br>
            <a:r>
              <a:rPr lang="en-GB" sz="1000" b="1">
                <a:solidFill>
                  <a:schemeClr val="lt2"/>
                </a:solidFill>
                <a:uFill>
                  <a:noFill/>
                </a:uFill>
                <a:latin typeface="Inria Sans"/>
                <a:ea typeface="Inria Sans"/>
                <a:cs typeface="Inria Sans"/>
                <a:sym typeface="Inria Sans"/>
                <a:hlinkClick r:id="rId7"/>
              </a:rPr>
              <a:t>SLIDESGO </a:t>
            </a:r>
            <a:r>
              <a:rPr lang="en-GB" sz="1000" b="1">
                <a:solidFill>
                  <a:schemeClr val="lt2"/>
                </a:solidFill>
                <a:latin typeface="Inria Sans"/>
                <a:ea typeface="Inria Sans"/>
                <a:cs typeface="Inria Sans"/>
                <a:sym typeface="Inria Sans"/>
              </a:rPr>
              <a:t> |  </a:t>
            </a:r>
            <a:r>
              <a:rPr lang="en-GB" sz="1000" b="1">
                <a:solidFill>
                  <a:schemeClr val="lt2"/>
                </a:solidFill>
                <a:uFill>
                  <a:noFill/>
                </a:uFill>
                <a:latin typeface="Inria Sans"/>
                <a:ea typeface="Inria Sans"/>
                <a:cs typeface="Inria Sans"/>
                <a:sym typeface="Inria Sans"/>
                <a:hlinkClick r:id="rId8"/>
              </a:rPr>
              <a:t>SLIDESGO SCHOOL</a:t>
            </a:r>
            <a:r>
              <a:rPr lang="en-GB" sz="1000" b="1">
                <a:solidFill>
                  <a:schemeClr val="lt2"/>
                </a:solidFill>
                <a:latin typeface="Inria Sans"/>
                <a:ea typeface="Inria Sans"/>
                <a:cs typeface="Inria Sans"/>
                <a:sym typeface="Inria Sans"/>
              </a:rPr>
              <a:t>  |  </a:t>
            </a:r>
            <a:r>
              <a:rPr lang="en-GB" sz="1000" b="1">
                <a:solidFill>
                  <a:schemeClr val="lt2"/>
                </a:solidFill>
                <a:uFill>
                  <a:noFill/>
                </a:uFill>
                <a:latin typeface="Inria Sans"/>
                <a:ea typeface="Inria Sans"/>
                <a:cs typeface="Inria Sans"/>
                <a:sym typeface="Inria Sans"/>
                <a:hlinkClick r:id="rId9"/>
              </a:rPr>
              <a:t>FAQS</a:t>
            </a:r>
            <a:endParaRPr sz="1000" b="1">
              <a:solidFill>
                <a:schemeClr val="lt2"/>
              </a:solidFill>
              <a:latin typeface="Inria Sans"/>
              <a:ea typeface="Inria Sans"/>
              <a:cs typeface="Inria Sans"/>
              <a:sym typeface="Inria Sans"/>
            </a:endParaRPr>
          </a:p>
        </p:txBody>
      </p:sp>
      <p:sp>
        <p:nvSpPr>
          <p:cNvPr id="26842" name="Google Shape;26842;p47"/>
          <p:cNvSpPr txBox="1"/>
          <p:nvPr/>
        </p:nvSpPr>
        <p:spPr>
          <a:xfrm>
            <a:off x="4815588" y="4256000"/>
            <a:ext cx="3000000" cy="461700"/>
          </a:xfrm>
          <a:prstGeom prst="rect">
            <a:avLst/>
          </a:prstGeom>
          <a:noFill/>
          <a:ln>
            <a:noFill/>
          </a:ln>
        </p:spPr>
        <p:txBody>
          <a:bodyPr spcFirstLastPara="1" wrap="square" lIns="91425" tIns="91425" rIns="91425" bIns="91425" anchor="b" anchorCtr="0">
            <a:noAutofit/>
          </a:bodyPr>
          <a:lstStyle/>
          <a:p>
            <a:pPr marL="0" lvl="0" indent="0" algn="ctr" rtl="0">
              <a:lnSpc>
                <a:spcPct val="150000"/>
              </a:lnSpc>
              <a:spcBef>
                <a:spcPts val="0"/>
              </a:spcBef>
              <a:spcAft>
                <a:spcPts val="0"/>
              </a:spcAft>
              <a:buNone/>
            </a:pPr>
            <a:r>
              <a:rPr lang="en-GB" sz="1000">
                <a:solidFill>
                  <a:schemeClr val="lt2"/>
                </a:solidFill>
                <a:latin typeface="Inria Sans"/>
                <a:ea typeface="Inria Sans"/>
                <a:cs typeface="Inria Sans"/>
                <a:sym typeface="Inria Sans"/>
              </a:rPr>
              <a:t>You can visit our sister </a:t>
            </a:r>
            <a:r>
              <a:rPr lang="en-GB" sz="1000">
                <a:solidFill>
                  <a:schemeClr val="lt2"/>
                </a:solidFill>
                <a:latin typeface="Inria Sans"/>
                <a:ea typeface="Inria Sans"/>
                <a:cs typeface="Inria Sans"/>
                <a:sym typeface="Inria Sans"/>
              </a:rPr>
              <a:t>projects</a:t>
            </a:r>
            <a:r>
              <a:rPr lang="en-GB" sz="1000">
                <a:solidFill>
                  <a:schemeClr val="lt2"/>
                </a:solidFill>
                <a:latin typeface="Inria Sans"/>
                <a:ea typeface="Inria Sans"/>
                <a:cs typeface="Inria Sans"/>
                <a:sym typeface="Inria Sans"/>
              </a:rPr>
              <a:t>:</a:t>
            </a:r>
            <a:br>
              <a:rPr lang="en-GB" sz="1000">
                <a:solidFill>
                  <a:schemeClr val="lt2"/>
                </a:solidFill>
                <a:latin typeface="Inria Sans"/>
                <a:ea typeface="Inria Sans"/>
                <a:cs typeface="Inria Sans"/>
                <a:sym typeface="Inria Sans"/>
              </a:rPr>
            </a:br>
            <a:r>
              <a:rPr lang="en-GB" sz="1000" b="1">
                <a:solidFill>
                  <a:schemeClr val="lt2"/>
                </a:solidFill>
                <a:uFill>
                  <a:noFill/>
                </a:uFill>
                <a:latin typeface="Inria Sans"/>
                <a:ea typeface="Inria Sans"/>
                <a:cs typeface="Inria Sans"/>
                <a:sym typeface="Inria Sans"/>
                <a:hlinkClick r:id="rId10"/>
              </a:rPr>
              <a:t>FREEPIK</a:t>
            </a:r>
            <a:r>
              <a:rPr lang="en-GB" sz="1000" b="1">
                <a:solidFill>
                  <a:schemeClr val="lt2"/>
                </a:solidFill>
                <a:latin typeface="Inria Sans"/>
                <a:ea typeface="Inria Sans"/>
                <a:cs typeface="Inria Sans"/>
                <a:sym typeface="Inria Sans"/>
              </a:rPr>
              <a:t> | </a:t>
            </a:r>
            <a:r>
              <a:rPr lang="en-GB" sz="1000" b="1">
                <a:solidFill>
                  <a:schemeClr val="lt2"/>
                </a:solidFill>
                <a:uFill>
                  <a:noFill/>
                </a:uFill>
                <a:latin typeface="Inria Sans"/>
                <a:ea typeface="Inria Sans"/>
                <a:cs typeface="Inria Sans"/>
                <a:sym typeface="Inria Sans"/>
                <a:hlinkClick r:id="rId11"/>
              </a:rPr>
              <a:t>FLATICON</a:t>
            </a:r>
            <a:r>
              <a:rPr lang="en-GB" sz="1000" b="1">
                <a:solidFill>
                  <a:schemeClr val="lt2"/>
                </a:solidFill>
                <a:latin typeface="Inria Sans"/>
                <a:ea typeface="Inria Sans"/>
                <a:cs typeface="Inria Sans"/>
                <a:sym typeface="Inria Sans"/>
              </a:rPr>
              <a:t> | </a:t>
            </a:r>
            <a:r>
              <a:rPr lang="en-GB" sz="1000" b="1">
                <a:solidFill>
                  <a:schemeClr val="lt2"/>
                </a:solidFill>
                <a:uFill>
                  <a:noFill/>
                </a:uFill>
                <a:latin typeface="Inria Sans"/>
                <a:ea typeface="Inria Sans"/>
                <a:cs typeface="Inria Sans"/>
                <a:sym typeface="Inria Sans"/>
                <a:hlinkClick r:id="rId12"/>
              </a:rPr>
              <a:t>STORYSET</a:t>
            </a:r>
            <a:r>
              <a:rPr lang="en-GB" sz="1000" b="1">
                <a:solidFill>
                  <a:schemeClr val="lt2"/>
                </a:solidFill>
                <a:latin typeface="Inria Sans"/>
                <a:ea typeface="Inria Sans"/>
                <a:cs typeface="Inria Sans"/>
                <a:sym typeface="Inria Sans"/>
              </a:rPr>
              <a:t> | </a:t>
            </a:r>
            <a:r>
              <a:rPr lang="en-GB" sz="1000" b="1">
                <a:solidFill>
                  <a:schemeClr val="lt2"/>
                </a:solidFill>
                <a:uFill>
                  <a:noFill/>
                </a:uFill>
                <a:latin typeface="Inria Sans"/>
                <a:ea typeface="Inria Sans"/>
                <a:cs typeface="Inria Sans"/>
                <a:sym typeface="Inria Sans"/>
                <a:hlinkClick r:id="rId13"/>
              </a:rPr>
              <a:t>WEPIK </a:t>
            </a:r>
            <a:r>
              <a:rPr lang="en-GB" sz="1000" b="1">
                <a:solidFill>
                  <a:schemeClr val="lt2"/>
                </a:solidFill>
                <a:latin typeface="Inria Sans"/>
                <a:ea typeface="Inria Sans"/>
                <a:cs typeface="Inria Sans"/>
                <a:sym typeface="Inria Sans"/>
              </a:rPr>
              <a:t>| </a:t>
            </a:r>
            <a:r>
              <a:rPr lang="en-GB" sz="1000" b="1">
                <a:solidFill>
                  <a:schemeClr val="lt2"/>
                </a:solidFill>
                <a:uFill>
                  <a:noFill/>
                </a:uFill>
                <a:latin typeface="Inria Sans"/>
                <a:ea typeface="Inria Sans"/>
                <a:cs typeface="Inria Sans"/>
                <a:sym typeface="Inria Sans"/>
                <a:hlinkClick r:id="rId14"/>
              </a:rPr>
              <a:t>VIDFY</a:t>
            </a:r>
            <a:endParaRPr sz="1000">
              <a:solidFill>
                <a:schemeClr val="lt2"/>
              </a:solidFill>
              <a:latin typeface="Inria Sans"/>
              <a:ea typeface="Inria Sans"/>
              <a:cs typeface="Inria Sans"/>
              <a:sym typeface="Inria Sans"/>
            </a:endParaRPr>
          </a:p>
        </p:txBody>
      </p:sp>
      <p:grpSp>
        <p:nvGrpSpPr>
          <p:cNvPr id="26843" name="Google Shape;26843;p47"/>
          <p:cNvGrpSpPr/>
          <p:nvPr/>
        </p:nvGrpSpPr>
        <p:grpSpPr>
          <a:xfrm>
            <a:off x="159580" y="156004"/>
            <a:ext cx="806569" cy="817291"/>
            <a:chOff x="159580" y="156004"/>
            <a:chExt cx="806569" cy="817291"/>
          </a:xfrm>
        </p:grpSpPr>
        <p:sp>
          <p:nvSpPr>
            <p:cNvPr id="26844" name="Google Shape;26844;p47"/>
            <p:cNvSpPr/>
            <p:nvPr/>
          </p:nvSpPr>
          <p:spPr>
            <a:xfrm rot="7106339">
              <a:off x="196658" y="323469"/>
              <a:ext cx="668217" cy="482362"/>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5" name="Google Shape;26845;p47"/>
            <p:cNvSpPr/>
            <p:nvPr/>
          </p:nvSpPr>
          <p:spPr>
            <a:xfrm rot="7106339">
              <a:off x="391140" y="475964"/>
              <a:ext cx="376633" cy="19629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6" name="Google Shape;26846;p47"/>
            <p:cNvSpPr/>
            <p:nvPr/>
          </p:nvSpPr>
          <p:spPr>
            <a:xfrm rot="7106339">
              <a:off x="522214" y="514225"/>
              <a:ext cx="75314" cy="45185"/>
            </a:xfrm>
            <a:custGeom>
              <a:avLst/>
              <a:gdLst/>
              <a:ahLst/>
              <a:cxnLst/>
              <a:rect l="l" t="t" r="r" b="b"/>
              <a:pathLst>
                <a:path w="4727" h="2836" fill="none" extrusionOk="0">
                  <a:moveTo>
                    <a:pt x="1" y="0"/>
                  </a:moveTo>
                  <a:lnTo>
                    <a:pt x="2593" y="2836"/>
                  </a:lnTo>
                  <a:lnTo>
                    <a:pt x="4726" y="892"/>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7" name="Google Shape;26847;p47"/>
            <p:cNvSpPr/>
            <p:nvPr/>
          </p:nvSpPr>
          <p:spPr>
            <a:xfrm rot="7106339">
              <a:off x="506162" y="548398"/>
              <a:ext cx="48627" cy="8620"/>
            </a:xfrm>
            <a:custGeom>
              <a:avLst/>
              <a:gdLst/>
              <a:ahLst/>
              <a:cxnLst/>
              <a:rect l="l" t="t" r="r" b="b"/>
              <a:pathLst>
                <a:path w="3052" h="541" fill="none" extrusionOk="0">
                  <a:moveTo>
                    <a:pt x="3052" y="1"/>
                  </a:moveTo>
                  <a:lnTo>
                    <a:pt x="0" y="541"/>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8" name="Google Shape;26848;p47"/>
            <p:cNvSpPr/>
            <p:nvPr/>
          </p:nvSpPr>
          <p:spPr>
            <a:xfrm rot="7106339">
              <a:off x="825531" y="518742"/>
              <a:ext cx="129517" cy="102399"/>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9" name="Google Shape;26849;p47"/>
            <p:cNvSpPr/>
            <p:nvPr/>
          </p:nvSpPr>
          <p:spPr>
            <a:xfrm rot="7106339">
              <a:off x="783333" y="620702"/>
              <a:ext cx="57246" cy="70024"/>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7582" name="Shape 27582"/>
        <p:cNvGrpSpPr/>
        <p:nvPr/>
      </p:nvGrpSpPr>
      <p:grpSpPr>
        <a:xfrm>
          <a:off x="0" y="0"/>
          <a:ext cx="0" cy="0"/>
          <a:chOff x="0" y="0"/>
          <a:chExt cx="0" cy="0"/>
        </a:xfrm>
      </p:grpSpPr>
      <p:sp>
        <p:nvSpPr>
          <p:cNvPr id="27583" name="Google Shape;27583;p65"/>
          <p:cNvSpPr/>
          <p:nvPr/>
        </p:nvSpPr>
        <p:spPr>
          <a:xfrm>
            <a:off x="5610923" y="1588650"/>
            <a:ext cx="2017825" cy="2449988"/>
          </a:xfrm>
          <a:custGeom>
            <a:avLst/>
            <a:gdLst/>
            <a:ahLst/>
            <a:cxnLst/>
            <a:rect l="l" t="t" r="r" b="b"/>
            <a:pathLst>
              <a:path w="68118" h="82707" extrusionOk="0">
                <a:moveTo>
                  <a:pt x="4712" y="0"/>
                </a:moveTo>
                <a:cubicBezTo>
                  <a:pt x="2098" y="0"/>
                  <a:pt x="0" y="2128"/>
                  <a:pt x="0" y="4742"/>
                </a:cubicBezTo>
                <a:lnTo>
                  <a:pt x="0" y="82707"/>
                </a:lnTo>
                <a:cubicBezTo>
                  <a:pt x="23496" y="59636"/>
                  <a:pt x="46536" y="37052"/>
                  <a:pt x="68117" y="12675"/>
                </a:cubicBezTo>
                <a:lnTo>
                  <a:pt x="68117" y="4742"/>
                </a:lnTo>
                <a:cubicBezTo>
                  <a:pt x="68117" y="2098"/>
                  <a:pt x="65989" y="0"/>
                  <a:pt x="63406" y="0"/>
                </a:cubicBezTo>
                <a:close/>
              </a:path>
            </a:pathLst>
          </a:custGeom>
          <a:solidFill>
            <a:srgbClr val="C51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4" name="Google Shape;27584;p65"/>
          <p:cNvSpPr txBox="1"/>
          <p:nvPr>
            <p:ph type="subTitle" idx="1"/>
          </p:nvPr>
        </p:nvSpPr>
        <p:spPr>
          <a:xfrm>
            <a:off x="720000" y="2761100"/>
            <a:ext cx="2538900" cy="9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replace the image on the screen with your own work. Just right-click on it and select “Replace image”</a:t>
            </a:r>
            <a:endParaRPr lang="en-GB"/>
          </a:p>
        </p:txBody>
      </p:sp>
      <p:sp>
        <p:nvSpPr>
          <p:cNvPr id="27585" name="Google Shape;27585;p65"/>
          <p:cNvSpPr txBox="1"/>
          <p:nvPr>
            <p:ph type="title"/>
          </p:nvPr>
        </p:nvSpPr>
        <p:spPr>
          <a:xfrm>
            <a:off x="715100" y="1800450"/>
            <a:ext cx="3058200" cy="90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ON YOUR TABLET TOO!</a:t>
            </a:r>
            <a:endParaRPr lang="en-GB"/>
          </a:p>
        </p:txBody>
      </p:sp>
      <p:pic>
        <p:nvPicPr>
          <p:cNvPr id="27586" name="Google Shape;27586;p65"/>
          <p:cNvPicPr preferRelativeResize="0"/>
          <p:nvPr/>
        </p:nvPicPr>
        <p:blipFill rotWithShape="1">
          <a:blip r:embed="rId1"/>
          <a:srcRect l="999" r="999"/>
          <a:stretch>
            <a:fillRect/>
          </a:stretch>
        </p:blipFill>
        <p:spPr>
          <a:xfrm>
            <a:off x="5694225" y="1685392"/>
            <a:ext cx="1851300" cy="2520300"/>
          </a:xfrm>
          <a:prstGeom prst="roundRect">
            <a:avLst>
              <a:gd name="adj" fmla="val 6722"/>
            </a:avLst>
          </a:prstGeom>
          <a:noFill/>
          <a:ln>
            <a:noFill/>
          </a:ln>
        </p:spPr>
      </p:pic>
      <p:sp>
        <p:nvSpPr>
          <p:cNvPr id="27587" name="Google Shape;27587;p65"/>
          <p:cNvSpPr/>
          <p:nvPr/>
        </p:nvSpPr>
        <p:spPr>
          <a:xfrm>
            <a:off x="5610923" y="1589539"/>
            <a:ext cx="2017825" cy="2716531"/>
          </a:xfrm>
          <a:custGeom>
            <a:avLst/>
            <a:gdLst/>
            <a:ahLst/>
            <a:cxnLst/>
            <a:rect l="l" t="t" r="r" b="b"/>
            <a:pathLst>
              <a:path w="68118" h="91705" extrusionOk="0">
                <a:moveTo>
                  <a:pt x="4712" y="1"/>
                </a:moveTo>
                <a:cubicBezTo>
                  <a:pt x="2128" y="1"/>
                  <a:pt x="0" y="2068"/>
                  <a:pt x="0" y="4712"/>
                </a:cubicBezTo>
                <a:lnTo>
                  <a:pt x="0" y="86993"/>
                </a:lnTo>
                <a:cubicBezTo>
                  <a:pt x="0" y="89576"/>
                  <a:pt x="2098" y="91704"/>
                  <a:pt x="4712" y="91704"/>
                </a:cubicBezTo>
                <a:lnTo>
                  <a:pt x="63406" y="91704"/>
                </a:lnTo>
                <a:cubicBezTo>
                  <a:pt x="66050" y="91704"/>
                  <a:pt x="68117" y="89576"/>
                  <a:pt x="68117" y="86962"/>
                </a:cubicBezTo>
                <a:lnTo>
                  <a:pt x="68117" y="4712"/>
                </a:lnTo>
                <a:cubicBezTo>
                  <a:pt x="68117" y="2128"/>
                  <a:pt x="66050" y="1"/>
                  <a:pt x="63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8" name="Google Shape;27588;p65"/>
          <p:cNvSpPr/>
          <p:nvPr/>
        </p:nvSpPr>
        <p:spPr>
          <a:xfrm>
            <a:off x="5688357" y="1717619"/>
            <a:ext cx="1940392" cy="2578757"/>
          </a:xfrm>
          <a:custGeom>
            <a:avLst/>
            <a:gdLst/>
            <a:ahLst/>
            <a:cxnLst/>
            <a:rect l="l" t="t" r="r" b="b"/>
            <a:pathLst>
              <a:path w="65504" h="87054" extrusionOk="0">
                <a:moveTo>
                  <a:pt x="65503" y="0"/>
                </a:moveTo>
                <a:lnTo>
                  <a:pt x="0" y="87053"/>
                </a:lnTo>
                <a:lnTo>
                  <a:pt x="60792" y="87053"/>
                </a:lnTo>
                <a:cubicBezTo>
                  <a:pt x="63436" y="87053"/>
                  <a:pt x="65503" y="84925"/>
                  <a:pt x="65503" y="82342"/>
                </a:cubicBezTo>
                <a:lnTo>
                  <a:pt x="65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7589" name="Google Shape;27589;p65"/>
          <p:cNvPicPr preferRelativeResize="0"/>
          <p:nvPr/>
        </p:nvPicPr>
        <p:blipFill rotWithShape="1">
          <a:blip r:embed="rId2"/>
          <a:srcRect l="999" r="999"/>
          <a:stretch>
            <a:fillRect/>
          </a:stretch>
        </p:blipFill>
        <p:spPr>
          <a:xfrm>
            <a:off x="5698265" y="1687852"/>
            <a:ext cx="1851300" cy="2520300"/>
          </a:xfrm>
          <a:prstGeom prst="roundRect">
            <a:avLst>
              <a:gd name="adj" fmla="val 6722"/>
            </a:avLst>
          </a:prstGeom>
          <a:noFill/>
          <a:ln>
            <a:noFill/>
          </a:ln>
        </p:spPr>
      </p:pic>
      <p:sp>
        <p:nvSpPr>
          <p:cNvPr id="27590" name="Google Shape;27590;p65"/>
          <p:cNvSpPr/>
          <p:nvPr/>
        </p:nvSpPr>
        <p:spPr>
          <a:xfrm>
            <a:off x="6356018" y="4119259"/>
            <a:ext cx="527636" cy="22543"/>
          </a:xfrm>
          <a:custGeom>
            <a:avLst/>
            <a:gdLst/>
            <a:ahLst/>
            <a:cxnLst/>
            <a:rect l="l" t="t" r="r" b="b"/>
            <a:pathLst>
              <a:path w="17812" h="761" extrusionOk="0">
                <a:moveTo>
                  <a:pt x="365" y="1"/>
                </a:moveTo>
                <a:cubicBezTo>
                  <a:pt x="182" y="1"/>
                  <a:pt x="0" y="153"/>
                  <a:pt x="0" y="396"/>
                </a:cubicBezTo>
                <a:cubicBezTo>
                  <a:pt x="0" y="578"/>
                  <a:pt x="152" y="761"/>
                  <a:pt x="365" y="761"/>
                </a:cubicBezTo>
                <a:lnTo>
                  <a:pt x="17386" y="761"/>
                </a:lnTo>
                <a:cubicBezTo>
                  <a:pt x="17630" y="761"/>
                  <a:pt x="17812" y="578"/>
                  <a:pt x="17782" y="396"/>
                </a:cubicBezTo>
                <a:cubicBezTo>
                  <a:pt x="17782" y="183"/>
                  <a:pt x="17630" y="1"/>
                  <a:pt x="17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1" name="Google Shape;27591;p65"/>
          <p:cNvSpPr/>
          <p:nvPr/>
        </p:nvSpPr>
        <p:spPr>
          <a:xfrm flipH="1">
            <a:off x="793892" y="-455959"/>
            <a:ext cx="286583" cy="2027852"/>
          </a:xfrm>
          <a:custGeom>
            <a:avLst/>
            <a:gdLst/>
            <a:ahLst/>
            <a:cxnLst/>
            <a:rect l="l" t="t" r="r" b="b"/>
            <a:pathLst>
              <a:path w="9608" h="67986" extrusionOk="0">
                <a:moveTo>
                  <a:pt x="5426" y="0"/>
                </a:moveTo>
                <a:lnTo>
                  <a:pt x="4182" y="1159"/>
                </a:lnTo>
                <a:cubicBezTo>
                  <a:pt x="4182" y="1159"/>
                  <a:pt x="4166" y="1143"/>
                  <a:pt x="4139" y="1143"/>
                </a:cubicBezTo>
                <a:cubicBezTo>
                  <a:pt x="3893" y="1143"/>
                  <a:pt x="2724" y="2404"/>
                  <a:pt x="4098" y="27748"/>
                </a:cubicBezTo>
                <a:cubicBezTo>
                  <a:pt x="5115" y="46228"/>
                  <a:pt x="0" y="60639"/>
                  <a:pt x="0" y="60639"/>
                </a:cubicBezTo>
                <a:lnTo>
                  <a:pt x="5115" y="67985"/>
                </a:lnTo>
                <a:cubicBezTo>
                  <a:pt x="5115" y="67985"/>
                  <a:pt x="7008" y="64934"/>
                  <a:pt x="8308" y="47669"/>
                </a:cubicBezTo>
                <a:cubicBezTo>
                  <a:pt x="9608" y="30432"/>
                  <a:pt x="5115" y="12207"/>
                  <a:pt x="54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2" name="Google Shape;27592;p65"/>
          <p:cNvSpPr/>
          <p:nvPr/>
        </p:nvSpPr>
        <p:spPr>
          <a:xfrm rot="10800000">
            <a:off x="8257618" y="979444"/>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27596" name="Shape 27596"/>
        <p:cNvGrpSpPr/>
        <p:nvPr/>
      </p:nvGrpSpPr>
      <p:grpSpPr>
        <a:xfrm>
          <a:off x="0" y="0"/>
          <a:ext cx="0" cy="0"/>
          <a:chOff x="0" y="0"/>
          <a:chExt cx="0" cy="0"/>
        </a:xfrm>
      </p:grpSpPr>
      <p:sp>
        <p:nvSpPr>
          <p:cNvPr id="27597" name="Google Shape;27597;p66"/>
          <p:cNvSpPr txBox="1"/>
          <p:nvPr>
            <p:ph type="subTitle" idx="1"/>
          </p:nvPr>
        </p:nvSpPr>
        <p:spPr>
          <a:xfrm>
            <a:off x="5885025" y="2761100"/>
            <a:ext cx="2538900" cy="963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Just right-click on it and select “Replace image”</a:t>
            </a:r>
            <a:endParaRPr lang="en-GB"/>
          </a:p>
        </p:txBody>
      </p:sp>
      <p:sp>
        <p:nvSpPr>
          <p:cNvPr id="27598" name="Google Shape;27598;p66"/>
          <p:cNvSpPr txBox="1"/>
          <p:nvPr>
            <p:ph type="title"/>
          </p:nvPr>
        </p:nvSpPr>
        <p:spPr>
          <a:xfrm>
            <a:off x="4786100" y="1800450"/>
            <a:ext cx="3642900" cy="90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a:t>AND ON OUR MOBILE APP</a:t>
            </a:r>
            <a:endParaRPr lang="en-GB"/>
          </a:p>
        </p:txBody>
      </p:sp>
      <p:grpSp>
        <p:nvGrpSpPr>
          <p:cNvPr id="27599" name="Google Shape;27599;p66"/>
          <p:cNvGrpSpPr/>
          <p:nvPr/>
        </p:nvGrpSpPr>
        <p:grpSpPr>
          <a:xfrm>
            <a:off x="1890263" y="1589440"/>
            <a:ext cx="1428840" cy="2716507"/>
            <a:chOff x="2087011" y="1209522"/>
            <a:chExt cx="1187040" cy="2256798"/>
          </a:xfrm>
        </p:grpSpPr>
        <p:sp>
          <p:nvSpPr>
            <p:cNvPr id="27600" name="Google Shape;27600;p66"/>
            <p:cNvSpPr/>
            <p:nvPr/>
          </p:nvSpPr>
          <p:spPr>
            <a:xfrm>
              <a:off x="2087011" y="1209522"/>
              <a:ext cx="1187040" cy="2256798"/>
            </a:xfrm>
            <a:custGeom>
              <a:avLst/>
              <a:gdLst/>
              <a:ahLst/>
              <a:cxnLst/>
              <a:rect l="l" t="t" r="r" b="b"/>
              <a:pathLst>
                <a:path w="37843" h="71947" extrusionOk="0">
                  <a:moveTo>
                    <a:pt x="4377" y="0"/>
                  </a:moveTo>
                  <a:cubicBezTo>
                    <a:pt x="1976" y="0"/>
                    <a:pt x="0" y="1945"/>
                    <a:pt x="0" y="4377"/>
                  </a:cubicBezTo>
                  <a:lnTo>
                    <a:pt x="0" y="66779"/>
                  </a:lnTo>
                  <a:cubicBezTo>
                    <a:pt x="0" y="69636"/>
                    <a:pt x="2310" y="71946"/>
                    <a:pt x="5167" y="71946"/>
                  </a:cubicBezTo>
                  <a:lnTo>
                    <a:pt x="32675" y="71946"/>
                  </a:lnTo>
                  <a:cubicBezTo>
                    <a:pt x="35533" y="71946"/>
                    <a:pt x="37843" y="69636"/>
                    <a:pt x="37843" y="66749"/>
                  </a:cubicBezTo>
                  <a:lnTo>
                    <a:pt x="37843" y="4377"/>
                  </a:lnTo>
                  <a:cubicBezTo>
                    <a:pt x="37843" y="1976"/>
                    <a:pt x="35897" y="0"/>
                    <a:pt x="33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1" name="Google Shape;27601;p66"/>
            <p:cNvSpPr/>
            <p:nvPr/>
          </p:nvSpPr>
          <p:spPr>
            <a:xfrm>
              <a:off x="2134658" y="1504125"/>
              <a:ext cx="1139393" cy="1962194"/>
            </a:xfrm>
            <a:custGeom>
              <a:avLst/>
              <a:gdLst/>
              <a:ahLst/>
              <a:cxnLst/>
              <a:rect l="l" t="t" r="r" b="b"/>
              <a:pathLst>
                <a:path w="36324" h="62555" extrusionOk="0">
                  <a:moveTo>
                    <a:pt x="36324" y="0"/>
                  </a:moveTo>
                  <a:lnTo>
                    <a:pt x="1" y="61035"/>
                  </a:lnTo>
                  <a:cubicBezTo>
                    <a:pt x="1" y="61035"/>
                    <a:pt x="2250" y="62554"/>
                    <a:pt x="3648" y="62554"/>
                  </a:cubicBezTo>
                  <a:lnTo>
                    <a:pt x="31156" y="62554"/>
                  </a:lnTo>
                  <a:cubicBezTo>
                    <a:pt x="34014" y="62554"/>
                    <a:pt x="36324" y="60244"/>
                    <a:pt x="36324" y="57387"/>
                  </a:cubicBezTo>
                  <a:lnTo>
                    <a:pt x="363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2" name="Google Shape;27602;p66"/>
            <p:cNvSpPr/>
            <p:nvPr/>
          </p:nvSpPr>
          <p:spPr>
            <a:xfrm>
              <a:off x="2144194" y="1264823"/>
              <a:ext cx="1072643" cy="2144282"/>
            </a:xfrm>
            <a:custGeom>
              <a:avLst/>
              <a:gdLst/>
              <a:ahLst/>
              <a:cxnLst/>
              <a:rect l="l" t="t" r="r" b="b"/>
              <a:pathLst>
                <a:path w="34196" h="68360" extrusionOk="0">
                  <a:moveTo>
                    <a:pt x="24743" y="0"/>
                  </a:moveTo>
                  <a:lnTo>
                    <a:pt x="24743" y="1094"/>
                  </a:lnTo>
                  <a:cubicBezTo>
                    <a:pt x="24743" y="2128"/>
                    <a:pt x="23861" y="3009"/>
                    <a:pt x="22798" y="3009"/>
                  </a:cubicBezTo>
                  <a:lnTo>
                    <a:pt x="10913" y="3009"/>
                  </a:lnTo>
                  <a:cubicBezTo>
                    <a:pt x="10031" y="3009"/>
                    <a:pt x="9302" y="2310"/>
                    <a:pt x="9302" y="1429"/>
                  </a:cubicBezTo>
                  <a:lnTo>
                    <a:pt x="9302" y="30"/>
                  </a:lnTo>
                  <a:lnTo>
                    <a:pt x="3375" y="30"/>
                  </a:lnTo>
                  <a:cubicBezTo>
                    <a:pt x="1521" y="30"/>
                    <a:pt x="1" y="1550"/>
                    <a:pt x="1" y="3404"/>
                  </a:cubicBezTo>
                  <a:lnTo>
                    <a:pt x="1" y="63496"/>
                  </a:lnTo>
                  <a:cubicBezTo>
                    <a:pt x="1" y="66202"/>
                    <a:pt x="2159" y="68360"/>
                    <a:pt x="4864" y="68360"/>
                  </a:cubicBezTo>
                  <a:lnTo>
                    <a:pt x="29333" y="68360"/>
                  </a:lnTo>
                  <a:cubicBezTo>
                    <a:pt x="32038" y="68360"/>
                    <a:pt x="34196" y="66202"/>
                    <a:pt x="34196" y="63496"/>
                  </a:cubicBezTo>
                  <a:lnTo>
                    <a:pt x="34196" y="3404"/>
                  </a:lnTo>
                  <a:cubicBezTo>
                    <a:pt x="34196" y="1550"/>
                    <a:pt x="32676" y="61"/>
                    <a:pt x="30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27603" name="Google Shape;27603;p66"/>
          <p:cNvPicPr preferRelativeResize="0"/>
          <p:nvPr/>
        </p:nvPicPr>
        <p:blipFill rotWithShape="1">
          <a:blip r:embed="rId1"/>
          <a:srcRect t="3959" b="3959"/>
          <a:stretch>
            <a:fillRect/>
          </a:stretch>
        </p:blipFill>
        <p:spPr>
          <a:xfrm>
            <a:off x="1954929" y="1655944"/>
            <a:ext cx="1294800" cy="2581200"/>
          </a:xfrm>
          <a:prstGeom prst="roundRect">
            <a:avLst>
              <a:gd name="adj" fmla="val 10914"/>
            </a:avLst>
          </a:prstGeom>
          <a:noFill/>
          <a:ln>
            <a:noFill/>
          </a:ln>
        </p:spPr>
      </p:pic>
      <p:sp>
        <p:nvSpPr>
          <p:cNvPr id="27604" name="Google Shape;27604;p66"/>
          <p:cNvSpPr/>
          <p:nvPr/>
        </p:nvSpPr>
        <p:spPr>
          <a:xfrm>
            <a:off x="2370048" y="4131623"/>
            <a:ext cx="448786" cy="29866"/>
          </a:xfrm>
          <a:custGeom>
            <a:avLst/>
            <a:gdLst/>
            <a:ahLst/>
            <a:cxnLst/>
            <a:rect l="l" t="t" r="r" b="b"/>
            <a:pathLst>
              <a:path w="11886" h="791" extrusionOk="0">
                <a:moveTo>
                  <a:pt x="304" y="1"/>
                </a:moveTo>
                <a:cubicBezTo>
                  <a:pt x="152" y="1"/>
                  <a:pt x="0" y="153"/>
                  <a:pt x="0" y="305"/>
                </a:cubicBezTo>
                <a:lnTo>
                  <a:pt x="0" y="487"/>
                </a:lnTo>
                <a:cubicBezTo>
                  <a:pt x="0" y="639"/>
                  <a:pt x="152" y="791"/>
                  <a:pt x="304" y="791"/>
                </a:cubicBezTo>
                <a:lnTo>
                  <a:pt x="11581" y="791"/>
                </a:lnTo>
                <a:cubicBezTo>
                  <a:pt x="11733" y="791"/>
                  <a:pt x="11885" y="639"/>
                  <a:pt x="11885" y="487"/>
                </a:cubicBezTo>
                <a:lnTo>
                  <a:pt x="11885" y="305"/>
                </a:lnTo>
                <a:cubicBezTo>
                  <a:pt x="11885" y="122"/>
                  <a:pt x="11764" y="1"/>
                  <a:pt x="115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7608" name="Shape 27608"/>
        <p:cNvGrpSpPr/>
        <p:nvPr/>
      </p:nvGrpSpPr>
      <p:grpSpPr>
        <a:xfrm>
          <a:off x="0" y="0"/>
          <a:ext cx="0" cy="0"/>
          <a:chOff x="0" y="0"/>
          <a:chExt cx="0" cy="0"/>
        </a:xfrm>
      </p:grpSpPr>
      <p:grpSp>
        <p:nvGrpSpPr>
          <p:cNvPr id="27609" name="Google Shape;27609;p67"/>
          <p:cNvGrpSpPr/>
          <p:nvPr/>
        </p:nvGrpSpPr>
        <p:grpSpPr>
          <a:xfrm>
            <a:off x="715099" y="1488668"/>
            <a:ext cx="5023679" cy="3119837"/>
            <a:chOff x="1756900" y="1538850"/>
            <a:chExt cx="3981675" cy="2472725"/>
          </a:xfrm>
        </p:grpSpPr>
        <p:sp>
          <p:nvSpPr>
            <p:cNvPr id="27610" name="Google Shape;27610;p67"/>
            <p:cNvSpPr/>
            <p:nvPr/>
          </p:nvSpPr>
          <p:spPr>
            <a:xfrm>
              <a:off x="2282075" y="3143675"/>
              <a:ext cx="2875" cy="5750"/>
            </a:xfrm>
            <a:custGeom>
              <a:avLst/>
              <a:gdLst/>
              <a:ahLst/>
              <a:cxnLst/>
              <a:rect l="l" t="t" r="r" b="b"/>
              <a:pathLst>
                <a:path w="115" h="230" extrusionOk="0">
                  <a:moveTo>
                    <a:pt x="0" y="1"/>
                  </a:moveTo>
                  <a:lnTo>
                    <a:pt x="57" y="230"/>
                  </a:lnTo>
                  <a:lnTo>
                    <a:pt x="115" y="201"/>
                  </a:lnTo>
                  <a:cubicBezTo>
                    <a:pt x="86" y="144"/>
                    <a:pt x="57" y="58"/>
                    <a:pt x="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1" name="Google Shape;27611;p67"/>
            <p:cNvSpPr/>
            <p:nvPr/>
          </p:nvSpPr>
          <p:spPr>
            <a:xfrm>
              <a:off x="2472375" y="2720125"/>
              <a:ext cx="2900" cy="4300"/>
            </a:xfrm>
            <a:custGeom>
              <a:avLst/>
              <a:gdLst/>
              <a:ahLst/>
              <a:cxnLst/>
              <a:rect l="l" t="t" r="r" b="b"/>
              <a:pathLst>
                <a:path w="116" h="172" extrusionOk="0">
                  <a:moveTo>
                    <a:pt x="87" y="0"/>
                  </a:moveTo>
                  <a:lnTo>
                    <a:pt x="1" y="0"/>
                  </a:lnTo>
                  <a:lnTo>
                    <a:pt x="115" y="1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2" name="Google Shape;27612;p67"/>
            <p:cNvSpPr/>
            <p:nvPr/>
          </p:nvSpPr>
          <p:spPr>
            <a:xfrm>
              <a:off x="2070275" y="2491875"/>
              <a:ext cx="1475" cy="2900"/>
            </a:xfrm>
            <a:custGeom>
              <a:avLst/>
              <a:gdLst/>
              <a:ahLst/>
              <a:cxnLst/>
              <a:rect l="l" t="t" r="r" b="b"/>
              <a:pathLst>
                <a:path w="59" h="116" extrusionOk="0">
                  <a:moveTo>
                    <a:pt x="58" y="1"/>
                  </a:moveTo>
                  <a:lnTo>
                    <a:pt x="1" y="1"/>
                  </a:lnTo>
                  <a:lnTo>
                    <a:pt x="30" y="115"/>
                  </a:lnTo>
                  <a:cubicBezTo>
                    <a:pt x="30" y="86"/>
                    <a:pt x="30" y="58"/>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3" name="Google Shape;27613;p67"/>
            <p:cNvSpPr/>
            <p:nvPr/>
          </p:nvSpPr>
          <p:spPr>
            <a:xfrm>
              <a:off x="2692025" y="2220000"/>
              <a:ext cx="19350" cy="9325"/>
            </a:xfrm>
            <a:custGeom>
              <a:avLst/>
              <a:gdLst/>
              <a:ahLst/>
              <a:cxnLst/>
              <a:rect l="l" t="t" r="r" b="b"/>
              <a:pathLst>
                <a:path w="774" h="373" extrusionOk="0">
                  <a:moveTo>
                    <a:pt x="87" y="143"/>
                  </a:moveTo>
                  <a:cubicBezTo>
                    <a:pt x="30" y="143"/>
                    <a:pt x="1" y="229"/>
                    <a:pt x="1" y="286"/>
                  </a:cubicBezTo>
                  <a:cubicBezTo>
                    <a:pt x="30" y="344"/>
                    <a:pt x="87" y="372"/>
                    <a:pt x="144" y="372"/>
                  </a:cubicBezTo>
                  <a:cubicBezTo>
                    <a:pt x="287" y="315"/>
                    <a:pt x="402" y="286"/>
                    <a:pt x="545" y="258"/>
                  </a:cubicBezTo>
                  <a:cubicBezTo>
                    <a:pt x="631" y="172"/>
                    <a:pt x="716" y="86"/>
                    <a:pt x="774" y="0"/>
                  </a:cubicBezTo>
                  <a:cubicBezTo>
                    <a:pt x="545" y="29"/>
                    <a:pt x="316" y="86"/>
                    <a:pt x="87" y="1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4" name="Google Shape;27614;p67"/>
            <p:cNvSpPr/>
            <p:nvPr/>
          </p:nvSpPr>
          <p:spPr>
            <a:xfrm>
              <a:off x="3479075" y="2657150"/>
              <a:ext cx="258300" cy="147425"/>
            </a:xfrm>
            <a:custGeom>
              <a:avLst/>
              <a:gdLst/>
              <a:ahLst/>
              <a:cxnLst/>
              <a:rect l="l" t="t" r="r" b="b"/>
              <a:pathLst>
                <a:path w="10332" h="5897" extrusionOk="0">
                  <a:moveTo>
                    <a:pt x="0" y="2118"/>
                  </a:moveTo>
                  <a:cubicBezTo>
                    <a:pt x="29" y="2147"/>
                    <a:pt x="86" y="2176"/>
                    <a:pt x="115" y="2204"/>
                  </a:cubicBezTo>
                  <a:cubicBezTo>
                    <a:pt x="315" y="2290"/>
                    <a:pt x="544" y="2376"/>
                    <a:pt x="773" y="2462"/>
                  </a:cubicBezTo>
                  <a:cubicBezTo>
                    <a:pt x="1145" y="2576"/>
                    <a:pt x="1488" y="2748"/>
                    <a:pt x="1832" y="2977"/>
                  </a:cubicBezTo>
                  <a:cubicBezTo>
                    <a:pt x="1918" y="3034"/>
                    <a:pt x="2003" y="3091"/>
                    <a:pt x="2061" y="3177"/>
                  </a:cubicBezTo>
                  <a:cubicBezTo>
                    <a:pt x="2204" y="3292"/>
                    <a:pt x="2376" y="3406"/>
                    <a:pt x="2519" y="3492"/>
                  </a:cubicBezTo>
                  <a:cubicBezTo>
                    <a:pt x="2690" y="3549"/>
                    <a:pt x="2833" y="3607"/>
                    <a:pt x="2977" y="3635"/>
                  </a:cubicBezTo>
                  <a:cubicBezTo>
                    <a:pt x="3263" y="3664"/>
                    <a:pt x="3549" y="3778"/>
                    <a:pt x="3749" y="3950"/>
                  </a:cubicBezTo>
                  <a:lnTo>
                    <a:pt x="3835" y="4065"/>
                  </a:lnTo>
                  <a:cubicBezTo>
                    <a:pt x="3864" y="4093"/>
                    <a:pt x="3921" y="4150"/>
                    <a:pt x="3978" y="4179"/>
                  </a:cubicBezTo>
                  <a:cubicBezTo>
                    <a:pt x="4093" y="4236"/>
                    <a:pt x="4207" y="4236"/>
                    <a:pt x="4322" y="4179"/>
                  </a:cubicBezTo>
                  <a:cubicBezTo>
                    <a:pt x="4407" y="4150"/>
                    <a:pt x="4493" y="4150"/>
                    <a:pt x="4551" y="4122"/>
                  </a:cubicBezTo>
                  <a:cubicBezTo>
                    <a:pt x="4837" y="4150"/>
                    <a:pt x="5094" y="4236"/>
                    <a:pt x="5323" y="4379"/>
                  </a:cubicBezTo>
                  <a:cubicBezTo>
                    <a:pt x="5381" y="4408"/>
                    <a:pt x="5466" y="4465"/>
                    <a:pt x="5524" y="4494"/>
                  </a:cubicBezTo>
                  <a:cubicBezTo>
                    <a:pt x="5810" y="4608"/>
                    <a:pt x="6096" y="4694"/>
                    <a:pt x="6382" y="4751"/>
                  </a:cubicBezTo>
                  <a:cubicBezTo>
                    <a:pt x="6668" y="4780"/>
                    <a:pt x="6926" y="4866"/>
                    <a:pt x="7212" y="4952"/>
                  </a:cubicBezTo>
                  <a:cubicBezTo>
                    <a:pt x="7355" y="5038"/>
                    <a:pt x="7527" y="5123"/>
                    <a:pt x="7670" y="5209"/>
                  </a:cubicBezTo>
                  <a:lnTo>
                    <a:pt x="7813" y="5295"/>
                  </a:lnTo>
                  <a:cubicBezTo>
                    <a:pt x="8071" y="5438"/>
                    <a:pt x="8328" y="5553"/>
                    <a:pt x="8615" y="5639"/>
                  </a:cubicBezTo>
                  <a:cubicBezTo>
                    <a:pt x="9044" y="5868"/>
                    <a:pt x="9530" y="5896"/>
                    <a:pt x="9988" y="5753"/>
                  </a:cubicBezTo>
                  <a:cubicBezTo>
                    <a:pt x="10074" y="5724"/>
                    <a:pt x="10103" y="5696"/>
                    <a:pt x="10103" y="5667"/>
                  </a:cubicBezTo>
                  <a:cubicBezTo>
                    <a:pt x="10131" y="5610"/>
                    <a:pt x="10131" y="5524"/>
                    <a:pt x="10103" y="5467"/>
                  </a:cubicBezTo>
                  <a:cubicBezTo>
                    <a:pt x="10017" y="4923"/>
                    <a:pt x="10103" y="4379"/>
                    <a:pt x="10332" y="3864"/>
                  </a:cubicBezTo>
                  <a:cubicBezTo>
                    <a:pt x="10246" y="3864"/>
                    <a:pt x="10131" y="3864"/>
                    <a:pt x="10045" y="3864"/>
                  </a:cubicBezTo>
                  <a:cubicBezTo>
                    <a:pt x="9902" y="3893"/>
                    <a:pt x="9759" y="3950"/>
                    <a:pt x="9616" y="4007"/>
                  </a:cubicBezTo>
                  <a:cubicBezTo>
                    <a:pt x="9502" y="4065"/>
                    <a:pt x="9416" y="4093"/>
                    <a:pt x="9301" y="4122"/>
                  </a:cubicBezTo>
                  <a:cubicBezTo>
                    <a:pt x="8786" y="4265"/>
                    <a:pt x="8242" y="4208"/>
                    <a:pt x="7756" y="3950"/>
                  </a:cubicBezTo>
                  <a:lnTo>
                    <a:pt x="7699" y="3921"/>
                  </a:lnTo>
                  <a:lnTo>
                    <a:pt x="7699" y="3864"/>
                  </a:lnTo>
                  <a:cubicBezTo>
                    <a:pt x="7699" y="3693"/>
                    <a:pt x="7556" y="3607"/>
                    <a:pt x="7241" y="3492"/>
                  </a:cubicBezTo>
                  <a:cubicBezTo>
                    <a:pt x="7098" y="3464"/>
                    <a:pt x="6983" y="3406"/>
                    <a:pt x="6840" y="3320"/>
                  </a:cubicBezTo>
                  <a:cubicBezTo>
                    <a:pt x="6668" y="3177"/>
                    <a:pt x="6497" y="3006"/>
                    <a:pt x="6382" y="2805"/>
                  </a:cubicBezTo>
                  <a:cubicBezTo>
                    <a:pt x="6210" y="2548"/>
                    <a:pt x="6039" y="2319"/>
                    <a:pt x="5838" y="2290"/>
                  </a:cubicBezTo>
                  <a:cubicBezTo>
                    <a:pt x="5638" y="2290"/>
                    <a:pt x="5495" y="2033"/>
                    <a:pt x="5409" y="1832"/>
                  </a:cubicBezTo>
                  <a:cubicBezTo>
                    <a:pt x="5381" y="1718"/>
                    <a:pt x="5323" y="1603"/>
                    <a:pt x="5237" y="1517"/>
                  </a:cubicBezTo>
                  <a:cubicBezTo>
                    <a:pt x="5180" y="1460"/>
                    <a:pt x="5094" y="1432"/>
                    <a:pt x="5008" y="1432"/>
                  </a:cubicBezTo>
                  <a:cubicBezTo>
                    <a:pt x="4694" y="1489"/>
                    <a:pt x="4436" y="1632"/>
                    <a:pt x="4236" y="1889"/>
                  </a:cubicBezTo>
                  <a:lnTo>
                    <a:pt x="4179" y="1975"/>
                  </a:lnTo>
                  <a:lnTo>
                    <a:pt x="2519" y="344"/>
                  </a:lnTo>
                  <a:cubicBezTo>
                    <a:pt x="2347" y="144"/>
                    <a:pt x="2118" y="29"/>
                    <a:pt x="1860" y="1"/>
                  </a:cubicBezTo>
                  <a:cubicBezTo>
                    <a:pt x="1803" y="1"/>
                    <a:pt x="1775" y="1"/>
                    <a:pt x="1717" y="29"/>
                  </a:cubicBezTo>
                  <a:cubicBezTo>
                    <a:pt x="1746" y="201"/>
                    <a:pt x="1689" y="344"/>
                    <a:pt x="1574" y="459"/>
                  </a:cubicBezTo>
                  <a:cubicBezTo>
                    <a:pt x="1345" y="659"/>
                    <a:pt x="1059" y="716"/>
                    <a:pt x="801" y="630"/>
                  </a:cubicBezTo>
                  <a:cubicBezTo>
                    <a:pt x="744" y="630"/>
                    <a:pt x="716" y="602"/>
                    <a:pt x="687" y="602"/>
                  </a:cubicBezTo>
                  <a:cubicBezTo>
                    <a:pt x="429" y="1002"/>
                    <a:pt x="200" y="1460"/>
                    <a:pt x="57" y="1947"/>
                  </a:cubicBezTo>
                  <a:cubicBezTo>
                    <a:pt x="29" y="2004"/>
                    <a:pt x="0" y="2061"/>
                    <a:pt x="0" y="2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5" name="Google Shape;27615;p67"/>
            <p:cNvSpPr/>
            <p:nvPr/>
          </p:nvSpPr>
          <p:spPr>
            <a:xfrm>
              <a:off x="3736650" y="2751600"/>
              <a:ext cx="5725" cy="3600"/>
            </a:xfrm>
            <a:custGeom>
              <a:avLst/>
              <a:gdLst/>
              <a:ahLst/>
              <a:cxnLst/>
              <a:rect l="l" t="t" r="r" b="b"/>
              <a:pathLst>
                <a:path w="229" h="144" extrusionOk="0">
                  <a:moveTo>
                    <a:pt x="229" y="115"/>
                  </a:moveTo>
                  <a:lnTo>
                    <a:pt x="29" y="0"/>
                  </a:lnTo>
                  <a:cubicBezTo>
                    <a:pt x="29" y="29"/>
                    <a:pt x="29" y="58"/>
                    <a:pt x="0" y="86"/>
                  </a:cubicBezTo>
                  <a:cubicBezTo>
                    <a:pt x="86" y="86"/>
                    <a:pt x="143" y="115"/>
                    <a:pt x="229" y="1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6" name="Google Shape;27616;p67"/>
            <p:cNvSpPr/>
            <p:nvPr/>
          </p:nvSpPr>
          <p:spPr>
            <a:xfrm>
              <a:off x="3491225" y="2667875"/>
              <a:ext cx="5025" cy="4325"/>
            </a:xfrm>
            <a:custGeom>
              <a:avLst/>
              <a:gdLst/>
              <a:ahLst/>
              <a:cxnLst/>
              <a:rect l="l" t="t" r="r" b="b"/>
              <a:pathLst>
                <a:path w="201" h="173" extrusionOk="0">
                  <a:moveTo>
                    <a:pt x="201" y="144"/>
                  </a:moveTo>
                  <a:lnTo>
                    <a:pt x="29" y="1"/>
                  </a:lnTo>
                  <a:lnTo>
                    <a:pt x="1" y="58"/>
                  </a:lnTo>
                  <a:cubicBezTo>
                    <a:pt x="58" y="115"/>
                    <a:pt x="115" y="144"/>
                    <a:pt x="172" y="17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7" name="Google Shape;27617;p67"/>
            <p:cNvSpPr/>
            <p:nvPr/>
          </p:nvSpPr>
          <p:spPr>
            <a:xfrm>
              <a:off x="4040000" y="3009875"/>
              <a:ext cx="248300" cy="287650"/>
            </a:xfrm>
            <a:custGeom>
              <a:avLst/>
              <a:gdLst/>
              <a:ahLst/>
              <a:cxnLst/>
              <a:rect l="l" t="t" r="r" b="b"/>
              <a:pathLst>
                <a:path w="9932" h="11506" extrusionOk="0">
                  <a:moveTo>
                    <a:pt x="9903" y="6755"/>
                  </a:moveTo>
                  <a:cubicBezTo>
                    <a:pt x="9903" y="6383"/>
                    <a:pt x="9760" y="5982"/>
                    <a:pt x="9531" y="5696"/>
                  </a:cubicBezTo>
                  <a:cubicBezTo>
                    <a:pt x="9474" y="5639"/>
                    <a:pt x="9445" y="5610"/>
                    <a:pt x="9388" y="5582"/>
                  </a:cubicBezTo>
                  <a:cubicBezTo>
                    <a:pt x="9187" y="5410"/>
                    <a:pt x="8958" y="5210"/>
                    <a:pt x="9044" y="4923"/>
                  </a:cubicBezTo>
                  <a:cubicBezTo>
                    <a:pt x="9073" y="4866"/>
                    <a:pt x="9101" y="4809"/>
                    <a:pt x="9130" y="4752"/>
                  </a:cubicBezTo>
                  <a:lnTo>
                    <a:pt x="9159" y="4694"/>
                  </a:lnTo>
                  <a:cubicBezTo>
                    <a:pt x="9302" y="4465"/>
                    <a:pt x="9302" y="4208"/>
                    <a:pt x="9216" y="3979"/>
                  </a:cubicBezTo>
                  <a:cubicBezTo>
                    <a:pt x="9073" y="3521"/>
                    <a:pt x="8729" y="3149"/>
                    <a:pt x="8300" y="3006"/>
                  </a:cubicBezTo>
                  <a:cubicBezTo>
                    <a:pt x="7842" y="2891"/>
                    <a:pt x="7384" y="3063"/>
                    <a:pt x="7127" y="3464"/>
                  </a:cubicBezTo>
                  <a:cubicBezTo>
                    <a:pt x="7041" y="3636"/>
                    <a:pt x="6955" y="3779"/>
                    <a:pt x="6812" y="3836"/>
                  </a:cubicBezTo>
                  <a:cubicBezTo>
                    <a:pt x="6726" y="3836"/>
                    <a:pt x="6669" y="3836"/>
                    <a:pt x="6612" y="3807"/>
                  </a:cubicBezTo>
                  <a:cubicBezTo>
                    <a:pt x="6554" y="3779"/>
                    <a:pt x="6497" y="3721"/>
                    <a:pt x="6469" y="3664"/>
                  </a:cubicBezTo>
                  <a:cubicBezTo>
                    <a:pt x="6297" y="3407"/>
                    <a:pt x="6068" y="3178"/>
                    <a:pt x="5782" y="3035"/>
                  </a:cubicBezTo>
                  <a:cubicBezTo>
                    <a:pt x="5696" y="2977"/>
                    <a:pt x="5610" y="2949"/>
                    <a:pt x="5524" y="2949"/>
                  </a:cubicBezTo>
                  <a:cubicBezTo>
                    <a:pt x="5324" y="2920"/>
                    <a:pt x="5152" y="3092"/>
                    <a:pt x="4980" y="3292"/>
                  </a:cubicBezTo>
                  <a:cubicBezTo>
                    <a:pt x="4837" y="3492"/>
                    <a:pt x="4637" y="3636"/>
                    <a:pt x="4437" y="3750"/>
                  </a:cubicBezTo>
                  <a:cubicBezTo>
                    <a:pt x="4322" y="3779"/>
                    <a:pt x="4208" y="3750"/>
                    <a:pt x="4122" y="3693"/>
                  </a:cubicBezTo>
                  <a:cubicBezTo>
                    <a:pt x="4065" y="3607"/>
                    <a:pt x="4036" y="3521"/>
                    <a:pt x="4065" y="3407"/>
                  </a:cubicBezTo>
                  <a:cubicBezTo>
                    <a:pt x="4093" y="3178"/>
                    <a:pt x="4179" y="2920"/>
                    <a:pt x="4293" y="2691"/>
                  </a:cubicBezTo>
                  <a:cubicBezTo>
                    <a:pt x="4351" y="2605"/>
                    <a:pt x="4379" y="2519"/>
                    <a:pt x="4408" y="2434"/>
                  </a:cubicBezTo>
                  <a:cubicBezTo>
                    <a:pt x="4580" y="2090"/>
                    <a:pt x="4637" y="1689"/>
                    <a:pt x="4608" y="1317"/>
                  </a:cubicBezTo>
                  <a:lnTo>
                    <a:pt x="4494" y="1346"/>
                  </a:lnTo>
                  <a:cubicBezTo>
                    <a:pt x="4208" y="1403"/>
                    <a:pt x="3807" y="1460"/>
                    <a:pt x="3635" y="1232"/>
                  </a:cubicBezTo>
                  <a:cubicBezTo>
                    <a:pt x="3607" y="1174"/>
                    <a:pt x="3578" y="1117"/>
                    <a:pt x="3578" y="1060"/>
                  </a:cubicBezTo>
                  <a:cubicBezTo>
                    <a:pt x="3549" y="802"/>
                    <a:pt x="3549" y="516"/>
                    <a:pt x="3521" y="258"/>
                  </a:cubicBezTo>
                  <a:lnTo>
                    <a:pt x="3292" y="201"/>
                  </a:lnTo>
                  <a:cubicBezTo>
                    <a:pt x="3235" y="201"/>
                    <a:pt x="3206" y="173"/>
                    <a:pt x="3177" y="144"/>
                  </a:cubicBezTo>
                  <a:lnTo>
                    <a:pt x="3177" y="115"/>
                  </a:lnTo>
                  <a:lnTo>
                    <a:pt x="2977" y="1"/>
                  </a:lnTo>
                  <a:cubicBezTo>
                    <a:pt x="2863" y="144"/>
                    <a:pt x="2719" y="230"/>
                    <a:pt x="2548" y="287"/>
                  </a:cubicBezTo>
                  <a:cubicBezTo>
                    <a:pt x="2490" y="287"/>
                    <a:pt x="2462" y="287"/>
                    <a:pt x="2405" y="287"/>
                  </a:cubicBezTo>
                  <a:cubicBezTo>
                    <a:pt x="2347" y="316"/>
                    <a:pt x="2319" y="287"/>
                    <a:pt x="2262" y="316"/>
                  </a:cubicBezTo>
                  <a:cubicBezTo>
                    <a:pt x="2033" y="373"/>
                    <a:pt x="1889" y="602"/>
                    <a:pt x="1889" y="831"/>
                  </a:cubicBezTo>
                  <a:lnTo>
                    <a:pt x="1889" y="945"/>
                  </a:lnTo>
                  <a:lnTo>
                    <a:pt x="1775" y="945"/>
                  </a:lnTo>
                  <a:cubicBezTo>
                    <a:pt x="1432" y="974"/>
                    <a:pt x="1117" y="974"/>
                    <a:pt x="773" y="945"/>
                  </a:cubicBezTo>
                  <a:lnTo>
                    <a:pt x="802" y="1804"/>
                  </a:lnTo>
                  <a:cubicBezTo>
                    <a:pt x="802" y="1890"/>
                    <a:pt x="773" y="2004"/>
                    <a:pt x="716" y="2090"/>
                  </a:cubicBezTo>
                  <a:cubicBezTo>
                    <a:pt x="659" y="2147"/>
                    <a:pt x="602" y="2205"/>
                    <a:pt x="516" y="2205"/>
                  </a:cubicBezTo>
                  <a:lnTo>
                    <a:pt x="1" y="2405"/>
                  </a:lnTo>
                  <a:cubicBezTo>
                    <a:pt x="172" y="2977"/>
                    <a:pt x="430" y="3492"/>
                    <a:pt x="773" y="3979"/>
                  </a:cubicBezTo>
                  <a:cubicBezTo>
                    <a:pt x="802" y="4036"/>
                    <a:pt x="859" y="4093"/>
                    <a:pt x="888" y="4151"/>
                  </a:cubicBezTo>
                  <a:cubicBezTo>
                    <a:pt x="1002" y="4265"/>
                    <a:pt x="1117" y="4380"/>
                    <a:pt x="1203" y="4523"/>
                  </a:cubicBezTo>
                  <a:cubicBezTo>
                    <a:pt x="1374" y="4923"/>
                    <a:pt x="1460" y="5353"/>
                    <a:pt x="1432" y="5782"/>
                  </a:cubicBezTo>
                  <a:cubicBezTo>
                    <a:pt x="1460" y="5954"/>
                    <a:pt x="1432" y="6125"/>
                    <a:pt x="1374" y="6297"/>
                  </a:cubicBezTo>
                  <a:cubicBezTo>
                    <a:pt x="1346" y="6383"/>
                    <a:pt x="1317" y="6440"/>
                    <a:pt x="1260" y="6526"/>
                  </a:cubicBezTo>
                  <a:cubicBezTo>
                    <a:pt x="1231" y="6555"/>
                    <a:pt x="1203" y="6612"/>
                    <a:pt x="1174" y="6669"/>
                  </a:cubicBezTo>
                  <a:cubicBezTo>
                    <a:pt x="1117" y="6927"/>
                    <a:pt x="1145" y="7184"/>
                    <a:pt x="1288" y="7385"/>
                  </a:cubicBezTo>
                  <a:cubicBezTo>
                    <a:pt x="1374" y="7499"/>
                    <a:pt x="1432" y="7614"/>
                    <a:pt x="1517" y="7699"/>
                  </a:cubicBezTo>
                  <a:cubicBezTo>
                    <a:pt x="1603" y="7843"/>
                    <a:pt x="1689" y="7986"/>
                    <a:pt x="1775" y="8129"/>
                  </a:cubicBezTo>
                  <a:cubicBezTo>
                    <a:pt x="1975" y="8501"/>
                    <a:pt x="2004" y="8930"/>
                    <a:pt x="1918" y="9331"/>
                  </a:cubicBezTo>
                  <a:cubicBezTo>
                    <a:pt x="2118" y="9388"/>
                    <a:pt x="2319" y="9502"/>
                    <a:pt x="2405" y="9703"/>
                  </a:cubicBezTo>
                  <a:cubicBezTo>
                    <a:pt x="2462" y="9903"/>
                    <a:pt x="2519" y="10103"/>
                    <a:pt x="2519" y="10304"/>
                  </a:cubicBezTo>
                  <a:lnTo>
                    <a:pt x="2519" y="10390"/>
                  </a:lnTo>
                  <a:cubicBezTo>
                    <a:pt x="2548" y="10762"/>
                    <a:pt x="2634" y="11134"/>
                    <a:pt x="2748" y="11506"/>
                  </a:cubicBezTo>
                  <a:cubicBezTo>
                    <a:pt x="2748" y="11477"/>
                    <a:pt x="2805" y="11449"/>
                    <a:pt x="2805" y="11449"/>
                  </a:cubicBezTo>
                  <a:cubicBezTo>
                    <a:pt x="3149" y="11162"/>
                    <a:pt x="3521" y="10762"/>
                    <a:pt x="3378" y="10332"/>
                  </a:cubicBezTo>
                  <a:cubicBezTo>
                    <a:pt x="3320" y="10132"/>
                    <a:pt x="3149" y="9960"/>
                    <a:pt x="3120" y="9760"/>
                  </a:cubicBezTo>
                  <a:cubicBezTo>
                    <a:pt x="3120" y="9388"/>
                    <a:pt x="3578" y="9216"/>
                    <a:pt x="3950" y="9188"/>
                  </a:cubicBezTo>
                  <a:cubicBezTo>
                    <a:pt x="3979" y="9188"/>
                    <a:pt x="4036" y="9188"/>
                    <a:pt x="4093" y="9188"/>
                  </a:cubicBezTo>
                  <a:cubicBezTo>
                    <a:pt x="4293" y="9245"/>
                    <a:pt x="4293" y="9531"/>
                    <a:pt x="4208" y="9703"/>
                  </a:cubicBezTo>
                  <a:cubicBezTo>
                    <a:pt x="4122" y="9903"/>
                    <a:pt x="3979" y="10103"/>
                    <a:pt x="4036" y="10304"/>
                  </a:cubicBezTo>
                  <a:cubicBezTo>
                    <a:pt x="4465" y="10361"/>
                    <a:pt x="4894" y="10103"/>
                    <a:pt x="5352" y="10161"/>
                  </a:cubicBezTo>
                  <a:cubicBezTo>
                    <a:pt x="5782" y="10275"/>
                    <a:pt x="6154" y="10561"/>
                    <a:pt x="6411" y="10933"/>
                  </a:cubicBezTo>
                  <a:cubicBezTo>
                    <a:pt x="6411" y="10762"/>
                    <a:pt x="6354" y="10619"/>
                    <a:pt x="6268" y="10533"/>
                  </a:cubicBezTo>
                  <a:lnTo>
                    <a:pt x="6240" y="10476"/>
                  </a:lnTo>
                  <a:cubicBezTo>
                    <a:pt x="6182" y="10447"/>
                    <a:pt x="6125" y="10361"/>
                    <a:pt x="6096" y="10304"/>
                  </a:cubicBezTo>
                  <a:cubicBezTo>
                    <a:pt x="6068" y="10218"/>
                    <a:pt x="6068" y="10132"/>
                    <a:pt x="6068" y="10046"/>
                  </a:cubicBezTo>
                  <a:lnTo>
                    <a:pt x="6068" y="9989"/>
                  </a:lnTo>
                  <a:cubicBezTo>
                    <a:pt x="6096" y="9789"/>
                    <a:pt x="6039" y="9588"/>
                    <a:pt x="5925" y="9417"/>
                  </a:cubicBezTo>
                  <a:cubicBezTo>
                    <a:pt x="5868" y="9359"/>
                    <a:pt x="5839" y="9245"/>
                    <a:pt x="5839" y="9159"/>
                  </a:cubicBezTo>
                  <a:cubicBezTo>
                    <a:pt x="5868" y="9073"/>
                    <a:pt x="5896" y="9016"/>
                    <a:pt x="5953" y="8987"/>
                  </a:cubicBezTo>
                  <a:lnTo>
                    <a:pt x="6469" y="8472"/>
                  </a:lnTo>
                  <a:cubicBezTo>
                    <a:pt x="6926" y="7900"/>
                    <a:pt x="7699" y="7699"/>
                    <a:pt x="8386" y="7986"/>
                  </a:cubicBezTo>
                  <a:lnTo>
                    <a:pt x="8586" y="8014"/>
                  </a:lnTo>
                  <a:cubicBezTo>
                    <a:pt x="8586" y="7986"/>
                    <a:pt x="8586" y="7986"/>
                    <a:pt x="8615" y="7957"/>
                  </a:cubicBezTo>
                  <a:cubicBezTo>
                    <a:pt x="8644" y="7928"/>
                    <a:pt x="8701" y="7900"/>
                    <a:pt x="8758" y="7928"/>
                  </a:cubicBezTo>
                  <a:cubicBezTo>
                    <a:pt x="9245" y="8100"/>
                    <a:pt x="9760" y="7814"/>
                    <a:pt x="9903" y="7299"/>
                  </a:cubicBezTo>
                  <a:cubicBezTo>
                    <a:pt x="9931" y="7127"/>
                    <a:pt x="9931" y="6955"/>
                    <a:pt x="9903" y="67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8" name="Google Shape;27618;p67"/>
            <p:cNvSpPr/>
            <p:nvPr/>
          </p:nvSpPr>
          <p:spPr>
            <a:xfrm>
              <a:off x="3866850" y="2731575"/>
              <a:ext cx="392125" cy="915125"/>
            </a:xfrm>
            <a:custGeom>
              <a:avLst/>
              <a:gdLst/>
              <a:ahLst/>
              <a:cxnLst/>
              <a:rect l="l" t="t" r="r" b="b"/>
              <a:pathLst>
                <a:path w="15685" h="36605" extrusionOk="0">
                  <a:moveTo>
                    <a:pt x="9245" y="21579"/>
                  </a:moveTo>
                  <a:lnTo>
                    <a:pt x="9245" y="21493"/>
                  </a:lnTo>
                  <a:cubicBezTo>
                    <a:pt x="9216" y="21293"/>
                    <a:pt x="9188" y="21121"/>
                    <a:pt x="9130" y="20978"/>
                  </a:cubicBezTo>
                  <a:cubicBezTo>
                    <a:pt x="9073" y="20806"/>
                    <a:pt x="8901" y="20692"/>
                    <a:pt x="8730" y="20720"/>
                  </a:cubicBezTo>
                  <a:lnTo>
                    <a:pt x="8529" y="20778"/>
                  </a:lnTo>
                  <a:lnTo>
                    <a:pt x="8615" y="20577"/>
                  </a:lnTo>
                  <a:cubicBezTo>
                    <a:pt x="8730" y="20177"/>
                    <a:pt x="8701" y="19747"/>
                    <a:pt x="8529" y="19375"/>
                  </a:cubicBezTo>
                  <a:cubicBezTo>
                    <a:pt x="8443" y="19261"/>
                    <a:pt x="8358" y="19118"/>
                    <a:pt x="8272" y="19003"/>
                  </a:cubicBezTo>
                  <a:cubicBezTo>
                    <a:pt x="8186" y="18889"/>
                    <a:pt x="8100" y="18774"/>
                    <a:pt x="8043" y="18660"/>
                  </a:cubicBezTo>
                  <a:cubicBezTo>
                    <a:pt x="7871" y="18402"/>
                    <a:pt x="7814" y="18059"/>
                    <a:pt x="7900" y="17744"/>
                  </a:cubicBezTo>
                  <a:cubicBezTo>
                    <a:pt x="7928" y="17687"/>
                    <a:pt x="7985" y="17601"/>
                    <a:pt x="8014" y="17544"/>
                  </a:cubicBezTo>
                  <a:cubicBezTo>
                    <a:pt x="8043" y="17486"/>
                    <a:pt x="8071" y="17429"/>
                    <a:pt x="8100" y="17372"/>
                  </a:cubicBezTo>
                  <a:cubicBezTo>
                    <a:pt x="8157" y="17229"/>
                    <a:pt x="8157" y="17086"/>
                    <a:pt x="8157" y="16914"/>
                  </a:cubicBezTo>
                  <a:cubicBezTo>
                    <a:pt x="8157" y="16542"/>
                    <a:pt x="8100" y="16141"/>
                    <a:pt x="7928" y="15798"/>
                  </a:cubicBezTo>
                  <a:cubicBezTo>
                    <a:pt x="7842" y="15655"/>
                    <a:pt x="7757" y="15540"/>
                    <a:pt x="7671" y="15426"/>
                  </a:cubicBezTo>
                  <a:lnTo>
                    <a:pt x="7528" y="15283"/>
                  </a:lnTo>
                  <a:cubicBezTo>
                    <a:pt x="7156" y="14739"/>
                    <a:pt x="6869" y="14138"/>
                    <a:pt x="6698" y="13508"/>
                  </a:cubicBezTo>
                  <a:lnTo>
                    <a:pt x="6669" y="13422"/>
                  </a:lnTo>
                  <a:lnTo>
                    <a:pt x="7384" y="13136"/>
                  </a:lnTo>
                  <a:cubicBezTo>
                    <a:pt x="7413" y="13136"/>
                    <a:pt x="7442" y="13108"/>
                    <a:pt x="7499" y="13079"/>
                  </a:cubicBezTo>
                  <a:cubicBezTo>
                    <a:pt x="7499" y="13050"/>
                    <a:pt x="7499" y="12993"/>
                    <a:pt x="7499" y="12936"/>
                  </a:cubicBezTo>
                  <a:lnTo>
                    <a:pt x="7499" y="11820"/>
                  </a:lnTo>
                  <a:lnTo>
                    <a:pt x="7613" y="11820"/>
                  </a:lnTo>
                  <a:cubicBezTo>
                    <a:pt x="7928" y="11906"/>
                    <a:pt x="8272" y="11906"/>
                    <a:pt x="8587" y="11877"/>
                  </a:cubicBezTo>
                  <a:cubicBezTo>
                    <a:pt x="8644" y="11562"/>
                    <a:pt x="8844" y="11305"/>
                    <a:pt x="9159" y="11247"/>
                  </a:cubicBezTo>
                  <a:cubicBezTo>
                    <a:pt x="9216" y="11219"/>
                    <a:pt x="9245" y="11219"/>
                    <a:pt x="9302" y="11219"/>
                  </a:cubicBezTo>
                  <a:cubicBezTo>
                    <a:pt x="9359" y="11219"/>
                    <a:pt x="9388" y="11219"/>
                    <a:pt x="9445" y="11190"/>
                  </a:cubicBezTo>
                  <a:cubicBezTo>
                    <a:pt x="9588" y="11162"/>
                    <a:pt x="9731" y="11076"/>
                    <a:pt x="9789" y="10933"/>
                  </a:cubicBezTo>
                  <a:lnTo>
                    <a:pt x="9846" y="10847"/>
                  </a:lnTo>
                  <a:lnTo>
                    <a:pt x="10132" y="10990"/>
                  </a:lnTo>
                  <a:lnTo>
                    <a:pt x="10132" y="10847"/>
                  </a:lnTo>
                  <a:cubicBezTo>
                    <a:pt x="10132" y="10761"/>
                    <a:pt x="10161" y="10675"/>
                    <a:pt x="10189" y="10618"/>
                  </a:cubicBezTo>
                  <a:cubicBezTo>
                    <a:pt x="10275" y="10532"/>
                    <a:pt x="10390" y="10475"/>
                    <a:pt x="10533" y="10503"/>
                  </a:cubicBezTo>
                  <a:cubicBezTo>
                    <a:pt x="10561" y="10503"/>
                    <a:pt x="10590" y="10503"/>
                    <a:pt x="10618" y="10503"/>
                  </a:cubicBezTo>
                  <a:cubicBezTo>
                    <a:pt x="10647" y="10503"/>
                    <a:pt x="10762" y="10417"/>
                    <a:pt x="10762" y="9816"/>
                  </a:cubicBezTo>
                  <a:lnTo>
                    <a:pt x="10017" y="9731"/>
                  </a:lnTo>
                  <a:lnTo>
                    <a:pt x="10017" y="9616"/>
                  </a:lnTo>
                  <a:cubicBezTo>
                    <a:pt x="10017" y="9273"/>
                    <a:pt x="9388" y="9158"/>
                    <a:pt x="9216" y="9130"/>
                  </a:cubicBezTo>
                  <a:lnTo>
                    <a:pt x="9044" y="9101"/>
                  </a:lnTo>
                  <a:lnTo>
                    <a:pt x="9130" y="8958"/>
                  </a:lnTo>
                  <a:cubicBezTo>
                    <a:pt x="9216" y="8815"/>
                    <a:pt x="9273" y="8614"/>
                    <a:pt x="9273" y="8443"/>
                  </a:cubicBezTo>
                  <a:cubicBezTo>
                    <a:pt x="9245" y="8357"/>
                    <a:pt x="9188" y="8271"/>
                    <a:pt x="9130" y="8242"/>
                  </a:cubicBezTo>
                  <a:cubicBezTo>
                    <a:pt x="9073" y="8214"/>
                    <a:pt x="9016" y="8185"/>
                    <a:pt x="8987" y="8214"/>
                  </a:cubicBezTo>
                  <a:lnTo>
                    <a:pt x="8730" y="8300"/>
                  </a:lnTo>
                  <a:lnTo>
                    <a:pt x="8844" y="8071"/>
                  </a:lnTo>
                  <a:cubicBezTo>
                    <a:pt x="8987" y="7670"/>
                    <a:pt x="8815" y="7212"/>
                    <a:pt x="8415" y="7012"/>
                  </a:cubicBezTo>
                  <a:lnTo>
                    <a:pt x="8329" y="6983"/>
                  </a:lnTo>
                  <a:lnTo>
                    <a:pt x="8358" y="6869"/>
                  </a:lnTo>
                  <a:cubicBezTo>
                    <a:pt x="8415" y="6668"/>
                    <a:pt x="8443" y="6468"/>
                    <a:pt x="8443" y="6268"/>
                  </a:cubicBezTo>
                  <a:cubicBezTo>
                    <a:pt x="8186" y="6210"/>
                    <a:pt x="7957" y="6210"/>
                    <a:pt x="7728" y="6268"/>
                  </a:cubicBezTo>
                  <a:cubicBezTo>
                    <a:pt x="7470" y="6296"/>
                    <a:pt x="7270" y="6439"/>
                    <a:pt x="7156" y="6668"/>
                  </a:cubicBezTo>
                  <a:lnTo>
                    <a:pt x="7156" y="6668"/>
                  </a:lnTo>
                  <a:lnTo>
                    <a:pt x="6955" y="6582"/>
                  </a:lnTo>
                  <a:lnTo>
                    <a:pt x="6955" y="6582"/>
                  </a:lnTo>
                  <a:cubicBezTo>
                    <a:pt x="7041" y="6382"/>
                    <a:pt x="7070" y="6153"/>
                    <a:pt x="7012" y="5924"/>
                  </a:cubicBezTo>
                  <a:cubicBezTo>
                    <a:pt x="7012" y="5896"/>
                    <a:pt x="7012" y="5867"/>
                    <a:pt x="6984" y="5838"/>
                  </a:cubicBezTo>
                  <a:cubicBezTo>
                    <a:pt x="6955" y="5752"/>
                    <a:pt x="6955" y="5695"/>
                    <a:pt x="6955" y="5609"/>
                  </a:cubicBezTo>
                  <a:cubicBezTo>
                    <a:pt x="6927" y="5495"/>
                    <a:pt x="6955" y="5352"/>
                    <a:pt x="6984" y="5237"/>
                  </a:cubicBezTo>
                  <a:cubicBezTo>
                    <a:pt x="6984" y="4636"/>
                    <a:pt x="7270" y="4064"/>
                    <a:pt x="7728" y="3663"/>
                  </a:cubicBezTo>
                  <a:cubicBezTo>
                    <a:pt x="7785" y="3577"/>
                    <a:pt x="7871" y="3520"/>
                    <a:pt x="7928" y="3434"/>
                  </a:cubicBezTo>
                  <a:cubicBezTo>
                    <a:pt x="8300" y="3034"/>
                    <a:pt x="8300" y="2433"/>
                    <a:pt x="8329" y="1803"/>
                  </a:cubicBezTo>
                  <a:cubicBezTo>
                    <a:pt x="8329" y="1746"/>
                    <a:pt x="8329" y="1231"/>
                    <a:pt x="8043" y="1202"/>
                  </a:cubicBezTo>
                  <a:cubicBezTo>
                    <a:pt x="8014" y="1202"/>
                    <a:pt x="7957" y="1202"/>
                    <a:pt x="7928" y="1202"/>
                  </a:cubicBezTo>
                  <a:cubicBezTo>
                    <a:pt x="7814" y="1231"/>
                    <a:pt x="7699" y="1231"/>
                    <a:pt x="7585" y="1173"/>
                  </a:cubicBezTo>
                  <a:cubicBezTo>
                    <a:pt x="7528" y="1116"/>
                    <a:pt x="7470" y="1030"/>
                    <a:pt x="7442" y="916"/>
                  </a:cubicBezTo>
                  <a:cubicBezTo>
                    <a:pt x="7327" y="544"/>
                    <a:pt x="7098" y="229"/>
                    <a:pt x="6783" y="0"/>
                  </a:cubicBezTo>
                  <a:cubicBezTo>
                    <a:pt x="6726" y="0"/>
                    <a:pt x="6669" y="86"/>
                    <a:pt x="6640" y="172"/>
                  </a:cubicBezTo>
                  <a:cubicBezTo>
                    <a:pt x="6640" y="258"/>
                    <a:pt x="6640" y="258"/>
                    <a:pt x="6640" y="315"/>
                  </a:cubicBezTo>
                  <a:cubicBezTo>
                    <a:pt x="6640" y="401"/>
                    <a:pt x="6612" y="515"/>
                    <a:pt x="6555" y="630"/>
                  </a:cubicBezTo>
                  <a:cubicBezTo>
                    <a:pt x="6526" y="687"/>
                    <a:pt x="6469" y="744"/>
                    <a:pt x="6411" y="801"/>
                  </a:cubicBezTo>
                  <a:lnTo>
                    <a:pt x="6440" y="859"/>
                  </a:lnTo>
                  <a:cubicBezTo>
                    <a:pt x="6383" y="887"/>
                    <a:pt x="6326" y="916"/>
                    <a:pt x="6240" y="944"/>
                  </a:cubicBezTo>
                  <a:cubicBezTo>
                    <a:pt x="6068" y="1173"/>
                    <a:pt x="5982" y="1460"/>
                    <a:pt x="6068" y="1774"/>
                  </a:cubicBezTo>
                  <a:lnTo>
                    <a:pt x="6154" y="2118"/>
                  </a:lnTo>
                  <a:lnTo>
                    <a:pt x="5868" y="1889"/>
                  </a:lnTo>
                  <a:cubicBezTo>
                    <a:pt x="5639" y="1689"/>
                    <a:pt x="5295" y="1631"/>
                    <a:pt x="5009" y="1746"/>
                  </a:cubicBezTo>
                  <a:cubicBezTo>
                    <a:pt x="4694" y="1832"/>
                    <a:pt x="4408" y="2003"/>
                    <a:pt x="4151" y="2204"/>
                  </a:cubicBezTo>
                  <a:cubicBezTo>
                    <a:pt x="3979" y="2290"/>
                    <a:pt x="3864" y="2433"/>
                    <a:pt x="3750" y="2576"/>
                  </a:cubicBezTo>
                  <a:cubicBezTo>
                    <a:pt x="3721" y="2662"/>
                    <a:pt x="3693" y="2776"/>
                    <a:pt x="3693" y="2862"/>
                  </a:cubicBezTo>
                  <a:cubicBezTo>
                    <a:pt x="3693" y="2919"/>
                    <a:pt x="3664" y="2976"/>
                    <a:pt x="3664" y="3034"/>
                  </a:cubicBezTo>
                  <a:cubicBezTo>
                    <a:pt x="3550" y="3348"/>
                    <a:pt x="3378" y="3663"/>
                    <a:pt x="3149" y="3892"/>
                  </a:cubicBezTo>
                  <a:cubicBezTo>
                    <a:pt x="3406" y="4207"/>
                    <a:pt x="3321" y="4694"/>
                    <a:pt x="3092" y="5066"/>
                  </a:cubicBezTo>
                  <a:cubicBezTo>
                    <a:pt x="3063" y="5123"/>
                    <a:pt x="3006" y="5209"/>
                    <a:pt x="2977" y="5266"/>
                  </a:cubicBezTo>
                  <a:cubicBezTo>
                    <a:pt x="2777" y="5495"/>
                    <a:pt x="2662" y="5781"/>
                    <a:pt x="2662" y="6096"/>
                  </a:cubicBezTo>
                  <a:lnTo>
                    <a:pt x="2691" y="6296"/>
                  </a:lnTo>
                  <a:lnTo>
                    <a:pt x="2519" y="6210"/>
                  </a:lnTo>
                  <a:cubicBezTo>
                    <a:pt x="2147" y="6096"/>
                    <a:pt x="1747" y="6210"/>
                    <a:pt x="1518" y="6525"/>
                  </a:cubicBezTo>
                  <a:cubicBezTo>
                    <a:pt x="1432" y="6668"/>
                    <a:pt x="1346" y="6840"/>
                    <a:pt x="1317" y="7012"/>
                  </a:cubicBezTo>
                  <a:cubicBezTo>
                    <a:pt x="1289" y="7327"/>
                    <a:pt x="1289" y="7670"/>
                    <a:pt x="1317" y="7985"/>
                  </a:cubicBezTo>
                  <a:cubicBezTo>
                    <a:pt x="1317" y="8128"/>
                    <a:pt x="1346" y="8271"/>
                    <a:pt x="1346" y="8385"/>
                  </a:cubicBezTo>
                  <a:cubicBezTo>
                    <a:pt x="1374" y="8529"/>
                    <a:pt x="1346" y="8643"/>
                    <a:pt x="1289" y="8758"/>
                  </a:cubicBezTo>
                  <a:cubicBezTo>
                    <a:pt x="1203" y="8843"/>
                    <a:pt x="1117" y="8901"/>
                    <a:pt x="1002" y="8958"/>
                  </a:cubicBezTo>
                  <a:lnTo>
                    <a:pt x="945" y="8986"/>
                  </a:lnTo>
                  <a:cubicBezTo>
                    <a:pt x="773" y="9072"/>
                    <a:pt x="659" y="9215"/>
                    <a:pt x="630" y="9387"/>
                  </a:cubicBezTo>
                  <a:cubicBezTo>
                    <a:pt x="573" y="9559"/>
                    <a:pt x="602" y="9731"/>
                    <a:pt x="688" y="9902"/>
                  </a:cubicBezTo>
                  <a:lnTo>
                    <a:pt x="831" y="10160"/>
                  </a:lnTo>
                  <a:lnTo>
                    <a:pt x="545" y="10045"/>
                  </a:lnTo>
                  <a:cubicBezTo>
                    <a:pt x="373" y="9988"/>
                    <a:pt x="230" y="9902"/>
                    <a:pt x="115" y="9788"/>
                  </a:cubicBezTo>
                  <a:cubicBezTo>
                    <a:pt x="58" y="9845"/>
                    <a:pt x="29" y="9931"/>
                    <a:pt x="1" y="10017"/>
                  </a:cubicBezTo>
                  <a:cubicBezTo>
                    <a:pt x="201" y="10360"/>
                    <a:pt x="459" y="10646"/>
                    <a:pt x="773" y="10904"/>
                  </a:cubicBezTo>
                  <a:cubicBezTo>
                    <a:pt x="945" y="10990"/>
                    <a:pt x="1088" y="11104"/>
                    <a:pt x="1203" y="11247"/>
                  </a:cubicBezTo>
                  <a:cubicBezTo>
                    <a:pt x="1432" y="11534"/>
                    <a:pt x="1432" y="11934"/>
                    <a:pt x="1575" y="12278"/>
                  </a:cubicBezTo>
                  <a:cubicBezTo>
                    <a:pt x="1775" y="12736"/>
                    <a:pt x="2233" y="13022"/>
                    <a:pt x="2576" y="13394"/>
                  </a:cubicBezTo>
                  <a:cubicBezTo>
                    <a:pt x="3092" y="13966"/>
                    <a:pt x="3321" y="14739"/>
                    <a:pt x="3177" y="15483"/>
                  </a:cubicBezTo>
                  <a:cubicBezTo>
                    <a:pt x="3120" y="15826"/>
                    <a:pt x="2977" y="16141"/>
                    <a:pt x="2949" y="16485"/>
                  </a:cubicBezTo>
                  <a:cubicBezTo>
                    <a:pt x="2920" y="16571"/>
                    <a:pt x="2920" y="16685"/>
                    <a:pt x="2977" y="16771"/>
                  </a:cubicBezTo>
                  <a:cubicBezTo>
                    <a:pt x="3034" y="16857"/>
                    <a:pt x="3092" y="16943"/>
                    <a:pt x="3177" y="17000"/>
                  </a:cubicBezTo>
                  <a:cubicBezTo>
                    <a:pt x="3464" y="17200"/>
                    <a:pt x="3807" y="17401"/>
                    <a:pt x="4122" y="17286"/>
                  </a:cubicBezTo>
                  <a:cubicBezTo>
                    <a:pt x="4637" y="17114"/>
                    <a:pt x="5066" y="16628"/>
                    <a:pt x="5581" y="16399"/>
                  </a:cubicBezTo>
                  <a:cubicBezTo>
                    <a:pt x="5725" y="16313"/>
                    <a:pt x="5839" y="16227"/>
                    <a:pt x="5954" y="16141"/>
                  </a:cubicBezTo>
                  <a:cubicBezTo>
                    <a:pt x="6154" y="15970"/>
                    <a:pt x="6240" y="15683"/>
                    <a:pt x="6154" y="15426"/>
                  </a:cubicBezTo>
                  <a:cubicBezTo>
                    <a:pt x="6125" y="15369"/>
                    <a:pt x="6125" y="15283"/>
                    <a:pt x="6125" y="15225"/>
                  </a:cubicBezTo>
                  <a:cubicBezTo>
                    <a:pt x="6182" y="15111"/>
                    <a:pt x="6383" y="15168"/>
                    <a:pt x="6440" y="15283"/>
                  </a:cubicBezTo>
                  <a:cubicBezTo>
                    <a:pt x="6469" y="15397"/>
                    <a:pt x="6497" y="15512"/>
                    <a:pt x="6497" y="15626"/>
                  </a:cubicBezTo>
                  <a:cubicBezTo>
                    <a:pt x="6555" y="15998"/>
                    <a:pt x="6898" y="16227"/>
                    <a:pt x="7041" y="16542"/>
                  </a:cubicBezTo>
                  <a:cubicBezTo>
                    <a:pt x="7127" y="16742"/>
                    <a:pt x="7156" y="16943"/>
                    <a:pt x="7184" y="17172"/>
                  </a:cubicBezTo>
                  <a:cubicBezTo>
                    <a:pt x="7270" y="17887"/>
                    <a:pt x="7413" y="18603"/>
                    <a:pt x="7642" y="19289"/>
                  </a:cubicBezTo>
                  <a:cubicBezTo>
                    <a:pt x="7871" y="19976"/>
                    <a:pt x="8472" y="20549"/>
                    <a:pt x="8358" y="21264"/>
                  </a:cubicBezTo>
                  <a:cubicBezTo>
                    <a:pt x="8300" y="21493"/>
                    <a:pt x="8157" y="21693"/>
                    <a:pt x="8186" y="21922"/>
                  </a:cubicBezTo>
                  <a:cubicBezTo>
                    <a:pt x="8243" y="22094"/>
                    <a:pt x="8300" y="22266"/>
                    <a:pt x="8415" y="22409"/>
                  </a:cubicBezTo>
                  <a:cubicBezTo>
                    <a:pt x="8501" y="22781"/>
                    <a:pt x="8501" y="23153"/>
                    <a:pt x="8358" y="23496"/>
                  </a:cubicBezTo>
                  <a:cubicBezTo>
                    <a:pt x="8243" y="24212"/>
                    <a:pt x="8186" y="24927"/>
                    <a:pt x="8186" y="25643"/>
                  </a:cubicBezTo>
                  <a:cubicBezTo>
                    <a:pt x="8157" y="25986"/>
                    <a:pt x="8186" y="26301"/>
                    <a:pt x="8300" y="26645"/>
                  </a:cubicBezTo>
                  <a:cubicBezTo>
                    <a:pt x="8415" y="26959"/>
                    <a:pt x="8644" y="27246"/>
                    <a:pt x="8558" y="27589"/>
                  </a:cubicBezTo>
                  <a:cubicBezTo>
                    <a:pt x="9359" y="27847"/>
                    <a:pt x="9731" y="28934"/>
                    <a:pt x="10046" y="29735"/>
                  </a:cubicBezTo>
                  <a:cubicBezTo>
                    <a:pt x="10533" y="30794"/>
                    <a:pt x="10905" y="31910"/>
                    <a:pt x="11191" y="33055"/>
                  </a:cubicBezTo>
                  <a:cubicBezTo>
                    <a:pt x="11191" y="33141"/>
                    <a:pt x="11219" y="33198"/>
                    <a:pt x="11277" y="33256"/>
                  </a:cubicBezTo>
                  <a:cubicBezTo>
                    <a:pt x="11420" y="33370"/>
                    <a:pt x="11677" y="33141"/>
                    <a:pt x="11849" y="33198"/>
                  </a:cubicBezTo>
                  <a:cubicBezTo>
                    <a:pt x="12049" y="33284"/>
                    <a:pt x="11992" y="33570"/>
                    <a:pt x="11992" y="33771"/>
                  </a:cubicBezTo>
                  <a:cubicBezTo>
                    <a:pt x="12021" y="34086"/>
                    <a:pt x="12193" y="34372"/>
                    <a:pt x="12450" y="34515"/>
                  </a:cubicBezTo>
                  <a:cubicBezTo>
                    <a:pt x="12708" y="34687"/>
                    <a:pt x="12994" y="34830"/>
                    <a:pt x="13280" y="34944"/>
                  </a:cubicBezTo>
                  <a:cubicBezTo>
                    <a:pt x="13996" y="35373"/>
                    <a:pt x="14654" y="35946"/>
                    <a:pt x="15169" y="36604"/>
                  </a:cubicBezTo>
                  <a:cubicBezTo>
                    <a:pt x="15512" y="36375"/>
                    <a:pt x="15684" y="35917"/>
                    <a:pt x="15541" y="35516"/>
                  </a:cubicBezTo>
                  <a:cubicBezTo>
                    <a:pt x="15398" y="35116"/>
                    <a:pt x="15198" y="34772"/>
                    <a:pt x="14940" y="34458"/>
                  </a:cubicBezTo>
                  <a:cubicBezTo>
                    <a:pt x="14654" y="34114"/>
                    <a:pt x="14511" y="33742"/>
                    <a:pt x="14453" y="33313"/>
                  </a:cubicBezTo>
                  <a:cubicBezTo>
                    <a:pt x="14453" y="32912"/>
                    <a:pt x="14654" y="32540"/>
                    <a:pt x="14711" y="32139"/>
                  </a:cubicBezTo>
                  <a:cubicBezTo>
                    <a:pt x="14797" y="31367"/>
                    <a:pt x="14310" y="30708"/>
                    <a:pt x="13795" y="30136"/>
                  </a:cubicBezTo>
                  <a:cubicBezTo>
                    <a:pt x="13280" y="29564"/>
                    <a:pt x="12622" y="28934"/>
                    <a:pt x="11820" y="28734"/>
                  </a:cubicBezTo>
                  <a:cubicBezTo>
                    <a:pt x="11534" y="28734"/>
                    <a:pt x="11248" y="28619"/>
                    <a:pt x="10991" y="28419"/>
                  </a:cubicBezTo>
                  <a:cubicBezTo>
                    <a:pt x="10905" y="28276"/>
                    <a:pt x="10847" y="28104"/>
                    <a:pt x="10790" y="27932"/>
                  </a:cubicBezTo>
                  <a:cubicBezTo>
                    <a:pt x="10704" y="27331"/>
                    <a:pt x="10475" y="26788"/>
                    <a:pt x="10132" y="26301"/>
                  </a:cubicBezTo>
                  <a:cubicBezTo>
                    <a:pt x="9989" y="26101"/>
                    <a:pt x="9817" y="25929"/>
                    <a:pt x="9674" y="25757"/>
                  </a:cubicBezTo>
                  <a:cubicBezTo>
                    <a:pt x="9245" y="25185"/>
                    <a:pt x="9073" y="24469"/>
                    <a:pt x="9245" y="23754"/>
                  </a:cubicBezTo>
                  <a:cubicBezTo>
                    <a:pt x="9302" y="23382"/>
                    <a:pt x="9445" y="23039"/>
                    <a:pt x="9645" y="22724"/>
                  </a:cubicBezTo>
                  <a:lnTo>
                    <a:pt x="9531" y="22752"/>
                  </a:lnTo>
                  <a:cubicBezTo>
                    <a:pt x="9359" y="22380"/>
                    <a:pt x="9273" y="21980"/>
                    <a:pt x="9245" y="215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9" name="Google Shape;27619;p67"/>
            <p:cNvSpPr/>
            <p:nvPr/>
          </p:nvSpPr>
          <p:spPr>
            <a:xfrm>
              <a:off x="3272300" y="1640450"/>
              <a:ext cx="1956850" cy="1376625"/>
            </a:xfrm>
            <a:custGeom>
              <a:avLst/>
              <a:gdLst/>
              <a:ahLst/>
              <a:cxnLst/>
              <a:rect l="l" t="t" r="r" b="b"/>
              <a:pathLst>
                <a:path w="78274" h="55065" extrusionOk="0">
                  <a:moveTo>
                    <a:pt x="78274" y="10389"/>
                  </a:moveTo>
                  <a:cubicBezTo>
                    <a:pt x="77501" y="10847"/>
                    <a:pt x="76700" y="11248"/>
                    <a:pt x="75898" y="11591"/>
                  </a:cubicBezTo>
                  <a:cubicBezTo>
                    <a:pt x="75240" y="11878"/>
                    <a:pt x="74467" y="12078"/>
                    <a:pt x="73895" y="11677"/>
                  </a:cubicBezTo>
                  <a:cubicBezTo>
                    <a:pt x="73380" y="11305"/>
                    <a:pt x="73265" y="10618"/>
                    <a:pt x="73208" y="10017"/>
                  </a:cubicBezTo>
                  <a:cubicBezTo>
                    <a:pt x="73208" y="9846"/>
                    <a:pt x="73151" y="9703"/>
                    <a:pt x="73036" y="9617"/>
                  </a:cubicBezTo>
                  <a:cubicBezTo>
                    <a:pt x="72922" y="9560"/>
                    <a:pt x="72807" y="9531"/>
                    <a:pt x="72693" y="9531"/>
                  </a:cubicBezTo>
                  <a:cubicBezTo>
                    <a:pt x="72350" y="9416"/>
                    <a:pt x="72235" y="9016"/>
                    <a:pt x="72063" y="8730"/>
                  </a:cubicBezTo>
                  <a:cubicBezTo>
                    <a:pt x="71863" y="8443"/>
                    <a:pt x="71348" y="8272"/>
                    <a:pt x="71233" y="8615"/>
                  </a:cubicBezTo>
                  <a:cubicBezTo>
                    <a:pt x="70718" y="8100"/>
                    <a:pt x="69946" y="7928"/>
                    <a:pt x="69259" y="8157"/>
                  </a:cubicBezTo>
                  <a:cubicBezTo>
                    <a:pt x="69087" y="7413"/>
                    <a:pt x="68915" y="6640"/>
                    <a:pt x="68715" y="5896"/>
                  </a:cubicBezTo>
                  <a:cubicBezTo>
                    <a:pt x="68371" y="4494"/>
                    <a:pt x="67112" y="3120"/>
                    <a:pt x="67055" y="1661"/>
                  </a:cubicBezTo>
                  <a:cubicBezTo>
                    <a:pt x="66683" y="1174"/>
                    <a:pt x="66196" y="773"/>
                    <a:pt x="65624" y="487"/>
                  </a:cubicBezTo>
                  <a:cubicBezTo>
                    <a:pt x="65653" y="831"/>
                    <a:pt x="65138" y="917"/>
                    <a:pt x="64880" y="716"/>
                  </a:cubicBezTo>
                  <a:cubicBezTo>
                    <a:pt x="64622" y="516"/>
                    <a:pt x="64451" y="201"/>
                    <a:pt x="64136" y="87"/>
                  </a:cubicBezTo>
                  <a:cubicBezTo>
                    <a:pt x="63850" y="1"/>
                    <a:pt x="63563" y="29"/>
                    <a:pt x="63306" y="144"/>
                  </a:cubicBezTo>
                  <a:lnTo>
                    <a:pt x="61245" y="688"/>
                  </a:lnTo>
                  <a:cubicBezTo>
                    <a:pt x="60387" y="917"/>
                    <a:pt x="59356" y="1374"/>
                    <a:pt x="59356" y="2262"/>
                  </a:cubicBezTo>
                  <a:cubicBezTo>
                    <a:pt x="59643" y="2061"/>
                    <a:pt x="59957" y="1947"/>
                    <a:pt x="60301" y="1890"/>
                  </a:cubicBezTo>
                  <a:lnTo>
                    <a:pt x="60272" y="2805"/>
                  </a:lnTo>
                  <a:cubicBezTo>
                    <a:pt x="59528" y="4036"/>
                    <a:pt x="58870" y="5324"/>
                    <a:pt x="58326" y="6640"/>
                  </a:cubicBezTo>
                  <a:lnTo>
                    <a:pt x="58612" y="6927"/>
                  </a:lnTo>
                  <a:cubicBezTo>
                    <a:pt x="58326" y="7585"/>
                    <a:pt x="57782" y="8071"/>
                    <a:pt x="57096" y="8272"/>
                  </a:cubicBezTo>
                  <a:cubicBezTo>
                    <a:pt x="56494" y="8386"/>
                    <a:pt x="55865" y="8243"/>
                    <a:pt x="55350" y="7928"/>
                  </a:cubicBezTo>
                  <a:cubicBezTo>
                    <a:pt x="54806" y="9273"/>
                    <a:pt x="54463" y="10017"/>
                    <a:pt x="53833" y="11363"/>
                  </a:cubicBezTo>
                  <a:cubicBezTo>
                    <a:pt x="54062" y="11477"/>
                    <a:pt x="54262" y="11649"/>
                    <a:pt x="54434" y="11849"/>
                  </a:cubicBezTo>
                  <a:cubicBezTo>
                    <a:pt x="54777" y="11620"/>
                    <a:pt x="55207" y="11534"/>
                    <a:pt x="55607" y="11534"/>
                  </a:cubicBezTo>
                  <a:lnTo>
                    <a:pt x="55808" y="11534"/>
                  </a:lnTo>
                  <a:cubicBezTo>
                    <a:pt x="55951" y="11563"/>
                    <a:pt x="56094" y="11563"/>
                    <a:pt x="56237" y="11534"/>
                  </a:cubicBezTo>
                  <a:cubicBezTo>
                    <a:pt x="56409" y="11506"/>
                    <a:pt x="56609" y="11420"/>
                    <a:pt x="56609" y="11248"/>
                  </a:cubicBezTo>
                  <a:lnTo>
                    <a:pt x="56609" y="11162"/>
                  </a:lnTo>
                  <a:lnTo>
                    <a:pt x="56666" y="11162"/>
                  </a:lnTo>
                  <a:cubicBezTo>
                    <a:pt x="57096" y="11048"/>
                    <a:pt x="57553" y="11219"/>
                    <a:pt x="57840" y="11563"/>
                  </a:cubicBezTo>
                  <a:cubicBezTo>
                    <a:pt x="57983" y="11735"/>
                    <a:pt x="58097" y="11878"/>
                    <a:pt x="58212" y="12049"/>
                  </a:cubicBezTo>
                  <a:cubicBezTo>
                    <a:pt x="58326" y="12221"/>
                    <a:pt x="58441" y="12393"/>
                    <a:pt x="58555" y="12536"/>
                  </a:cubicBezTo>
                  <a:cubicBezTo>
                    <a:pt x="58641" y="12593"/>
                    <a:pt x="58698" y="12679"/>
                    <a:pt x="58755" y="12736"/>
                  </a:cubicBezTo>
                  <a:cubicBezTo>
                    <a:pt x="58899" y="12851"/>
                    <a:pt x="59013" y="12994"/>
                    <a:pt x="59127" y="13137"/>
                  </a:cubicBezTo>
                  <a:cubicBezTo>
                    <a:pt x="59328" y="13394"/>
                    <a:pt x="59328" y="13738"/>
                    <a:pt x="59156" y="14024"/>
                  </a:cubicBezTo>
                  <a:cubicBezTo>
                    <a:pt x="58956" y="14282"/>
                    <a:pt x="58526" y="14310"/>
                    <a:pt x="58040" y="14081"/>
                  </a:cubicBezTo>
                  <a:lnTo>
                    <a:pt x="57983" y="14081"/>
                  </a:lnTo>
                  <a:cubicBezTo>
                    <a:pt x="57697" y="13938"/>
                    <a:pt x="57382" y="13795"/>
                    <a:pt x="57096" y="13910"/>
                  </a:cubicBezTo>
                  <a:cubicBezTo>
                    <a:pt x="57038" y="13967"/>
                    <a:pt x="56952" y="13995"/>
                    <a:pt x="56895" y="14053"/>
                  </a:cubicBezTo>
                  <a:cubicBezTo>
                    <a:pt x="56809" y="14167"/>
                    <a:pt x="56666" y="14253"/>
                    <a:pt x="56552" y="14282"/>
                  </a:cubicBezTo>
                  <a:cubicBezTo>
                    <a:pt x="56323" y="14339"/>
                    <a:pt x="56065" y="14282"/>
                    <a:pt x="55893" y="14110"/>
                  </a:cubicBezTo>
                  <a:cubicBezTo>
                    <a:pt x="55922" y="14196"/>
                    <a:pt x="55951" y="14282"/>
                    <a:pt x="56037" y="14339"/>
                  </a:cubicBezTo>
                  <a:lnTo>
                    <a:pt x="56237" y="14482"/>
                  </a:lnTo>
                  <a:lnTo>
                    <a:pt x="55979" y="14539"/>
                  </a:lnTo>
                  <a:cubicBezTo>
                    <a:pt x="55121" y="14682"/>
                    <a:pt x="54348" y="15226"/>
                    <a:pt x="53947" y="15999"/>
                  </a:cubicBezTo>
                  <a:lnTo>
                    <a:pt x="53919" y="16056"/>
                  </a:lnTo>
                  <a:cubicBezTo>
                    <a:pt x="53833" y="16285"/>
                    <a:pt x="53633" y="16485"/>
                    <a:pt x="53404" y="16600"/>
                  </a:cubicBezTo>
                  <a:cubicBezTo>
                    <a:pt x="53232" y="16628"/>
                    <a:pt x="53060" y="16600"/>
                    <a:pt x="52917" y="16543"/>
                  </a:cubicBezTo>
                  <a:lnTo>
                    <a:pt x="52774" y="16514"/>
                  </a:lnTo>
                  <a:cubicBezTo>
                    <a:pt x="52202" y="16428"/>
                    <a:pt x="51629" y="16829"/>
                    <a:pt x="51028" y="17802"/>
                  </a:cubicBezTo>
                  <a:lnTo>
                    <a:pt x="50971" y="17888"/>
                  </a:lnTo>
                  <a:lnTo>
                    <a:pt x="50885" y="17830"/>
                  </a:lnTo>
                  <a:cubicBezTo>
                    <a:pt x="50256" y="17458"/>
                    <a:pt x="49569" y="17201"/>
                    <a:pt x="48853" y="17058"/>
                  </a:cubicBezTo>
                  <a:cubicBezTo>
                    <a:pt x="48481" y="17258"/>
                    <a:pt x="48481" y="17802"/>
                    <a:pt x="48624" y="18145"/>
                  </a:cubicBezTo>
                  <a:cubicBezTo>
                    <a:pt x="48681" y="18288"/>
                    <a:pt x="48739" y="18431"/>
                    <a:pt x="48796" y="18546"/>
                  </a:cubicBezTo>
                  <a:cubicBezTo>
                    <a:pt x="48968" y="18861"/>
                    <a:pt x="49082" y="19176"/>
                    <a:pt x="49082" y="19519"/>
                  </a:cubicBezTo>
                  <a:lnTo>
                    <a:pt x="49082" y="19576"/>
                  </a:lnTo>
                  <a:lnTo>
                    <a:pt x="49025" y="19633"/>
                  </a:lnTo>
                  <a:cubicBezTo>
                    <a:pt x="48138" y="20063"/>
                    <a:pt x="47336" y="20635"/>
                    <a:pt x="46592" y="21293"/>
                  </a:cubicBezTo>
                  <a:lnTo>
                    <a:pt x="46564" y="21322"/>
                  </a:lnTo>
                  <a:cubicBezTo>
                    <a:pt x="46363" y="21522"/>
                    <a:pt x="46134" y="21665"/>
                    <a:pt x="45905" y="21751"/>
                  </a:cubicBezTo>
                  <a:cubicBezTo>
                    <a:pt x="45562" y="21837"/>
                    <a:pt x="45219" y="21837"/>
                    <a:pt x="44875" y="21723"/>
                  </a:cubicBezTo>
                  <a:cubicBezTo>
                    <a:pt x="44761" y="21694"/>
                    <a:pt x="44618" y="21665"/>
                    <a:pt x="44474" y="21665"/>
                  </a:cubicBezTo>
                  <a:cubicBezTo>
                    <a:pt x="43788" y="21580"/>
                    <a:pt x="43101" y="21866"/>
                    <a:pt x="42500" y="22123"/>
                  </a:cubicBezTo>
                  <a:cubicBezTo>
                    <a:pt x="42128" y="22238"/>
                    <a:pt x="41784" y="22352"/>
                    <a:pt x="41412" y="22410"/>
                  </a:cubicBezTo>
                  <a:cubicBezTo>
                    <a:pt x="41069" y="22467"/>
                    <a:pt x="40725" y="22581"/>
                    <a:pt x="40410" y="22696"/>
                  </a:cubicBezTo>
                  <a:cubicBezTo>
                    <a:pt x="40239" y="22896"/>
                    <a:pt x="39953" y="23011"/>
                    <a:pt x="39695" y="22982"/>
                  </a:cubicBezTo>
                  <a:cubicBezTo>
                    <a:pt x="39523" y="22982"/>
                    <a:pt x="39380" y="22953"/>
                    <a:pt x="39208" y="22896"/>
                  </a:cubicBezTo>
                  <a:cubicBezTo>
                    <a:pt x="39008" y="22810"/>
                    <a:pt x="38808" y="22724"/>
                    <a:pt x="38636" y="22610"/>
                  </a:cubicBezTo>
                  <a:cubicBezTo>
                    <a:pt x="38493" y="22524"/>
                    <a:pt x="38321" y="22438"/>
                    <a:pt x="38178" y="22352"/>
                  </a:cubicBezTo>
                  <a:cubicBezTo>
                    <a:pt x="37892" y="22238"/>
                    <a:pt x="37577" y="22181"/>
                    <a:pt x="37262" y="22123"/>
                  </a:cubicBezTo>
                  <a:cubicBezTo>
                    <a:pt x="36890" y="22066"/>
                    <a:pt x="36518" y="21952"/>
                    <a:pt x="36175" y="21780"/>
                  </a:cubicBezTo>
                  <a:cubicBezTo>
                    <a:pt x="35975" y="21694"/>
                    <a:pt x="35803" y="21580"/>
                    <a:pt x="35631" y="21436"/>
                  </a:cubicBezTo>
                  <a:cubicBezTo>
                    <a:pt x="35173" y="20864"/>
                    <a:pt x="34343" y="20778"/>
                    <a:pt x="33771" y="21236"/>
                  </a:cubicBezTo>
                  <a:cubicBezTo>
                    <a:pt x="33485" y="21436"/>
                    <a:pt x="33141" y="21522"/>
                    <a:pt x="32798" y="21580"/>
                  </a:cubicBezTo>
                  <a:cubicBezTo>
                    <a:pt x="32454" y="21551"/>
                    <a:pt x="32111" y="21436"/>
                    <a:pt x="31796" y="21265"/>
                  </a:cubicBezTo>
                  <a:cubicBezTo>
                    <a:pt x="31539" y="21122"/>
                    <a:pt x="31281" y="21007"/>
                    <a:pt x="30995" y="20979"/>
                  </a:cubicBezTo>
                  <a:cubicBezTo>
                    <a:pt x="30737" y="20950"/>
                    <a:pt x="30480" y="21007"/>
                    <a:pt x="30222" y="21064"/>
                  </a:cubicBezTo>
                  <a:cubicBezTo>
                    <a:pt x="29793" y="21150"/>
                    <a:pt x="29335" y="21236"/>
                    <a:pt x="28963" y="20950"/>
                  </a:cubicBezTo>
                  <a:cubicBezTo>
                    <a:pt x="28791" y="20807"/>
                    <a:pt x="28677" y="20607"/>
                    <a:pt x="28591" y="20406"/>
                  </a:cubicBezTo>
                  <a:lnTo>
                    <a:pt x="27532" y="18174"/>
                  </a:lnTo>
                  <a:lnTo>
                    <a:pt x="24298" y="16886"/>
                  </a:lnTo>
                  <a:cubicBezTo>
                    <a:pt x="23954" y="16714"/>
                    <a:pt x="23554" y="16628"/>
                    <a:pt x="23153" y="16600"/>
                  </a:cubicBezTo>
                  <a:cubicBezTo>
                    <a:pt x="23039" y="16600"/>
                    <a:pt x="22924" y="16600"/>
                    <a:pt x="22838" y="16628"/>
                  </a:cubicBezTo>
                  <a:cubicBezTo>
                    <a:pt x="22695" y="16628"/>
                    <a:pt x="22523" y="16657"/>
                    <a:pt x="22380" y="16628"/>
                  </a:cubicBezTo>
                  <a:cubicBezTo>
                    <a:pt x="22066" y="16657"/>
                    <a:pt x="21779" y="16457"/>
                    <a:pt x="21665" y="16142"/>
                  </a:cubicBezTo>
                  <a:lnTo>
                    <a:pt x="21665" y="16113"/>
                  </a:lnTo>
                  <a:lnTo>
                    <a:pt x="21694" y="16056"/>
                  </a:lnTo>
                  <a:cubicBezTo>
                    <a:pt x="22123" y="15484"/>
                    <a:pt x="22323" y="14768"/>
                    <a:pt x="22295" y="14024"/>
                  </a:cubicBezTo>
                  <a:cubicBezTo>
                    <a:pt x="22209" y="13566"/>
                    <a:pt x="21837" y="13051"/>
                    <a:pt x="21522" y="12593"/>
                  </a:cubicBezTo>
                  <a:cubicBezTo>
                    <a:pt x="21379" y="12421"/>
                    <a:pt x="21264" y="12250"/>
                    <a:pt x="21150" y="12107"/>
                  </a:cubicBezTo>
                  <a:cubicBezTo>
                    <a:pt x="21064" y="11935"/>
                    <a:pt x="20949" y="11792"/>
                    <a:pt x="20806" y="11677"/>
                  </a:cubicBezTo>
                  <a:cubicBezTo>
                    <a:pt x="20606" y="11563"/>
                    <a:pt x="20377" y="11506"/>
                    <a:pt x="20119" y="11506"/>
                  </a:cubicBezTo>
                  <a:cubicBezTo>
                    <a:pt x="20005" y="11506"/>
                    <a:pt x="19891" y="11477"/>
                    <a:pt x="19776" y="11477"/>
                  </a:cubicBezTo>
                  <a:cubicBezTo>
                    <a:pt x="19318" y="11363"/>
                    <a:pt x="18917" y="11105"/>
                    <a:pt x="18689" y="10704"/>
                  </a:cubicBezTo>
                  <a:cubicBezTo>
                    <a:pt x="18460" y="10389"/>
                    <a:pt x="18288" y="10017"/>
                    <a:pt x="18145" y="9645"/>
                  </a:cubicBezTo>
                  <a:lnTo>
                    <a:pt x="17859" y="9016"/>
                  </a:lnTo>
                  <a:cubicBezTo>
                    <a:pt x="17773" y="9073"/>
                    <a:pt x="17658" y="9102"/>
                    <a:pt x="17572" y="9130"/>
                  </a:cubicBezTo>
                  <a:cubicBezTo>
                    <a:pt x="17487" y="9159"/>
                    <a:pt x="17429" y="9159"/>
                    <a:pt x="17343" y="9130"/>
                  </a:cubicBezTo>
                  <a:cubicBezTo>
                    <a:pt x="17315" y="9102"/>
                    <a:pt x="17286" y="9102"/>
                    <a:pt x="17258" y="9073"/>
                  </a:cubicBezTo>
                  <a:lnTo>
                    <a:pt x="17057" y="9216"/>
                  </a:lnTo>
                  <a:cubicBezTo>
                    <a:pt x="17114" y="9560"/>
                    <a:pt x="16943" y="9874"/>
                    <a:pt x="16657" y="10046"/>
                  </a:cubicBezTo>
                  <a:cubicBezTo>
                    <a:pt x="16513" y="10132"/>
                    <a:pt x="16370" y="10218"/>
                    <a:pt x="16199" y="10275"/>
                  </a:cubicBezTo>
                  <a:cubicBezTo>
                    <a:pt x="16056" y="10332"/>
                    <a:pt x="15941" y="10389"/>
                    <a:pt x="15798" y="10475"/>
                  </a:cubicBezTo>
                  <a:cubicBezTo>
                    <a:pt x="14997" y="10990"/>
                    <a:pt x="15025" y="12135"/>
                    <a:pt x="15140" y="13108"/>
                  </a:cubicBezTo>
                  <a:lnTo>
                    <a:pt x="15140" y="13137"/>
                  </a:lnTo>
                  <a:lnTo>
                    <a:pt x="15111" y="13194"/>
                  </a:lnTo>
                  <a:cubicBezTo>
                    <a:pt x="14682" y="13623"/>
                    <a:pt x="14052" y="13767"/>
                    <a:pt x="13480" y="13566"/>
                  </a:cubicBezTo>
                  <a:cubicBezTo>
                    <a:pt x="12993" y="13394"/>
                    <a:pt x="12535" y="13137"/>
                    <a:pt x="12135" y="12765"/>
                  </a:cubicBezTo>
                  <a:cubicBezTo>
                    <a:pt x="11448" y="13967"/>
                    <a:pt x="10818" y="15484"/>
                    <a:pt x="11562" y="16600"/>
                  </a:cubicBezTo>
                  <a:lnTo>
                    <a:pt x="11677" y="16743"/>
                  </a:lnTo>
                  <a:lnTo>
                    <a:pt x="10589" y="16857"/>
                  </a:lnTo>
                  <a:lnTo>
                    <a:pt x="10561" y="16857"/>
                  </a:lnTo>
                  <a:cubicBezTo>
                    <a:pt x="9702" y="16428"/>
                    <a:pt x="8672" y="16514"/>
                    <a:pt x="7870" y="17058"/>
                  </a:cubicBezTo>
                  <a:cubicBezTo>
                    <a:pt x="7870" y="17172"/>
                    <a:pt x="7928" y="17258"/>
                    <a:pt x="8014" y="17287"/>
                  </a:cubicBezTo>
                  <a:cubicBezTo>
                    <a:pt x="8099" y="17373"/>
                    <a:pt x="8243" y="17373"/>
                    <a:pt x="8328" y="17287"/>
                  </a:cubicBezTo>
                  <a:lnTo>
                    <a:pt x="8471" y="17172"/>
                  </a:lnTo>
                  <a:lnTo>
                    <a:pt x="9244" y="20263"/>
                  </a:lnTo>
                  <a:lnTo>
                    <a:pt x="8672" y="20206"/>
                  </a:lnTo>
                  <a:cubicBezTo>
                    <a:pt x="8758" y="20263"/>
                    <a:pt x="8815" y="20292"/>
                    <a:pt x="8901" y="20320"/>
                  </a:cubicBezTo>
                  <a:lnTo>
                    <a:pt x="9044" y="20378"/>
                  </a:lnTo>
                  <a:lnTo>
                    <a:pt x="8500" y="21150"/>
                  </a:lnTo>
                  <a:cubicBezTo>
                    <a:pt x="8500" y="21465"/>
                    <a:pt x="8500" y="21780"/>
                    <a:pt x="8586" y="22095"/>
                  </a:cubicBezTo>
                  <a:lnTo>
                    <a:pt x="8586" y="22181"/>
                  </a:lnTo>
                  <a:lnTo>
                    <a:pt x="8500" y="22209"/>
                  </a:lnTo>
                  <a:cubicBezTo>
                    <a:pt x="7727" y="22553"/>
                    <a:pt x="6955" y="22867"/>
                    <a:pt x="6211" y="23154"/>
                  </a:cubicBezTo>
                  <a:cubicBezTo>
                    <a:pt x="5466" y="23440"/>
                    <a:pt x="4751" y="23755"/>
                    <a:pt x="3978" y="24069"/>
                  </a:cubicBezTo>
                  <a:cubicBezTo>
                    <a:pt x="3864" y="24470"/>
                    <a:pt x="3807" y="24871"/>
                    <a:pt x="3807" y="25300"/>
                  </a:cubicBezTo>
                  <a:lnTo>
                    <a:pt x="3807" y="25386"/>
                  </a:lnTo>
                  <a:lnTo>
                    <a:pt x="3692" y="25415"/>
                  </a:lnTo>
                  <a:cubicBezTo>
                    <a:pt x="3349" y="25472"/>
                    <a:pt x="2977" y="25500"/>
                    <a:pt x="2605" y="25529"/>
                  </a:cubicBezTo>
                  <a:lnTo>
                    <a:pt x="2490" y="25529"/>
                  </a:lnTo>
                  <a:lnTo>
                    <a:pt x="2490" y="25415"/>
                  </a:lnTo>
                  <a:lnTo>
                    <a:pt x="2490" y="24699"/>
                  </a:lnTo>
                  <a:cubicBezTo>
                    <a:pt x="2232" y="24670"/>
                    <a:pt x="1975" y="24728"/>
                    <a:pt x="1717" y="24814"/>
                  </a:cubicBezTo>
                  <a:cubicBezTo>
                    <a:pt x="1746" y="24842"/>
                    <a:pt x="1746" y="24899"/>
                    <a:pt x="1746" y="24957"/>
                  </a:cubicBezTo>
                  <a:lnTo>
                    <a:pt x="1746" y="25043"/>
                  </a:lnTo>
                  <a:lnTo>
                    <a:pt x="1660" y="25043"/>
                  </a:lnTo>
                  <a:cubicBezTo>
                    <a:pt x="1259" y="25186"/>
                    <a:pt x="830" y="25329"/>
                    <a:pt x="429" y="25472"/>
                  </a:cubicBezTo>
                  <a:cubicBezTo>
                    <a:pt x="401" y="25472"/>
                    <a:pt x="372" y="25500"/>
                    <a:pt x="372" y="25500"/>
                  </a:cubicBezTo>
                  <a:cubicBezTo>
                    <a:pt x="372" y="25529"/>
                    <a:pt x="372" y="25529"/>
                    <a:pt x="372" y="25558"/>
                  </a:cubicBezTo>
                  <a:lnTo>
                    <a:pt x="429" y="26273"/>
                  </a:lnTo>
                  <a:lnTo>
                    <a:pt x="0" y="26416"/>
                  </a:lnTo>
                  <a:lnTo>
                    <a:pt x="115" y="27590"/>
                  </a:lnTo>
                  <a:cubicBezTo>
                    <a:pt x="115" y="27618"/>
                    <a:pt x="115" y="27733"/>
                    <a:pt x="143" y="27733"/>
                  </a:cubicBezTo>
                  <a:cubicBezTo>
                    <a:pt x="201" y="27761"/>
                    <a:pt x="258" y="27761"/>
                    <a:pt x="315" y="27733"/>
                  </a:cubicBezTo>
                  <a:lnTo>
                    <a:pt x="372" y="27733"/>
                  </a:lnTo>
                  <a:cubicBezTo>
                    <a:pt x="945" y="27675"/>
                    <a:pt x="1288" y="28305"/>
                    <a:pt x="1403" y="28505"/>
                  </a:cubicBezTo>
                  <a:cubicBezTo>
                    <a:pt x="1631" y="28935"/>
                    <a:pt x="1889" y="29450"/>
                    <a:pt x="1717" y="29936"/>
                  </a:cubicBezTo>
                  <a:cubicBezTo>
                    <a:pt x="1717" y="29965"/>
                    <a:pt x="1717" y="29994"/>
                    <a:pt x="1689" y="30051"/>
                  </a:cubicBezTo>
                  <a:cubicBezTo>
                    <a:pt x="1660" y="30108"/>
                    <a:pt x="1631" y="30165"/>
                    <a:pt x="1631" y="30251"/>
                  </a:cubicBezTo>
                  <a:cubicBezTo>
                    <a:pt x="1603" y="30509"/>
                    <a:pt x="1918" y="30681"/>
                    <a:pt x="2204" y="30766"/>
                  </a:cubicBezTo>
                  <a:lnTo>
                    <a:pt x="2261" y="30795"/>
                  </a:lnTo>
                  <a:cubicBezTo>
                    <a:pt x="2576" y="30881"/>
                    <a:pt x="2948" y="30995"/>
                    <a:pt x="3091" y="31310"/>
                  </a:cubicBezTo>
                  <a:cubicBezTo>
                    <a:pt x="3148" y="31425"/>
                    <a:pt x="3177" y="31539"/>
                    <a:pt x="3177" y="31682"/>
                  </a:cubicBezTo>
                  <a:cubicBezTo>
                    <a:pt x="3177" y="31768"/>
                    <a:pt x="3206" y="31854"/>
                    <a:pt x="3234" y="31940"/>
                  </a:cubicBezTo>
                  <a:cubicBezTo>
                    <a:pt x="3349" y="32226"/>
                    <a:pt x="3663" y="32283"/>
                    <a:pt x="4035" y="32340"/>
                  </a:cubicBezTo>
                  <a:lnTo>
                    <a:pt x="4264" y="32398"/>
                  </a:lnTo>
                  <a:cubicBezTo>
                    <a:pt x="4923" y="32569"/>
                    <a:pt x="5466" y="32970"/>
                    <a:pt x="5810" y="33514"/>
                  </a:cubicBezTo>
                  <a:cubicBezTo>
                    <a:pt x="6153" y="34058"/>
                    <a:pt x="6439" y="34630"/>
                    <a:pt x="6640" y="35231"/>
                  </a:cubicBezTo>
                  <a:lnTo>
                    <a:pt x="7212" y="36776"/>
                  </a:lnTo>
                  <a:cubicBezTo>
                    <a:pt x="7298" y="37063"/>
                    <a:pt x="7413" y="37463"/>
                    <a:pt x="7155" y="37721"/>
                  </a:cubicBezTo>
                  <a:cubicBezTo>
                    <a:pt x="6897" y="37978"/>
                    <a:pt x="6611" y="37921"/>
                    <a:pt x="6239" y="37692"/>
                  </a:cubicBezTo>
                  <a:cubicBezTo>
                    <a:pt x="6354" y="38236"/>
                    <a:pt x="6497" y="38780"/>
                    <a:pt x="6668" y="39266"/>
                  </a:cubicBezTo>
                  <a:cubicBezTo>
                    <a:pt x="6697" y="39381"/>
                    <a:pt x="6754" y="39495"/>
                    <a:pt x="6812" y="39581"/>
                  </a:cubicBezTo>
                  <a:cubicBezTo>
                    <a:pt x="6926" y="39696"/>
                    <a:pt x="7040" y="39753"/>
                    <a:pt x="7184" y="39781"/>
                  </a:cubicBezTo>
                  <a:lnTo>
                    <a:pt x="7241" y="39810"/>
                  </a:lnTo>
                  <a:cubicBezTo>
                    <a:pt x="7613" y="39953"/>
                    <a:pt x="7956" y="40153"/>
                    <a:pt x="8214" y="40411"/>
                  </a:cubicBezTo>
                  <a:cubicBezTo>
                    <a:pt x="8300" y="40497"/>
                    <a:pt x="8357" y="40554"/>
                    <a:pt x="8414" y="40611"/>
                  </a:cubicBezTo>
                  <a:cubicBezTo>
                    <a:pt x="8586" y="40840"/>
                    <a:pt x="8815" y="41012"/>
                    <a:pt x="9072" y="41127"/>
                  </a:cubicBezTo>
                  <a:cubicBezTo>
                    <a:pt x="9273" y="41184"/>
                    <a:pt x="9473" y="41127"/>
                    <a:pt x="9616" y="40983"/>
                  </a:cubicBezTo>
                  <a:cubicBezTo>
                    <a:pt x="9673" y="40926"/>
                    <a:pt x="9731" y="40812"/>
                    <a:pt x="9702" y="40726"/>
                  </a:cubicBezTo>
                  <a:lnTo>
                    <a:pt x="9702" y="40669"/>
                  </a:lnTo>
                  <a:lnTo>
                    <a:pt x="9731" y="40611"/>
                  </a:lnTo>
                  <a:cubicBezTo>
                    <a:pt x="9817" y="40526"/>
                    <a:pt x="9960" y="40468"/>
                    <a:pt x="10103" y="40468"/>
                  </a:cubicBezTo>
                  <a:cubicBezTo>
                    <a:pt x="10389" y="40497"/>
                    <a:pt x="10675" y="40640"/>
                    <a:pt x="10904" y="40869"/>
                  </a:cubicBezTo>
                  <a:lnTo>
                    <a:pt x="12392" y="42329"/>
                  </a:lnTo>
                  <a:cubicBezTo>
                    <a:pt x="12593" y="42071"/>
                    <a:pt x="12907" y="41928"/>
                    <a:pt x="13222" y="41871"/>
                  </a:cubicBezTo>
                  <a:cubicBezTo>
                    <a:pt x="13394" y="41871"/>
                    <a:pt x="13537" y="41928"/>
                    <a:pt x="13623" y="42042"/>
                  </a:cubicBezTo>
                  <a:cubicBezTo>
                    <a:pt x="13737" y="42157"/>
                    <a:pt x="13795" y="42271"/>
                    <a:pt x="13852" y="42414"/>
                  </a:cubicBezTo>
                  <a:cubicBezTo>
                    <a:pt x="13909" y="42615"/>
                    <a:pt x="13966" y="42729"/>
                    <a:pt x="14081" y="42729"/>
                  </a:cubicBezTo>
                  <a:cubicBezTo>
                    <a:pt x="14396" y="42758"/>
                    <a:pt x="14625" y="43073"/>
                    <a:pt x="14796" y="43359"/>
                  </a:cubicBezTo>
                  <a:cubicBezTo>
                    <a:pt x="14911" y="43531"/>
                    <a:pt x="15025" y="43674"/>
                    <a:pt x="15197" y="43817"/>
                  </a:cubicBezTo>
                  <a:cubicBezTo>
                    <a:pt x="15311" y="43874"/>
                    <a:pt x="15426" y="43931"/>
                    <a:pt x="15540" y="43960"/>
                  </a:cubicBezTo>
                  <a:cubicBezTo>
                    <a:pt x="15827" y="44074"/>
                    <a:pt x="16113" y="44160"/>
                    <a:pt x="16141" y="44475"/>
                  </a:cubicBezTo>
                  <a:cubicBezTo>
                    <a:pt x="16571" y="44675"/>
                    <a:pt x="17029" y="44704"/>
                    <a:pt x="17458" y="44589"/>
                  </a:cubicBezTo>
                  <a:cubicBezTo>
                    <a:pt x="17572" y="44561"/>
                    <a:pt x="17658" y="44532"/>
                    <a:pt x="17744" y="44475"/>
                  </a:cubicBezTo>
                  <a:cubicBezTo>
                    <a:pt x="17916" y="44418"/>
                    <a:pt x="18059" y="44361"/>
                    <a:pt x="18231" y="44332"/>
                  </a:cubicBezTo>
                  <a:cubicBezTo>
                    <a:pt x="18517" y="44246"/>
                    <a:pt x="18860" y="44332"/>
                    <a:pt x="19061" y="44589"/>
                  </a:cubicBezTo>
                  <a:cubicBezTo>
                    <a:pt x="19146" y="44675"/>
                    <a:pt x="19175" y="44790"/>
                    <a:pt x="19204" y="44904"/>
                  </a:cubicBezTo>
                  <a:lnTo>
                    <a:pt x="19232" y="44990"/>
                  </a:lnTo>
                  <a:cubicBezTo>
                    <a:pt x="19404" y="45477"/>
                    <a:pt x="19776" y="45849"/>
                    <a:pt x="20263" y="45963"/>
                  </a:cubicBezTo>
                  <a:cubicBezTo>
                    <a:pt x="20692" y="46078"/>
                    <a:pt x="21121" y="46078"/>
                    <a:pt x="21550" y="45963"/>
                  </a:cubicBezTo>
                  <a:lnTo>
                    <a:pt x="24813" y="45505"/>
                  </a:lnTo>
                  <a:cubicBezTo>
                    <a:pt x="25300" y="45448"/>
                    <a:pt x="25786" y="45305"/>
                    <a:pt x="26187" y="45076"/>
                  </a:cubicBezTo>
                  <a:cubicBezTo>
                    <a:pt x="26358" y="44962"/>
                    <a:pt x="26473" y="44847"/>
                    <a:pt x="26616" y="44704"/>
                  </a:cubicBezTo>
                  <a:cubicBezTo>
                    <a:pt x="26816" y="44475"/>
                    <a:pt x="27074" y="44275"/>
                    <a:pt x="27389" y="44160"/>
                  </a:cubicBezTo>
                  <a:cubicBezTo>
                    <a:pt x="27847" y="44046"/>
                    <a:pt x="28333" y="44103"/>
                    <a:pt x="28762" y="44275"/>
                  </a:cubicBezTo>
                  <a:cubicBezTo>
                    <a:pt x="29106" y="44446"/>
                    <a:pt x="29478" y="44504"/>
                    <a:pt x="29850" y="44446"/>
                  </a:cubicBezTo>
                  <a:lnTo>
                    <a:pt x="29907" y="44389"/>
                  </a:lnTo>
                  <a:lnTo>
                    <a:pt x="29964" y="44332"/>
                  </a:lnTo>
                  <a:cubicBezTo>
                    <a:pt x="30022" y="44303"/>
                    <a:pt x="30079" y="44246"/>
                    <a:pt x="30108" y="44189"/>
                  </a:cubicBezTo>
                  <a:cubicBezTo>
                    <a:pt x="30136" y="44132"/>
                    <a:pt x="30165" y="44046"/>
                    <a:pt x="30165" y="43960"/>
                  </a:cubicBezTo>
                  <a:cubicBezTo>
                    <a:pt x="30165" y="43931"/>
                    <a:pt x="30165" y="43874"/>
                    <a:pt x="30193" y="43817"/>
                  </a:cubicBezTo>
                  <a:cubicBezTo>
                    <a:pt x="30222" y="43616"/>
                    <a:pt x="30365" y="43445"/>
                    <a:pt x="30594" y="43473"/>
                  </a:cubicBezTo>
                  <a:lnTo>
                    <a:pt x="30623" y="43473"/>
                  </a:lnTo>
                  <a:cubicBezTo>
                    <a:pt x="30995" y="43731"/>
                    <a:pt x="31252" y="44103"/>
                    <a:pt x="31395" y="44504"/>
                  </a:cubicBezTo>
                  <a:cubicBezTo>
                    <a:pt x="31424" y="44561"/>
                    <a:pt x="31424" y="44618"/>
                    <a:pt x="31481" y="44647"/>
                  </a:cubicBezTo>
                  <a:cubicBezTo>
                    <a:pt x="31510" y="44675"/>
                    <a:pt x="31567" y="44647"/>
                    <a:pt x="31624" y="44647"/>
                  </a:cubicBezTo>
                  <a:cubicBezTo>
                    <a:pt x="31682" y="44647"/>
                    <a:pt x="31739" y="44647"/>
                    <a:pt x="31796" y="44647"/>
                  </a:cubicBezTo>
                  <a:cubicBezTo>
                    <a:pt x="32168" y="44675"/>
                    <a:pt x="32283" y="45105"/>
                    <a:pt x="32283" y="45477"/>
                  </a:cubicBezTo>
                  <a:cubicBezTo>
                    <a:pt x="32283" y="46135"/>
                    <a:pt x="32254" y="46765"/>
                    <a:pt x="31853" y="47251"/>
                  </a:cubicBezTo>
                  <a:cubicBezTo>
                    <a:pt x="31796" y="47337"/>
                    <a:pt x="31710" y="47423"/>
                    <a:pt x="31624" y="47480"/>
                  </a:cubicBezTo>
                  <a:cubicBezTo>
                    <a:pt x="31567" y="47537"/>
                    <a:pt x="31481" y="47623"/>
                    <a:pt x="31424" y="47680"/>
                  </a:cubicBezTo>
                  <a:cubicBezTo>
                    <a:pt x="31166" y="48052"/>
                    <a:pt x="30995" y="48510"/>
                    <a:pt x="30938" y="48968"/>
                  </a:cubicBezTo>
                  <a:cubicBezTo>
                    <a:pt x="30909" y="49083"/>
                    <a:pt x="30880" y="49169"/>
                    <a:pt x="30880" y="49283"/>
                  </a:cubicBezTo>
                  <a:cubicBezTo>
                    <a:pt x="30909" y="49340"/>
                    <a:pt x="30909" y="49397"/>
                    <a:pt x="30938" y="49455"/>
                  </a:cubicBezTo>
                  <a:cubicBezTo>
                    <a:pt x="30938" y="49512"/>
                    <a:pt x="30938" y="49541"/>
                    <a:pt x="30966" y="49569"/>
                  </a:cubicBezTo>
                  <a:cubicBezTo>
                    <a:pt x="30966" y="49684"/>
                    <a:pt x="30995" y="49798"/>
                    <a:pt x="30966" y="49913"/>
                  </a:cubicBezTo>
                  <a:cubicBezTo>
                    <a:pt x="31109" y="49827"/>
                    <a:pt x="31252" y="49770"/>
                    <a:pt x="31395" y="49741"/>
                  </a:cubicBezTo>
                  <a:cubicBezTo>
                    <a:pt x="31682" y="49684"/>
                    <a:pt x="31996" y="49684"/>
                    <a:pt x="32283" y="49741"/>
                  </a:cubicBezTo>
                  <a:lnTo>
                    <a:pt x="32369" y="49741"/>
                  </a:lnTo>
                  <a:lnTo>
                    <a:pt x="32369" y="49827"/>
                  </a:lnTo>
                  <a:cubicBezTo>
                    <a:pt x="32397" y="50056"/>
                    <a:pt x="32369" y="50313"/>
                    <a:pt x="32311" y="50542"/>
                  </a:cubicBezTo>
                  <a:cubicBezTo>
                    <a:pt x="32712" y="50771"/>
                    <a:pt x="32912" y="51229"/>
                    <a:pt x="32826" y="51658"/>
                  </a:cubicBezTo>
                  <a:cubicBezTo>
                    <a:pt x="32855" y="51687"/>
                    <a:pt x="32912" y="51687"/>
                    <a:pt x="32941" y="51716"/>
                  </a:cubicBezTo>
                  <a:cubicBezTo>
                    <a:pt x="33084" y="51801"/>
                    <a:pt x="33170" y="51916"/>
                    <a:pt x="33198" y="52088"/>
                  </a:cubicBezTo>
                  <a:cubicBezTo>
                    <a:pt x="33227" y="52259"/>
                    <a:pt x="33198" y="52431"/>
                    <a:pt x="33113" y="52603"/>
                  </a:cubicBezTo>
                  <a:cubicBezTo>
                    <a:pt x="33599" y="52689"/>
                    <a:pt x="33885" y="52889"/>
                    <a:pt x="33943" y="53175"/>
                  </a:cubicBezTo>
                  <a:lnTo>
                    <a:pt x="34486" y="53261"/>
                  </a:lnTo>
                  <a:cubicBezTo>
                    <a:pt x="34486" y="53232"/>
                    <a:pt x="34486" y="53204"/>
                    <a:pt x="34486" y="53175"/>
                  </a:cubicBezTo>
                  <a:cubicBezTo>
                    <a:pt x="34515" y="53147"/>
                    <a:pt x="34544" y="53089"/>
                    <a:pt x="34572" y="53089"/>
                  </a:cubicBezTo>
                  <a:cubicBezTo>
                    <a:pt x="34687" y="52975"/>
                    <a:pt x="34830" y="52889"/>
                    <a:pt x="34973" y="52860"/>
                  </a:cubicBezTo>
                  <a:cubicBezTo>
                    <a:pt x="35030" y="52860"/>
                    <a:pt x="35087" y="52860"/>
                    <a:pt x="35116" y="52889"/>
                  </a:cubicBezTo>
                  <a:cubicBezTo>
                    <a:pt x="35145" y="52918"/>
                    <a:pt x="35173" y="52975"/>
                    <a:pt x="35173" y="53004"/>
                  </a:cubicBezTo>
                  <a:cubicBezTo>
                    <a:pt x="35230" y="53232"/>
                    <a:pt x="35230" y="53433"/>
                    <a:pt x="35202" y="53662"/>
                  </a:cubicBezTo>
                  <a:lnTo>
                    <a:pt x="35202" y="53662"/>
                  </a:lnTo>
                  <a:lnTo>
                    <a:pt x="35202" y="53662"/>
                  </a:lnTo>
                  <a:cubicBezTo>
                    <a:pt x="35259" y="53662"/>
                    <a:pt x="35316" y="53662"/>
                    <a:pt x="35374" y="53690"/>
                  </a:cubicBezTo>
                  <a:cubicBezTo>
                    <a:pt x="35488" y="53719"/>
                    <a:pt x="35602" y="53719"/>
                    <a:pt x="35746" y="53690"/>
                  </a:cubicBezTo>
                  <a:lnTo>
                    <a:pt x="35774" y="53690"/>
                  </a:lnTo>
                  <a:cubicBezTo>
                    <a:pt x="35774" y="53662"/>
                    <a:pt x="35746" y="53633"/>
                    <a:pt x="35746" y="53605"/>
                  </a:cubicBezTo>
                  <a:cubicBezTo>
                    <a:pt x="35746" y="53576"/>
                    <a:pt x="35717" y="53547"/>
                    <a:pt x="35717" y="53490"/>
                  </a:cubicBezTo>
                  <a:cubicBezTo>
                    <a:pt x="35688" y="53204"/>
                    <a:pt x="35660" y="52889"/>
                    <a:pt x="35660" y="52574"/>
                  </a:cubicBezTo>
                  <a:cubicBezTo>
                    <a:pt x="35660" y="52431"/>
                    <a:pt x="35660" y="52288"/>
                    <a:pt x="35631" y="52116"/>
                  </a:cubicBezTo>
                  <a:cubicBezTo>
                    <a:pt x="35631" y="52088"/>
                    <a:pt x="35631" y="52059"/>
                    <a:pt x="35660" y="52030"/>
                  </a:cubicBezTo>
                  <a:cubicBezTo>
                    <a:pt x="35688" y="52030"/>
                    <a:pt x="35746" y="52030"/>
                    <a:pt x="35774" y="52030"/>
                  </a:cubicBezTo>
                  <a:cubicBezTo>
                    <a:pt x="35946" y="52059"/>
                    <a:pt x="36146" y="52002"/>
                    <a:pt x="36289" y="51887"/>
                  </a:cubicBezTo>
                  <a:cubicBezTo>
                    <a:pt x="36432" y="51716"/>
                    <a:pt x="36576" y="51544"/>
                    <a:pt x="36661" y="51344"/>
                  </a:cubicBezTo>
                  <a:cubicBezTo>
                    <a:pt x="36690" y="51315"/>
                    <a:pt x="36719" y="51286"/>
                    <a:pt x="36776" y="51286"/>
                  </a:cubicBezTo>
                  <a:cubicBezTo>
                    <a:pt x="36804" y="51286"/>
                    <a:pt x="36862" y="51315"/>
                    <a:pt x="36862" y="51372"/>
                  </a:cubicBezTo>
                  <a:cubicBezTo>
                    <a:pt x="36919" y="51515"/>
                    <a:pt x="37062" y="51601"/>
                    <a:pt x="37205" y="51601"/>
                  </a:cubicBezTo>
                  <a:cubicBezTo>
                    <a:pt x="37377" y="51630"/>
                    <a:pt x="37520" y="51573"/>
                    <a:pt x="37606" y="51429"/>
                  </a:cubicBezTo>
                  <a:cubicBezTo>
                    <a:pt x="37634" y="51372"/>
                    <a:pt x="37720" y="51372"/>
                    <a:pt x="37778" y="51401"/>
                  </a:cubicBezTo>
                  <a:cubicBezTo>
                    <a:pt x="37835" y="51429"/>
                    <a:pt x="37921" y="51515"/>
                    <a:pt x="37978" y="51573"/>
                  </a:cubicBezTo>
                  <a:lnTo>
                    <a:pt x="38207" y="51344"/>
                  </a:lnTo>
                  <a:cubicBezTo>
                    <a:pt x="38235" y="51315"/>
                    <a:pt x="38264" y="51315"/>
                    <a:pt x="38321" y="51315"/>
                  </a:cubicBezTo>
                  <a:cubicBezTo>
                    <a:pt x="38350" y="51315"/>
                    <a:pt x="38379" y="51344"/>
                    <a:pt x="38379" y="51372"/>
                  </a:cubicBezTo>
                  <a:lnTo>
                    <a:pt x="38579" y="51687"/>
                  </a:lnTo>
                  <a:cubicBezTo>
                    <a:pt x="39094" y="51429"/>
                    <a:pt x="39581" y="51115"/>
                    <a:pt x="40038" y="50800"/>
                  </a:cubicBezTo>
                  <a:cubicBezTo>
                    <a:pt x="40153" y="50714"/>
                    <a:pt x="40296" y="50657"/>
                    <a:pt x="40439" y="50685"/>
                  </a:cubicBezTo>
                  <a:cubicBezTo>
                    <a:pt x="40525" y="50685"/>
                    <a:pt x="40582" y="50714"/>
                    <a:pt x="40639" y="50771"/>
                  </a:cubicBezTo>
                  <a:cubicBezTo>
                    <a:pt x="41155" y="51086"/>
                    <a:pt x="41698" y="51286"/>
                    <a:pt x="42271" y="51401"/>
                  </a:cubicBezTo>
                  <a:cubicBezTo>
                    <a:pt x="42328" y="51401"/>
                    <a:pt x="42357" y="51429"/>
                    <a:pt x="42357" y="51487"/>
                  </a:cubicBezTo>
                  <a:cubicBezTo>
                    <a:pt x="42385" y="51544"/>
                    <a:pt x="42357" y="51573"/>
                    <a:pt x="42328" y="51601"/>
                  </a:cubicBezTo>
                  <a:cubicBezTo>
                    <a:pt x="42070" y="51773"/>
                    <a:pt x="41956" y="51916"/>
                    <a:pt x="41985" y="52030"/>
                  </a:cubicBezTo>
                  <a:cubicBezTo>
                    <a:pt x="42042" y="52116"/>
                    <a:pt x="42099" y="52202"/>
                    <a:pt x="42156" y="52259"/>
                  </a:cubicBezTo>
                  <a:lnTo>
                    <a:pt x="42757" y="52832"/>
                  </a:lnTo>
                  <a:cubicBezTo>
                    <a:pt x="42815" y="52889"/>
                    <a:pt x="42900" y="52946"/>
                    <a:pt x="42986" y="52975"/>
                  </a:cubicBezTo>
                  <a:cubicBezTo>
                    <a:pt x="43072" y="53004"/>
                    <a:pt x="43129" y="53004"/>
                    <a:pt x="43187" y="52975"/>
                  </a:cubicBezTo>
                  <a:lnTo>
                    <a:pt x="43272" y="52975"/>
                  </a:lnTo>
                  <a:cubicBezTo>
                    <a:pt x="43587" y="52946"/>
                    <a:pt x="43931" y="53061"/>
                    <a:pt x="44160" y="53290"/>
                  </a:cubicBezTo>
                  <a:lnTo>
                    <a:pt x="44160" y="53290"/>
                  </a:lnTo>
                  <a:cubicBezTo>
                    <a:pt x="44618" y="53061"/>
                    <a:pt x="45104" y="52832"/>
                    <a:pt x="45591" y="53004"/>
                  </a:cubicBezTo>
                  <a:cubicBezTo>
                    <a:pt x="45934" y="53175"/>
                    <a:pt x="46163" y="53490"/>
                    <a:pt x="46249" y="53862"/>
                  </a:cubicBezTo>
                  <a:cubicBezTo>
                    <a:pt x="46306" y="54234"/>
                    <a:pt x="46306" y="54606"/>
                    <a:pt x="46249" y="54978"/>
                  </a:cubicBezTo>
                  <a:lnTo>
                    <a:pt x="47022" y="55064"/>
                  </a:lnTo>
                  <a:lnTo>
                    <a:pt x="47165" y="53948"/>
                  </a:lnTo>
                  <a:cubicBezTo>
                    <a:pt x="47193" y="53833"/>
                    <a:pt x="47222" y="53690"/>
                    <a:pt x="47308" y="53605"/>
                  </a:cubicBezTo>
                  <a:cubicBezTo>
                    <a:pt x="47394" y="53519"/>
                    <a:pt x="47479" y="53461"/>
                    <a:pt x="47594" y="53433"/>
                  </a:cubicBezTo>
                  <a:cubicBezTo>
                    <a:pt x="48825" y="53032"/>
                    <a:pt x="50055" y="52746"/>
                    <a:pt x="51343" y="52546"/>
                  </a:cubicBezTo>
                  <a:cubicBezTo>
                    <a:pt x="51486" y="52546"/>
                    <a:pt x="51601" y="52517"/>
                    <a:pt x="51744" y="52488"/>
                  </a:cubicBezTo>
                  <a:cubicBezTo>
                    <a:pt x="52059" y="52374"/>
                    <a:pt x="52287" y="52059"/>
                    <a:pt x="52574" y="51916"/>
                  </a:cubicBezTo>
                  <a:cubicBezTo>
                    <a:pt x="52803" y="51830"/>
                    <a:pt x="53060" y="51801"/>
                    <a:pt x="53289" y="51801"/>
                  </a:cubicBezTo>
                  <a:lnTo>
                    <a:pt x="55264" y="51687"/>
                  </a:lnTo>
                  <a:lnTo>
                    <a:pt x="55436" y="50685"/>
                  </a:lnTo>
                  <a:cubicBezTo>
                    <a:pt x="56008" y="50170"/>
                    <a:pt x="56523" y="49569"/>
                    <a:pt x="57096" y="49054"/>
                  </a:cubicBezTo>
                  <a:cubicBezTo>
                    <a:pt x="57382" y="48796"/>
                    <a:pt x="57668" y="48568"/>
                    <a:pt x="58011" y="48396"/>
                  </a:cubicBezTo>
                  <a:cubicBezTo>
                    <a:pt x="57983" y="48281"/>
                    <a:pt x="57983" y="48167"/>
                    <a:pt x="58011" y="48052"/>
                  </a:cubicBezTo>
                  <a:cubicBezTo>
                    <a:pt x="58069" y="47909"/>
                    <a:pt x="58183" y="47852"/>
                    <a:pt x="58326" y="47881"/>
                  </a:cubicBezTo>
                  <a:cubicBezTo>
                    <a:pt x="58383" y="47909"/>
                    <a:pt x="58441" y="47967"/>
                    <a:pt x="58498" y="47995"/>
                  </a:cubicBezTo>
                  <a:cubicBezTo>
                    <a:pt x="58670" y="48052"/>
                    <a:pt x="58813" y="47852"/>
                    <a:pt x="58870" y="47680"/>
                  </a:cubicBezTo>
                  <a:cubicBezTo>
                    <a:pt x="58899" y="47308"/>
                    <a:pt x="58784" y="46965"/>
                    <a:pt x="58956" y="46650"/>
                  </a:cubicBezTo>
                  <a:cubicBezTo>
                    <a:pt x="59156" y="46335"/>
                    <a:pt x="59528" y="46135"/>
                    <a:pt x="59385" y="45849"/>
                  </a:cubicBezTo>
                  <a:cubicBezTo>
                    <a:pt x="59843" y="46049"/>
                    <a:pt x="60215" y="45477"/>
                    <a:pt x="59872" y="45162"/>
                  </a:cubicBezTo>
                  <a:cubicBezTo>
                    <a:pt x="60072" y="45162"/>
                    <a:pt x="60244" y="45047"/>
                    <a:pt x="60244" y="44847"/>
                  </a:cubicBezTo>
                  <a:cubicBezTo>
                    <a:pt x="60244" y="44790"/>
                    <a:pt x="60244" y="44704"/>
                    <a:pt x="60215" y="44618"/>
                  </a:cubicBezTo>
                  <a:cubicBezTo>
                    <a:pt x="60186" y="44275"/>
                    <a:pt x="60501" y="43988"/>
                    <a:pt x="60787" y="43817"/>
                  </a:cubicBezTo>
                  <a:cubicBezTo>
                    <a:pt x="61074" y="43616"/>
                    <a:pt x="61417" y="43416"/>
                    <a:pt x="61503" y="43101"/>
                  </a:cubicBezTo>
                  <a:cubicBezTo>
                    <a:pt x="61560" y="42901"/>
                    <a:pt x="61589" y="42729"/>
                    <a:pt x="61589" y="42529"/>
                  </a:cubicBezTo>
                  <a:cubicBezTo>
                    <a:pt x="61589" y="42329"/>
                    <a:pt x="61703" y="42157"/>
                    <a:pt x="61875" y="42071"/>
                  </a:cubicBezTo>
                  <a:cubicBezTo>
                    <a:pt x="61989" y="42042"/>
                    <a:pt x="61932" y="41956"/>
                    <a:pt x="62018" y="41842"/>
                  </a:cubicBezTo>
                  <a:cubicBezTo>
                    <a:pt x="62018" y="41813"/>
                    <a:pt x="62047" y="41785"/>
                    <a:pt x="62047" y="41756"/>
                  </a:cubicBezTo>
                  <a:cubicBezTo>
                    <a:pt x="62047" y="41699"/>
                    <a:pt x="61989" y="41670"/>
                    <a:pt x="61961" y="41642"/>
                  </a:cubicBezTo>
                  <a:cubicBezTo>
                    <a:pt x="61846" y="41556"/>
                    <a:pt x="61904" y="41384"/>
                    <a:pt x="62018" y="41298"/>
                  </a:cubicBezTo>
                  <a:cubicBezTo>
                    <a:pt x="62104" y="41184"/>
                    <a:pt x="62218" y="41127"/>
                    <a:pt x="62304" y="41012"/>
                  </a:cubicBezTo>
                  <a:cubicBezTo>
                    <a:pt x="62390" y="40783"/>
                    <a:pt x="62304" y="40526"/>
                    <a:pt x="62104" y="40440"/>
                  </a:cubicBezTo>
                  <a:cubicBezTo>
                    <a:pt x="62018" y="40411"/>
                    <a:pt x="61904" y="40411"/>
                    <a:pt x="61818" y="40382"/>
                  </a:cubicBezTo>
                  <a:cubicBezTo>
                    <a:pt x="61732" y="40382"/>
                    <a:pt x="61675" y="40297"/>
                    <a:pt x="61646" y="40211"/>
                  </a:cubicBezTo>
                  <a:cubicBezTo>
                    <a:pt x="61646" y="40153"/>
                    <a:pt x="61675" y="40125"/>
                    <a:pt x="61703" y="40068"/>
                  </a:cubicBezTo>
                  <a:lnTo>
                    <a:pt x="62018" y="39467"/>
                  </a:lnTo>
                  <a:lnTo>
                    <a:pt x="61760" y="39266"/>
                  </a:lnTo>
                  <a:cubicBezTo>
                    <a:pt x="61904" y="38780"/>
                    <a:pt x="61846" y="38236"/>
                    <a:pt x="61560" y="37778"/>
                  </a:cubicBezTo>
                  <a:cubicBezTo>
                    <a:pt x="61274" y="37435"/>
                    <a:pt x="60845" y="37148"/>
                    <a:pt x="60644" y="36748"/>
                  </a:cubicBezTo>
                  <a:cubicBezTo>
                    <a:pt x="60558" y="36462"/>
                    <a:pt x="60473" y="36147"/>
                    <a:pt x="60415" y="35832"/>
                  </a:cubicBezTo>
                  <a:cubicBezTo>
                    <a:pt x="60186" y="35059"/>
                    <a:pt x="59528" y="34515"/>
                    <a:pt x="58841" y="34086"/>
                  </a:cubicBezTo>
                  <a:cubicBezTo>
                    <a:pt x="58698" y="34029"/>
                    <a:pt x="58612" y="33914"/>
                    <a:pt x="58555" y="33771"/>
                  </a:cubicBezTo>
                  <a:cubicBezTo>
                    <a:pt x="58526" y="33628"/>
                    <a:pt x="58584" y="33457"/>
                    <a:pt x="58670" y="33342"/>
                  </a:cubicBezTo>
                  <a:cubicBezTo>
                    <a:pt x="58870" y="33027"/>
                    <a:pt x="59070" y="32741"/>
                    <a:pt x="59271" y="32426"/>
                  </a:cubicBezTo>
                  <a:cubicBezTo>
                    <a:pt x="59471" y="32111"/>
                    <a:pt x="59786" y="31739"/>
                    <a:pt x="60129" y="31911"/>
                  </a:cubicBezTo>
                  <a:cubicBezTo>
                    <a:pt x="60244" y="31367"/>
                    <a:pt x="60616" y="30938"/>
                    <a:pt x="61131" y="30709"/>
                  </a:cubicBezTo>
                  <a:cubicBezTo>
                    <a:pt x="61646" y="30509"/>
                    <a:pt x="62390" y="30537"/>
                    <a:pt x="62619" y="30022"/>
                  </a:cubicBezTo>
                  <a:lnTo>
                    <a:pt x="60930" y="29307"/>
                  </a:lnTo>
                  <a:cubicBezTo>
                    <a:pt x="60759" y="29221"/>
                    <a:pt x="60530" y="29164"/>
                    <a:pt x="60329" y="29221"/>
                  </a:cubicBezTo>
                  <a:cubicBezTo>
                    <a:pt x="59986" y="29307"/>
                    <a:pt x="59900" y="29736"/>
                    <a:pt x="59643" y="29936"/>
                  </a:cubicBezTo>
                  <a:cubicBezTo>
                    <a:pt x="59271" y="30194"/>
                    <a:pt x="58784" y="30080"/>
                    <a:pt x="58355" y="29936"/>
                  </a:cubicBezTo>
                  <a:cubicBezTo>
                    <a:pt x="58212" y="29908"/>
                    <a:pt x="58040" y="29822"/>
                    <a:pt x="57925" y="29707"/>
                  </a:cubicBezTo>
                  <a:cubicBezTo>
                    <a:pt x="57754" y="29536"/>
                    <a:pt x="57725" y="29278"/>
                    <a:pt x="57811" y="29049"/>
                  </a:cubicBezTo>
                  <a:cubicBezTo>
                    <a:pt x="57811" y="28992"/>
                    <a:pt x="57840" y="28906"/>
                    <a:pt x="57811" y="28849"/>
                  </a:cubicBezTo>
                  <a:cubicBezTo>
                    <a:pt x="57782" y="28649"/>
                    <a:pt x="57496" y="28677"/>
                    <a:pt x="57296" y="28649"/>
                  </a:cubicBezTo>
                  <a:cubicBezTo>
                    <a:pt x="56924" y="28620"/>
                    <a:pt x="56666" y="28305"/>
                    <a:pt x="56695" y="27933"/>
                  </a:cubicBezTo>
                  <a:cubicBezTo>
                    <a:pt x="56580" y="27733"/>
                    <a:pt x="56666" y="27447"/>
                    <a:pt x="56895" y="27361"/>
                  </a:cubicBezTo>
                  <a:cubicBezTo>
                    <a:pt x="57096" y="27303"/>
                    <a:pt x="57324" y="27389"/>
                    <a:pt x="57553" y="27361"/>
                  </a:cubicBezTo>
                  <a:cubicBezTo>
                    <a:pt x="58355" y="27218"/>
                    <a:pt x="58441" y="25987"/>
                    <a:pt x="59185" y="25558"/>
                  </a:cubicBezTo>
                  <a:cubicBezTo>
                    <a:pt x="59500" y="25386"/>
                    <a:pt x="59929" y="25415"/>
                    <a:pt x="60244" y="25214"/>
                  </a:cubicBezTo>
                  <a:cubicBezTo>
                    <a:pt x="60673" y="24899"/>
                    <a:pt x="60930" y="24127"/>
                    <a:pt x="61446" y="24270"/>
                  </a:cubicBezTo>
                  <a:cubicBezTo>
                    <a:pt x="61789" y="24356"/>
                    <a:pt x="61904" y="24871"/>
                    <a:pt x="61760" y="25214"/>
                  </a:cubicBezTo>
                  <a:cubicBezTo>
                    <a:pt x="61560" y="25558"/>
                    <a:pt x="61388" y="25872"/>
                    <a:pt x="61245" y="26245"/>
                  </a:cubicBezTo>
                  <a:cubicBezTo>
                    <a:pt x="61131" y="26702"/>
                    <a:pt x="61245" y="27361"/>
                    <a:pt x="60816" y="27532"/>
                  </a:cubicBezTo>
                  <a:cubicBezTo>
                    <a:pt x="61589" y="27675"/>
                    <a:pt x="62161" y="26846"/>
                    <a:pt x="62819" y="26388"/>
                  </a:cubicBezTo>
                  <a:cubicBezTo>
                    <a:pt x="63249" y="26101"/>
                    <a:pt x="63792" y="25987"/>
                    <a:pt x="64308" y="26044"/>
                  </a:cubicBezTo>
                  <a:cubicBezTo>
                    <a:pt x="64851" y="25472"/>
                    <a:pt x="65595" y="24699"/>
                    <a:pt x="66196" y="24184"/>
                  </a:cubicBezTo>
                  <a:cubicBezTo>
                    <a:pt x="66340" y="24069"/>
                    <a:pt x="66511" y="23984"/>
                    <a:pt x="66712" y="23984"/>
                  </a:cubicBezTo>
                  <a:cubicBezTo>
                    <a:pt x="66740" y="23984"/>
                    <a:pt x="66740" y="24012"/>
                    <a:pt x="66769" y="24012"/>
                  </a:cubicBezTo>
                  <a:cubicBezTo>
                    <a:pt x="66855" y="23841"/>
                    <a:pt x="66998" y="23697"/>
                    <a:pt x="67141" y="23554"/>
                  </a:cubicBezTo>
                  <a:cubicBezTo>
                    <a:pt x="67227" y="23468"/>
                    <a:pt x="67341" y="23354"/>
                    <a:pt x="67398" y="23240"/>
                  </a:cubicBezTo>
                  <a:cubicBezTo>
                    <a:pt x="67456" y="23154"/>
                    <a:pt x="67513" y="23068"/>
                    <a:pt x="67542" y="22982"/>
                  </a:cubicBezTo>
                  <a:cubicBezTo>
                    <a:pt x="67599" y="22867"/>
                    <a:pt x="67656" y="22782"/>
                    <a:pt x="67713" y="22667"/>
                  </a:cubicBezTo>
                  <a:cubicBezTo>
                    <a:pt x="67856" y="22410"/>
                    <a:pt x="68171" y="22324"/>
                    <a:pt x="68429" y="22410"/>
                  </a:cubicBezTo>
                  <a:lnTo>
                    <a:pt x="68486" y="22438"/>
                  </a:lnTo>
                  <a:lnTo>
                    <a:pt x="68515" y="22896"/>
                  </a:lnTo>
                  <a:cubicBezTo>
                    <a:pt x="68858" y="23154"/>
                    <a:pt x="69259" y="23268"/>
                    <a:pt x="69659" y="23240"/>
                  </a:cubicBezTo>
                  <a:lnTo>
                    <a:pt x="69545" y="22152"/>
                  </a:lnTo>
                  <a:lnTo>
                    <a:pt x="69631" y="22152"/>
                  </a:lnTo>
                  <a:cubicBezTo>
                    <a:pt x="70260" y="22038"/>
                    <a:pt x="70861" y="21809"/>
                    <a:pt x="71405" y="21494"/>
                  </a:cubicBezTo>
                  <a:cubicBezTo>
                    <a:pt x="71491" y="21122"/>
                    <a:pt x="71691" y="20778"/>
                    <a:pt x="71949" y="20463"/>
                  </a:cubicBezTo>
                  <a:lnTo>
                    <a:pt x="72063" y="20349"/>
                  </a:lnTo>
                  <a:lnTo>
                    <a:pt x="72121" y="20492"/>
                  </a:lnTo>
                  <a:cubicBezTo>
                    <a:pt x="72292" y="20750"/>
                    <a:pt x="72493" y="20921"/>
                    <a:pt x="72750" y="21064"/>
                  </a:cubicBezTo>
                  <a:cubicBezTo>
                    <a:pt x="73036" y="20692"/>
                    <a:pt x="73323" y="20349"/>
                    <a:pt x="73637" y="20006"/>
                  </a:cubicBezTo>
                  <a:cubicBezTo>
                    <a:pt x="73924" y="19662"/>
                    <a:pt x="73838" y="19147"/>
                    <a:pt x="73723" y="18689"/>
                  </a:cubicBezTo>
                  <a:cubicBezTo>
                    <a:pt x="73609" y="18260"/>
                    <a:pt x="73351" y="17830"/>
                    <a:pt x="73437" y="17373"/>
                  </a:cubicBezTo>
                  <a:cubicBezTo>
                    <a:pt x="73552" y="16886"/>
                    <a:pt x="73866" y="16457"/>
                    <a:pt x="74324" y="16228"/>
                  </a:cubicBezTo>
                  <a:cubicBezTo>
                    <a:pt x="74382" y="16171"/>
                    <a:pt x="74467" y="16142"/>
                    <a:pt x="74553" y="16085"/>
                  </a:cubicBezTo>
                  <a:cubicBezTo>
                    <a:pt x="75068" y="15913"/>
                    <a:pt x="75584" y="16400"/>
                    <a:pt x="75927" y="16857"/>
                  </a:cubicBezTo>
                  <a:cubicBezTo>
                    <a:pt x="77072" y="15541"/>
                    <a:pt x="76757" y="13394"/>
                    <a:pt x="77844" y="12021"/>
                  </a:cubicBezTo>
                  <a:cubicBezTo>
                    <a:pt x="77988" y="11906"/>
                    <a:pt x="78073" y="11706"/>
                    <a:pt x="78102" y="11534"/>
                  </a:cubicBezTo>
                  <a:cubicBezTo>
                    <a:pt x="78073" y="11391"/>
                    <a:pt x="78045" y="11277"/>
                    <a:pt x="78016" y="11162"/>
                  </a:cubicBezTo>
                  <a:cubicBezTo>
                    <a:pt x="77930" y="10876"/>
                    <a:pt x="78045" y="10561"/>
                    <a:pt x="78274" y="103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0" name="Google Shape;27620;p67"/>
            <p:cNvSpPr/>
            <p:nvPr/>
          </p:nvSpPr>
          <p:spPr>
            <a:xfrm>
              <a:off x="4135150" y="2971250"/>
              <a:ext cx="5750" cy="6475"/>
            </a:xfrm>
            <a:custGeom>
              <a:avLst/>
              <a:gdLst/>
              <a:ahLst/>
              <a:cxnLst/>
              <a:rect l="l" t="t" r="r" b="b"/>
              <a:pathLst>
                <a:path w="230" h="259" extrusionOk="0">
                  <a:moveTo>
                    <a:pt x="230" y="58"/>
                  </a:moveTo>
                  <a:lnTo>
                    <a:pt x="230" y="29"/>
                  </a:lnTo>
                  <a:lnTo>
                    <a:pt x="1" y="0"/>
                  </a:lnTo>
                  <a:lnTo>
                    <a:pt x="1" y="229"/>
                  </a:lnTo>
                  <a:lnTo>
                    <a:pt x="230" y="258"/>
                  </a:lnTo>
                  <a:cubicBezTo>
                    <a:pt x="230" y="201"/>
                    <a:pt x="230" y="115"/>
                    <a:pt x="230"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1" name="Google Shape;27621;p67"/>
            <p:cNvSpPr/>
            <p:nvPr/>
          </p:nvSpPr>
          <p:spPr>
            <a:xfrm>
              <a:off x="4200275" y="3283925"/>
              <a:ext cx="5025" cy="5750"/>
            </a:xfrm>
            <a:custGeom>
              <a:avLst/>
              <a:gdLst/>
              <a:ahLst/>
              <a:cxnLst/>
              <a:rect l="l" t="t" r="r" b="b"/>
              <a:pathLst>
                <a:path w="201" h="230" extrusionOk="0">
                  <a:moveTo>
                    <a:pt x="29" y="0"/>
                  </a:moveTo>
                  <a:cubicBezTo>
                    <a:pt x="29" y="29"/>
                    <a:pt x="29" y="57"/>
                    <a:pt x="29" y="86"/>
                  </a:cubicBezTo>
                  <a:cubicBezTo>
                    <a:pt x="0" y="143"/>
                    <a:pt x="29" y="200"/>
                    <a:pt x="115" y="229"/>
                  </a:cubicBezTo>
                  <a:lnTo>
                    <a:pt x="115" y="229"/>
                  </a:lnTo>
                  <a:cubicBezTo>
                    <a:pt x="143" y="229"/>
                    <a:pt x="172" y="200"/>
                    <a:pt x="201" y="200"/>
                  </a:cubicBezTo>
                  <a:lnTo>
                    <a:pt x="86" y="29"/>
                  </a:lnTo>
                  <a:cubicBezTo>
                    <a:pt x="58" y="29"/>
                    <a:pt x="29" y="0"/>
                    <a:pt x="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2" name="Google Shape;27622;p67"/>
            <p:cNvSpPr/>
            <p:nvPr/>
          </p:nvSpPr>
          <p:spPr>
            <a:xfrm>
              <a:off x="4014950" y="2748025"/>
              <a:ext cx="12200" cy="8600"/>
            </a:xfrm>
            <a:custGeom>
              <a:avLst/>
              <a:gdLst/>
              <a:ahLst/>
              <a:cxnLst/>
              <a:rect l="l" t="t" r="r" b="b"/>
              <a:pathLst>
                <a:path w="488" h="344" extrusionOk="0">
                  <a:moveTo>
                    <a:pt x="373" y="201"/>
                  </a:moveTo>
                  <a:lnTo>
                    <a:pt x="430" y="172"/>
                  </a:lnTo>
                  <a:lnTo>
                    <a:pt x="487" y="143"/>
                  </a:lnTo>
                  <a:lnTo>
                    <a:pt x="402" y="0"/>
                  </a:lnTo>
                  <a:cubicBezTo>
                    <a:pt x="344" y="29"/>
                    <a:pt x="258" y="58"/>
                    <a:pt x="201" y="86"/>
                  </a:cubicBezTo>
                  <a:cubicBezTo>
                    <a:pt x="115" y="143"/>
                    <a:pt x="58" y="229"/>
                    <a:pt x="1" y="344"/>
                  </a:cubicBezTo>
                  <a:cubicBezTo>
                    <a:pt x="115" y="344"/>
                    <a:pt x="230" y="315"/>
                    <a:pt x="316" y="286"/>
                  </a:cubicBezTo>
                  <a:cubicBezTo>
                    <a:pt x="344" y="258"/>
                    <a:pt x="373" y="229"/>
                    <a:pt x="373" y="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3" name="Google Shape;27623;p67"/>
            <p:cNvSpPr/>
            <p:nvPr/>
          </p:nvSpPr>
          <p:spPr>
            <a:xfrm>
              <a:off x="3268000" y="2296550"/>
              <a:ext cx="5750" cy="6475"/>
            </a:xfrm>
            <a:custGeom>
              <a:avLst/>
              <a:gdLst/>
              <a:ahLst/>
              <a:cxnLst/>
              <a:rect l="l" t="t" r="r" b="b"/>
              <a:pathLst>
                <a:path w="230" h="259" extrusionOk="0">
                  <a:moveTo>
                    <a:pt x="0" y="258"/>
                  </a:moveTo>
                  <a:lnTo>
                    <a:pt x="229" y="201"/>
                  </a:lnTo>
                  <a:lnTo>
                    <a:pt x="201" y="1"/>
                  </a:lnTo>
                  <a:lnTo>
                    <a:pt x="29" y="29"/>
                  </a:lnTo>
                  <a:lnTo>
                    <a:pt x="0" y="2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4" name="Google Shape;27624;p67"/>
            <p:cNvSpPr/>
            <p:nvPr/>
          </p:nvSpPr>
          <p:spPr>
            <a:xfrm>
              <a:off x="3182150" y="2270075"/>
              <a:ext cx="11475" cy="4325"/>
            </a:xfrm>
            <a:custGeom>
              <a:avLst/>
              <a:gdLst/>
              <a:ahLst/>
              <a:cxnLst/>
              <a:rect l="l" t="t" r="r" b="b"/>
              <a:pathLst>
                <a:path w="459" h="173" extrusionOk="0">
                  <a:moveTo>
                    <a:pt x="0" y="172"/>
                  </a:moveTo>
                  <a:lnTo>
                    <a:pt x="143" y="172"/>
                  </a:lnTo>
                  <a:lnTo>
                    <a:pt x="458" y="144"/>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5" name="Google Shape;27625;p67"/>
            <p:cNvSpPr/>
            <p:nvPr/>
          </p:nvSpPr>
          <p:spPr>
            <a:xfrm>
              <a:off x="5229125" y="1898025"/>
              <a:ext cx="3600" cy="2175"/>
            </a:xfrm>
            <a:custGeom>
              <a:avLst/>
              <a:gdLst/>
              <a:ahLst/>
              <a:cxnLst/>
              <a:rect l="l" t="t" r="r" b="b"/>
              <a:pathLst>
                <a:path w="144" h="87" extrusionOk="0">
                  <a:moveTo>
                    <a:pt x="1" y="86"/>
                  </a:moveTo>
                  <a:lnTo>
                    <a:pt x="144" y="1"/>
                  </a:lnTo>
                  <a:cubicBezTo>
                    <a:pt x="87" y="29"/>
                    <a:pt x="29" y="58"/>
                    <a:pt x="1" y="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6" name="Google Shape;27626;p67"/>
            <p:cNvSpPr/>
            <p:nvPr/>
          </p:nvSpPr>
          <p:spPr>
            <a:xfrm>
              <a:off x="4887125" y="2158475"/>
              <a:ext cx="201075" cy="352025"/>
            </a:xfrm>
            <a:custGeom>
              <a:avLst/>
              <a:gdLst/>
              <a:ahLst/>
              <a:cxnLst/>
              <a:rect l="l" t="t" r="r" b="b"/>
              <a:pathLst>
                <a:path w="8043" h="14081" extrusionOk="0">
                  <a:moveTo>
                    <a:pt x="7384" y="0"/>
                  </a:moveTo>
                  <a:cubicBezTo>
                    <a:pt x="7213" y="258"/>
                    <a:pt x="7070" y="544"/>
                    <a:pt x="6984" y="830"/>
                  </a:cubicBezTo>
                  <a:lnTo>
                    <a:pt x="6984" y="887"/>
                  </a:lnTo>
                  <a:lnTo>
                    <a:pt x="6955" y="916"/>
                  </a:lnTo>
                  <a:cubicBezTo>
                    <a:pt x="6411" y="1231"/>
                    <a:pt x="5810" y="1460"/>
                    <a:pt x="5181" y="1603"/>
                  </a:cubicBezTo>
                  <a:lnTo>
                    <a:pt x="5324" y="2690"/>
                  </a:lnTo>
                  <a:lnTo>
                    <a:pt x="5209" y="2719"/>
                  </a:lnTo>
                  <a:cubicBezTo>
                    <a:pt x="4694" y="2805"/>
                    <a:pt x="4151" y="2662"/>
                    <a:pt x="3750" y="2318"/>
                  </a:cubicBezTo>
                  <a:lnTo>
                    <a:pt x="3721" y="2290"/>
                  </a:lnTo>
                  <a:lnTo>
                    <a:pt x="3664" y="1860"/>
                  </a:lnTo>
                  <a:cubicBezTo>
                    <a:pt x="3521" y="1860"/>
                    <a:pt x="3406" y="1946"/>
                    <a:pt x="3321" y="2061"/>
                  </a:cubicBezTo>
                  <a:cubicBezTo>
                    <a:pt x="3263" y="2146"/>
                    <a:pt x="3206" y="2232"/>
                    <a:pt x="3177" y="2347"/>
                  </a:cubicBezTo>
                  <a:cubicBezTo>
                    <a:pt x="3120" y="2433"/>
                    <a:pt x="3063" y="2547"/>
                    <a:pt x="3006" y="2633"/>
                  </a:cubicBezTo>
                  <a:cubicBezTo>
                    <a:pt x="2920" y="2776"/>
                    <a:pt x="2805" y="2891"/>
                    <a:pt x="2691" y="3005"/>
                  </a:cubicBezTo>
                  <a:cubicBezTo>
                    <a:pt x="2548" y="3120"/>
                    <a:pt x="2405" y="3291"/>
                    <a:pt x="2348" y="3492"/>
                  </a:cubicBezTo>
                  <a:lnTo>
                    <a:pt x="2290" y="3721"/>
                  </a:lnTo>
                  <a:lnTo>
                    <a:pt x="2147" y="3520"/>
                  </a:lnTo>
                  <a:cubicBezTo>
                    <a:pt x="2119" y="3520"/>
                    <a:pt x="2119" y="3492"/>
                    <a:pt x="2090" y="3492"/>
                  </a:cubicBezTo>
                  <a:cubicBezTo>
                    <a:pt x="1947" y="3492"/>
                    <a:pt x="1832" y="3549"/>
                    <a:pt x="1747" y="3635"/>
                  </a:cubicBezTo>
                  <a:cubicBezTo>
                    <a:pt x="1203" y="4121"/>
                    <a:pt x="516" y="4808"/>
                    <a:pt x="1" y="5352"/>
                  </a:cubicBezTo>
                  <a:cubicBezTo>
                    <a:pt x="659" y="5495"/>
                    <a:pt x="1260" y="5896"/>
                    <a:pt x="1603" y="6497"/>
                  </a:cubicBezTo>
                  <a:cubicBezTo>
                    <a:pt x="1832" y="6954"/>
                    <a:pt x="1890" y="7555"/>
                    <a:pt x="1546" y="7899"/>
                  </a:cubicBezTo>
                  <a:cubicBezTo>
                    <a:pt x="1403" y="8071"/>
                    <a:pt x="1174" y="8328"/>
                    <a:pt x="1374" y="8414"/>
                  </a:cubicBezTo>
                  <a:cubicBezTo>
                    <a:pt x="2061" y="8156"/>
                    <a:pt x="2805" y="8471"/>
                    <a:pt x="3063" y="9158"/>
                  </a:cubicBezTo>
                  <a:cubicBezTo>
                    <a:pt x="3120" y="9301"/>
                    <a:pt x="3120" y="9444"/>
                    <a:pt x="3034" y="9587"/>
                  </a:cubicBezTo>
                  <a:cubicBezTo>
                    <a:pt x="2949" y="9702"/>
                    <a:pt x="2748" y="9731"/>
                    <a:pt x="2691" y="9587"/>
                  </a:cubicBezTo>
                  <a:cubicBezTo>
                    <a:pt x="2720" y="10045"/>
                    <a:pt x="3034" y="10417"/>
                    <a:pt x="3149" y="10847"/>
                  </a:cubicBezTo>
                  <a:cubicBezTo>
                    <a:pt x="3263" y="11390"/>
                    <a:pt x="3006" y="11963"/>
                    <a:pt x="2834" y="12478"/>
                  </a:cubicBezTo>
                  <a:cubicBezTo>
                    <a:pt x="2662" y="13022"/>
                    <a:pt x="2634" y="13709"/>
                    <a:pt x="3034" y="14081"/>
                  </a:cubicBezTo>
                  <a:lnTo>
                    <a:pt x="4895" y="13222"/>
                  </a:lnTo>
                  <a:cubicBezTo>
                    <a:pt x="5810" y="12821"/>
                    <a:pt x="6812" y="12278"/>
                    <a:pt x="7098" y="11333"/>
                  </a:cubicBezTo>
                  <a:cubicBezTo>
                    <a:pt x="7470" y="10188"/>
                    <a:pt x="6612" y="9072"/>
                    <a:pt x="5839" y="8156"/>
                  </a:cubicBezTo>
                  <a:lnTo>
                    <a:pt x="4494" y="6611"/>
                  </a:lnTo>
                  <a:cubicBezTo>
                    <a:pt x="4236" y="6296"/>
                    <a:pt x="3922" y="5896"/>
                    <a:pt x="4065" y="5495"/>
                  </a:cubicBezTo>
                  <a:cubicBezTo>
                    <a:pt x="4265" y="4951"/>
                    <a:pt x="4980" y="4951"/>
                    <a:pt x="5496" y="4694"/>
                  </a:cubicBezTo>
                  <a:cubicBezTo>
                    <a:pt x="6211" y="4322"/>
                    <a:pt x="6440" y="3463"/>
                    <a:pt x="6726" y="2719"/>
                  </a:cubicBezTo>
                  <a:cubicBezTo>
                    <a:pt x="7041" y="1918"/>
                    <a:pt x="7499" y="1173"/>
                    <a:pt x="8043" y="487"/>
                  </a:cubicBezTo>
                  <a:cubicBezTo>
                    <a:pt x="7785" y="372"/>
                    <a:pt x="7556" y="200"/>
                    <a:pt x="73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7" name="Google Shape;27627;p67"/>
            <p:cNvSpPr/>
            <p:nvPr/>
          </p:nvSpPr>
          <p:spPr>
            <a:xfrm>
              <a:off x="3102000" y="1562475"/>
              <a:ext cx="25" cy="725"/>
            </a:xfrm>
            <a:custGeom>
              <a:avLst/>
              <a:gdLst/>
              <a:ahLst/>
              <a:cxnLst/>
              <a:rect l="l" t="t" r="r" b="b"/>
              <a:pathLst>
                <a:path w="1" h="29" extrusionOk="0">
                  <a:moveTo>
                    <a:pt x="1" y="29"/>
                  </a:moveTo>
                  <a:lnTo>
                    <a:pt x="1" y="29"/>
                  </a:lnTo>
                  <a:cubicBezTo>
                    <a:pt x="1" y="29"/>
                    <a:pt x="1" y="0"/>
                    <a:pt x="1"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8" name="Google Shape;27628;p67"/>
            <p:cNvSpPr/>
            <p:nvPr/>
          </p:nvSpPr>
          <p:spPr>
            <a:xfrm>
              <a:off x="5061700" y="2222150"/>
              <a:ext cx="411425" cy="406400"/>
            </a:xfrm>
            <a:custGeom>
              <a:avLst/>
              <a:gdLst/>
              <a:ahLst/>
              <a:cxnLst/>
              <a:rect l="l" t="t" r="r" b="b"/>
              <a:pathLst>
                <a:path w="16457" h="16256" extrusionOk="0">
                  <a:moveTo>
                    <a:pt x="4723" y="9588"/>
                  </a:moveTo>
                  <a:cubicBezTo>
                    <a:pt x="4523" y="9616"/>
                    <a:pt x="4322" y="9645"/>
                    <a:pt x="4151" y="9731"/>
                  </a:cubicBezTo>
                  <a:cubicBezTo>
                    <a:pt x="3922" y="9817"/>
                    <a:pt x="3750" y="9931"/>
                    <a:pt x="3578" y="10074"/>
                  </a:cubicBezTo>
                  <a:cubicBezTo>
                    <a:pt x="3034" y="10475"/>
                    <a:pt x="2491" y="10875"/>
                    <a:pt x="1976" y="11247"/>
                  </a:cubicBezTo>
                  <a:cubicBezTo>
                    <a:pt x="1775" y="11333"/>
                    <a:pt x="1661" y="11505"/>
                    <a:pt x="1604" y="11677"/>
                  </a:cubicBezTo>
                  <a:cubicBezTo>
                    <a:pt x="1575" y="11820"/>
                    <a:pt x="1632" y="11963"/>
                    <a:pt x="1575" y="12077"/>
                  </a:cubicBezTo>
                  <a:cubicBezTo>
                    <a:pt x="1518" y="12192"/>
                    <a:pt x="1375" y="12221"/>
                    <a:pt x="1231" y="12249"/>
                  </a:cubicBezTo>
                  <a:cubicBezTo>
                    <a:pt x="430" y="12535"/>
                    <a:pt x="1" y="13394"/>
                    <a:pt x="258" y="14195"/>
                  </a:cubicBezTo>
                  <a:cubicBezTo>
                    <a:pt x="545" y="14081"/>
                    <a:pt x="716" y="13766"/>
                    <a:pt x="630" y="13451"/>
                  </a:cubicBezTo>
                  <a:cubicBezTo>
                    <a:pt x="1231" y="13508"/>
                    <a:pt x="1403" y="14253"/>
                    <a:pt x="917" y="14567"/>
                  </a:cubicBezTo>
                  <a:cubicBezTo>
                    <a:pt x="774" y="14453"/>
                    <a:pt x="774" y="14253"/>
                    <a:pt x="888" y="14109"/>
                  </a:cubicBezTo>
                  <a:cubicBezTo>
                    <a:pt x="602" y="14109"/>
                    <a:pt x="573" y="14510"/>
                    <a:pt x="659" y="14768"/>
                  </a:cubicBezTo>
                  <a:cubicBezTo>
                    <a:pt x="745" y="15168"/>
                    <a:pt x="831" y="15569"/>
                    <a:pt x="945" y="15970"/>
                  </a:cubicBezTo>
                  <a:lnTo>
                    <a:pt x="1289" y="16113"/>
                  </a:lnTo>
                  <a:cubicBezTo>
                    <a:pt x="1317" y="15884"/>
                    <a:pt x="1346" y="15626"/>
                    <a:pt x="1375" y="15397"/>
                  </a:cubicBezTo>
                  <a:cubicBezTo>
                    <a:pt x="1604" y="15598"/>
                    <a:pt x="1632" y="15912"/>
                    <a:pt x="1460" y="16141"/>
                  </a:cubicBezTo>
                  <a:cubicBezTo>
                    <a:pt x="1546" y="16227"/>
                    <a:pt x="1689" y="16256"/>
                    <a:pt x="1804" y="16199"/>
                  </a:cubicBezTo>
                  <a:cubicBezTo>
                    <a:pt x="2004" y="15769"/>
                    <a:pt x="2205" y="15369"/>
                    <a:pt x="2405" y="14968"/>
                  </a:cubicBezTo>
                  <a:lnTo>
                    <a:pt x="3092" y="13537"/>
                  </a:lnTo>
                  <a:cubicBezTo>
                    <a:pt x="3120" y="13480"/>
                    <a:pt x="3120" y="13423"/>
                    <a:pt x="3120" y="13337"/>
                  </a:cubicBezTo>
                  <a:cubicBezTo>
                    <a:pt x="3120" y="13165"/>
                    <a:pt x="2949" y="13079"/>
                    <a:pt x="2806" y="12965"/>
                  </a:cubicBezTo>
                  <a:cubicBezTo>
                    <a:pt x="2662" y="12850"/>
                    <a:pt x="2634" y="12564"/>
                    <a:pt x="2777" y="12535"/>
                  </a:cubicBezTo>
                  <a:cubicBezTo>
                    <a:pt x="2376" y="12621"/>
                    <a:pt x="1976" y="12306"/>
                    <a:pt x="1976" y="11877"/>
                  </a:cubicBezTo>
                  <a:cubicBezTo>
                    <a:pt x="2319" y="12077"/>
                    <a:pt x="2748" y="12135"/>
                    <a:pt x="3120" y="11992"/>
                  </a:cubicBezTo>
                  <a:cubicBezTo>
                    <a:pt x="3120" y="12049"/>
                    <a:pt x="3263" y="12020"/>
                    <a:pt x="3263" y="11934"/>
                  </a:cubicBezTo>
                  <a:cubicBezTo>
                    <a:pt x="3292" y="11877"/>
                    <a:pt x="3292" y="11791"/>
                    <a:pt x="3263" y="11705"/>
                  </a:cubicBezTo>
                  <a:cubicBezTo>
                    <a:pt x="3263" y="11505"/>
                    <a:pt x="3521" y="11362"/>
                    <a:pt x="3721" y="11362"/>
                  </a:cubicBezTo>
                  <a:cubicBezTo>
                    <a:pt x="3922" y="11391"/>
                    <a:pt x="4151" y="11391"/>
                    <a:pt x="4351" y="11362"/>
                  </a:cubicBezTo>
                  <a:cubicBezTo>
                    <a:pt x="4694" y="11247"/>
                    <a:pt x="4952" y="10818"/>
                    <a:pt x="5324" y="10847"/>
                  </a:cubicBezTo>
                  <a:cubicBezTo>
                    <a:pt x="5438" y="10847"/>
                    <a:pt x="5582" y="10933"/>
                    <a:pt x="5725" y="10933"/>
                  </a:cubicBezTo>
                  <a:cubicBezTo>
                    <a:pt x="6125" y="10933"/>
                    <a:pt x="6412" y="10360"/>
                    <a:pt x="6784" y="10475"/>
                  </a:cubicBezTo>
                  <a:cubicBezTo>
                    <a:pt x="7070" y="10532"/>
                    <a:pt x="7241" y="10933"/>
                    <a:pt x="7499" y="10847"/>
                  </a:cubicBezTo>
                  <a:cubicBezTo>
                    <a:pt x="7041" y="11391"/>
                    <a:pt x="7127" y="12364"/>
                    <a:pt x="7785" y="12593"/>
                  </a:cubicBezTo>
                  <a:cubicBezTo>
                    <a:pt x="7928" y="12650"/>
                    <a:pt x="8071" y="12621"/>
                    <a:pt x="8186" y="12535"/>
                  </a:cubicBezTo>
                  <a:cubicBezTo>
                    <a:pt x="8386" y="12392"/>
                    <a:pt x="8358" y="12106"/>
                    <a:pt x="8443" y="11906"/>
                  </a:cubicBezTo>
                  <a:cubicBezTo>
                    <a:pt x="8558" y="11620"/>
                    <a:pt x="8873" y="11448"/>
                    <a:pt x="9159" y="11476"/>
                  </a:cubicBezTo>
                  <a:cubicBezTo>
                    <a:pt x="9130" y="11133"/>
                    <a:pt x="9016" y="10790"/>
                    <a:pt x="8873" y="10475"/>
                  </a:cubicBezTo>
                  <a:cubicBezTo>
                    <a:pt x="9130" y="10246"/>
                    <a:pt x="9617" y="10646"/>
                    <a:pt x="9417" y="10933"/>
                  </a:cubicBezTo>
                  <a:cubicBezTo>
                    <a:pt x="9674" y="11076"/>
                    <a:pt x="9960" y="11019"/>
                    <a:pt x="10161" y="10818"/>
                  </a:cubicBezTo>
                  <a:cubicBezTo>
                    <a:pt x="10475" y="11162"/>
                    <a:pt x="10991" y="11219"/>
                    <a:pt x="11363" y="10961"/>
                  </a:cubicBezTo>
                  <a:cubicBezTo>
                    <a:pt x="11162" y="10589"/>
                    <a:pt x="11449" y="10131"/>
                    <a:pt x="11878" y="10160"/>
                  </a:cubicBezTo>
                  <a:lnTo>
                    <a:pt x="11821" y="10847"/>
                  </a:lnTo>
                  <a:cubicBezTo>
                    <a:pt x="12078" y="10790"/>
                    <a:pt x="12164" y="10503"/>
                    <a:pt x="12307" y="10274"/>
                  </a:cubicBezTo>
                  <a:cubicBezTo>
                    <a:pt x="12422" y="10045"/>
                    <a:pt x="12794" y="9874"/>
                    <a:pt x="12937" y="10103"/>
                  </a:cubicBezTo>
                  <a:cubicBezTo>
                    <a:pt x="12994" y="9874"/>
                    <a:pt x="13137" y="9731"/>
                    <a:pt x="13337" y="9673"/>
                  </a:cubicBezTo>
                  <a:cubicBezTo>
                    <a:pt x="13280" y="9931"/>
                    <a:pt x="13194" y="10217"/>
                    <a:pt x="13137" y="10475"/>
                  </a:cubicBezTo>
                  <a:cubicBezTo>
                    <a:pt x="13252" y="10646"/>
                    <a:pt x="13509" y="10503"/>
                    <a:pt x="13595" y="10332"/>
                  </a:cubicBezTo>
                  <a:cubicBezTo>
                    <a:pt x="13709" y="10160"/>
                    <a:pt x="13738" y="9931"/>
                    <a:pt x="13881" y="9817"/>
                  </a:cubicBezTo>
                  <a:cubicBezTo>
                    <a:pt x="14024" y="9673"/>
                    <a:pt x="14110" y="9673"/>
                    <a:pt x="14225" y="9559"/>
                  </a:cubicBezTo>
                  <a:cubicBezTo>
                    <a:pt x="14482" y="9273"/>
                    <a:pt x="14196" y="8843"/>
                    <a:pt x="14110" y="8471"/>
                  </a:cubicBezTo>
                  <a:cubicBezTo>
                    <a:pt x="13967" y="7870"/>
                    <a:pt x="14482" y="7298"/>
                    <a:pt x="14511" y="6668"/>
                  </a:cubicBezTo>
                  <a:cubicBezTo>
                    <a:pt x="14568" y="6182"/>
                    <a:pt x="14396" y="5495"/>
                    <a:pt x="14854" y="5295"/>
                  </a:cubicBezTo>
                  <a:cubicBezTo>
                    <a:pt x="14969" y="5237"/>
                    <a:pt x="15083" y="5209"/>
                    <a:pt x="15198" y="5152"/>
                  </a:cubicBezTo>
                  <a:cubicBezTo>
                    <a:pt x="15427" y="5008"/>
                    <a:pt x="15398" y="4636"/>
                    <a:pt x="15484" y="4379"/>
                  </a:cubicBezTo>
                  <a:cubicBezTo>
                    <a:pt x="15598" y="4179"/>
                    <a:pt x="15713" y="3978"/>
                    <a:pt x="15856" y="3806"/>
                  </a:cubicBezTo>
                  <a:cubicBezTo>
                    <a:pt x="16457" y="2690"/>
                    <a:pt x="15055" y="1374"/>
                    <a:pt x="15341" y="115"/>
                  </a:cubicBezTo>
                  <a:lnTo>
                    <a:pt x="14482" y="0"/>
                  </a:lnTo>
                  <a:cubicBezTo>
                    <a:pt x="14396" y="200"/>
                    <a:pt x="14625" y="372"/>
                    <a:pt x="14797" y="487"/>
                  </a:cubicBezTo>
                  <a:cubicBezTo>
                    <a:pt x="14940" y="630"/>
                    <a:pt x="14940" y="1002"/>
                    <a:pt x="14740" y="973"/>
                  </a:cubicBezTo>
                  <a:lnTo>
                    <a:pt x="13938" y="143"/>
                  </a:lnTo>
                  <a:cubicBezTo>
                    <a:pt x="13709" y="515"/>
                    <a:pt x="13566" y="945"/>
                    <a:pt x="13480" y="1374"/>
                  </a:cubicBezTo>
                  <a:cubicBezTo>
                    <a:pt x="13452" y="1631"/>
                    <a:pt x="13423" y="1918"/>
                    <a:pt x="13423" y="2175"/>
                  </a:cubicBezTo>
                  <a:cubicBezTo>
                    <a:pt x="13366" y="4093"/>
                    <a:pt x="11964" y="5667"/>
                    <a:pt x="10676" y="7069"/>
                  </a:cubicBezTo>
                  <a:cubicBezTo>
                    <a:pt x="10533" y="7269"/>
                    <a:pt x="10332" y="7413"/>
                    <a:pt x="10103" y="7527"/>
                  </a:cubicBezTo>
                  <a:cubicBezTo>
                    <a:pt x="9846" y="7613"/>
                    <a:pt x="9560" y="7527"/>
                    <a:pt x="9445" y="7298"/>
                  </a:cubicBezTo>
                  <a:cubicBezTo>
                    <a:pt x="9331" y="7069"/>
                    <a:pt x="9588" y="6754"/>
                    <a:pt x="9817" y="6869"/>
                  </a:cubicBezTo>
                  <a:cubicBezTo>
                    <a:pt x="9903" y="6668"/>
                    <a:pt x="9617" y="6468"/>
                    <a:pt x="9417" y="6554"/>
                  </a:cubicBezTo>
                  <a:cubicBezTo>
                    <a:pt x="9216" y="6668"/>
                    <a:pt x="9073" y="6869"/>
                    <a:pt x="9073" y="7098"/>
                  </a:cubicBezTo>
                  <a:cubicBezTo>
                    <a:pt x="9044" y="7327"/>
                    <a:pt x="8987" y="7527"/>
                    <a:pt x="8901" y="7727"/>
                  </a:cubicBezTo>
                  <a:cubicBezTo>
                    <a:pt x="8787" y="7899"/>
                    <a:pt x="8558" y="8014"/>
                    <a:pt x="8501" y="8242"/>
                  </a:cubicBezTo>
                  <a:cubicBezTo>
                    <a:pt x="8472" y="8357"/>
                    <a:pt x="8472" y="8471"/>
                    <a:pt x="8501" y="8615"/>
                  </a:cubicBezTo>
                  <a:cubicBezTo>
                    <a:pt x="8501" y="9444"/>
                    <a:pt x="7728" y="9301"/>
                    <a:pt x="7156" y="9273"/>
                  </a:cubicBezTo>
                  <a:cubicBezTo>
                    <a:pt x="6354" y="9216"/>
                    <a:pt x="5496" y="9473"/>
                    <a:pt x="4723" y="95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9" name="Google Shape;27629;p67"/>
            <p:cNvSpPr/>
            <p:nvPr/>
          </p:nvSpPr>
          <p:spPr>
            <a:xfrm>
              <a:off x="5152575" y="2505475"/>
              <a:ext cx="71575" cy="57975"/>
            </a:xfrm>
            <a:custGeom>
              <a:avLst/>
              <a:gdLst/>
              <a:ahLst/>
              <a:cxnLst/>
              <a:rect l="l" t="t" r="r" b="b"/>
              <a:pathLst>
                <a:path w="2863" h="2319" extrusionOk="0">
                  <a:moveTo>
                    <a:pt x="601" y="659"/>
                  </a:moveTo>
                  <a:cubicBezTo>
                    <a:pt x="573" y="630"/>
                    <a:pt x="516" y="601"/>
                    <a:pt x="487" y="601"/>
                  </a:cubicBezTo>
                  <a:cubicBezTo>
                    <a:pt x="458" y="630"/>
                    <a:pt x="430" y="630"/>
                    <a:pt x="430" y="659"/>
                  </a:cubicBezTo>
                  <a:cubicBezTo>
                    <a:pt x="344" y="802"/>
                    <a:pt x="373" y="973"/>
                    <a:pt x="287" y="1088"/>
                  </a:cubicBezTo>
                  <a:cubicBezTo>
                    <a:pt x="258" y="1174"/>
                    <a:pt x="172" y="1202"/>
                    <a:pt x="115" y="1288"/>
                  </a:cubicBezTo>
                  <a:cubicBezTo>
                    <a:pt x="0" y="1460"/>
                    <a:pt x="0" y="1660"/>
                    <a:pt x="86" y="1832"/>
                  </a:cubicBezTo>
                  <a:cubicBezTo>
                    <a:pt x="172" y="2004"/>
                    <a:pt x="287" y="2147"/>
                    <a:pt x="430" y="2261"/>
                  </a:cubicBezTo>
                  <a:cubicBezTo>
                    <a:pt x="458" y="2290"/>
                    <a:pt x="516" y="2319"/>
                    <a:pt x="544" y="2319"/>
                  </a:cubicBezTo>
                  <a:cubicBezTo>
                    <a:pt x="630" y="2319"/>
                    <a:pt x="687" y="2204"/>
                    <a:pt x="687" y="2118"/>
                  </a:cubicBezTo>
                  <a:cubicBezTo>
                    <a:pt x="745" y="1889"/>
                    <a:pt x="859" y="1632"/>
                    <a:pt x="1031" y="1460"/>
                  </a:cubicBezTo>
                  <a:cubicBezTo>
                    <a:pt x="1202" y="1260"/>
                    <a:pt x="1489" y="1174"/>
                    <a:pt x="1746" y="1231"/>
                  </a:cubicBezTo>
                  <a:cubicBezTo>
                    <a:pt x="1832" y="1260"/>
                    <a:pt x="1918" y="1288"/>
                    <a:pt x="1947" y="1374"/>
                  </a:cubicBezTo>
                  <a:cubicBezTo>
                    <a:pt x="1975" y="1403"/>
                    <a:pt x="2004" y="1431"/>
                    <a:pt x="2032" y="1489"/>
                  </a:cubicBezTo>
                  <a:cubicBezTo>
                    <a:pt x="2118" y="1546"/>
                    <a:pt x="2233" y="1574"/>
                    <a:pt x="2319" y="1517"/>
                  </a:cubicBezTo>
                  <a:cubicBezTo>
                    <a:pt x="2605" y="1431"/>
                    <a:pt x="2719" y="1116"/>
                    <a:pt x="2777" y="830"/>
                  </a:cubicBezTo>
                  <a:cubicBezTo>
                    <a:pt x="2862" y="630"/>
                    <a:pt x="2862" y="401"/>
                    <a:pt x="2748" y="229"/>
                  </a:cubicBezTo>
                  <a:cubicBezTo>
                    <a:pt x="2548" y="29"/>
                    <a:pt x="2261" y="0"/>
                    <a:pt x="2004" y="143"/>
                  </a:cubicBezTo>
                  <a:cubicBezTo>
                    <a:pt x="1660" y="315"/>
                    <a:pt x="1002" y="888"/>
                    <a:pt x="601" y="6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0" name="Google Shape;27630;p67"/>
            <p:cNvSpPr/>
            <p:nvPr/>
          </p:nvSpPr>
          <p:spPr>
            <a:xfrm>
              <a:off x="5382950" y="2043975"/>
              <a:ext cx="181050" cy="173900"/>
            </a:xfrm>
            <a:custGeom>
              <a:avLst/>
              <a:gdLst/>
              <a:ahLst/>
              <a:cxnLst/>
              <a:rect l="l" t="t" r="r" b="b"/>
              <a:pathLst>
                <a:path w="7242" h="6956" extrusionOk="0">
                  <a:moveTo>
                    <a:pt x="2577" y="1"/>
                  </a:moveTo>
                  <a:cubicBezTo>
                    <a:pt x="2691" y="659"/>
                    <a:pt x="2806" y="1403"/>
                    <a:pt x="2519" y="2004"/>
                  </a:cubicBezTo>
                  <a:cubicBezTo>
                    <a:pt x="2376" y="2290"/>
                    <a:pt x="2233" y="2548"/>
                    <a:pt x="2176" y="2863"/>
                  </a:cubicBezTo>
                  <a:cubicBezTo>
                    <a:pt x="2147" y="3063"/>
                    <a:pt x="2205" y="3292"/>
                    <a:pt x="2176" y="3521"/>
                  </a:cubicBezTo>
                  <a:cubicBezTo>
                    <a:pt x="2147" y="3721"/>
                    <a:pt x="1947" y="3950"/>
                    <a:pt x="1747" y="3922"/>
                  </a:cubicBezTo>
                  <a:cubicBezTo>
                    <a:pt x="1518" y="3865"/>
                    <a:pt x="1460" y="3664"/>
                    <a:pt x="1260" y="3607"/>
                  </a:cubicBezTo>
                  <a:cubicBezTo>
                    <a:pt x="1088" y="3550"/>
                    <a:pt x="802" y="3779"/>
                    <a:pt x="802" y="4008"/>
                  </a:cubicBezTo>
                  <a:cubicBezTo>
                    <a:pt x="831" y="4265"/>
                    <a:pt x="917" y="4494"/>
                    <a:pt x="1060" y="4666"/>
                  </a:cubicBezTo>
                  <a:cubicBezTo>
                    <a:pt x="602" y="4609"/>
                    <a:pt x="144" y="4923"/>
                    <a:pt x="58" y="5381"/>
                  </a:cubicBezTo>
                  <a:cubicBezTo>
                    <a:pt x="1" y="5897"/>
                    <a:pt x="373" y="6469"/>
                    <a:pt x="58" y="6870"/>
                  </a:cubicBezTo>
                  <a:cubicBezTo>
                    <a:pt x="230" y="6955"/>
                    <a:pt x="430" y="6955"/>
                    <a:pt x="602" y="6870"/>
                  </a:cubicBezTo>
                  <a:cubicBezTo>
                    <a:pt x="745" y="6784"/>
                    <a:pt x="859" y="6641"/>
                    <a:pt x="1003" y="6526"/>
                  </a:cubicBezTo>
                  <a:cubicBezTo>
                    <a:pt x="1146" y="6440"/>
                    <a:pt x="1346" y="6412"/>
                    <a:pt x="1460" y="6555"/>
                  </a:cubicBezTo>
                  <a:cubicBezTo>
                    <a:pt x="1575" y="6412"/>
                    <a:pt x="1489" y="6183"/>
                    <a:pt x="1346" y="6011"/>
                  </a:cubicBezTo>
                  <a:cubicBezTo>
                    <a:pt x="1203" y="5897"/>
                    <a:pt x="1088" y="5696"/>
                    <a:pt x="1060" y="5496"/>
                  </a:cubicBezTo>
                  <a:cubicBezTo>
                    <a:pt x="1060" y="5295"/>
                    <a:pt x="1346" y="5124"/>
                    <a:pt x="1432" y="5295"/>
                  </a:cubicBezTo>
                  <a:lnTo>
                    <a:pt x="1546" y="5553"/>
                  </a:lnTo>
                  <a:cubicBezTo>
                    <a:pt x="1804" y="5524"/>
                    <a:pt x="1890" y="5181"/>
                    <a:pt x="2090" y="5009"/>
                  </a:cubicBezTo>
                  <a:cubicBezTo>
                    <a:pt x="2405" y="4723"/>
                    <a:pt x="2891" y="5038"/>
                    <a:pt x="3206" y="5324"/>
                  </a:cubicBezTo>
                  <a:lnTo>
                    <a:pt x="3979" y="6040"/>
                  </a:lnTo>
                  <a:cubicBezTo>
                    <a:pt x="4122" y="6183"/>
                    <a:pt x="4294" y="6297"/>
                    <a:pt x="4494" y="6326"/>
                  </a:cubicBezTo>
                  <a:cubicBezTo>
                    <a:pt x="4694" y="6354"/>
                    <a:pt x="4923" y="6211"/>
                    <a:pt x="4923" y="6011"/>
                  </a:cubicBezTo>
                  <a:cubicBezTo>
                    <a:pt x="4866" y="5897"/>
                    <a:pt x="4838" y="5782"/>
                    <a:pt x="4752" y="5696"/>
                  </a:cubicBezTo>
                  <a:cubicBezTo>
                    <a:pt x="4580" y="5238"/>
                    <a:pt x="5066" y="4809"/>
                    <a:pt x="5467" y="4580"/>
                  </a:cubicBezTo>
                  <a:cubicBezTo>
                    <a:pt x="5582" y="4523"/>
                    <a:pt x="5667" y="4466"/>
                    <a:pt x="5782" y="4437"/>
                  </a:cubicBezTo>
                  <a:cubicBezTo>
                    <a:pt x="5896" y="4437"/>
                    <a:pt x="6040" y="4437"/>
                    <a:pt x="6154" y="4466"/>
                  </a:cubicBezTo>
                  <a:cubicBezTo>
                    <a:pt x="6555" y="4523"/>
                    <a:pt x="6955" y="4380"/>
                    <a:pt x="7242" y="4122"/>
                  </a:cubicBezTo>
                  <a:cubicBezTo>
                    <a:pt x="7213" y="3636"/>
                    <a:pt x="7184" y="3120"/>
                    <a:pt x="7127" y="2634"/>
                  </a:cubicBezTo>
                  <a:cubicBezTo>
                    <a:pt x="7127" y="2577"/>
                    <a:pt x="7127" y="2519"/>
                    <a:pt x="7098" y="2491"/>
                  </a:cubicBezTo>
                  <a:cubicBezTo>
                    <a:pt x="6984" y="2319"/>
                    <a:pt x="6726" y="2491"/>
                    <a:pt x="6526" y="2548"/>
                  </a:cubicBezTo>
                  <a:cubicBezTo>
                    <a:pt x="6240" y="2605"/>
                    <a:pt x="5925" y="2548"/>
                    <a:pt x="5667" y="2376"/>
                  </a:cubicBezTo>
                  <a:lnTo>
                    <a:pt x="4494" y="1833"/>
                  </a:lnTo>
                  <a:cubicBezTo>
                    <a:pt x="3893" y="1546"/>
                    <a:pt x="3979" y="1260"/>
                    <a:pt x="3664" y="774"/>
                  </a:cubicBezTo>
                  <a:cubicBezTo>
                    <a:pt x="3321" y="487"/>
                    <a:pt x="2949" y="230"/>
                    <a:pt x="2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1" name="Google Shape;27631;p67"/>
            <p:cNvSpPr/>
            <p:nvPr/>
          </p:nvSpPr>
          <p:spPr>
            <a:xfrm>
              <a:off x="3874725" y="3235250"/>
              <a:ext cx="23625" cy="72300"/>
            </a:xfrm>
            <a:custGeom>
              <a:avLst/>
              <a:gdLst/>
              <a:ahLst/>
              <a:cxnLst/>
              <a:rect l="l" t="t" r="r" b="b"/>
              <a:pathLst>
                <a:path w="945" h="2892" extrusionOk="0">
                  <a:moveTo>
                    <a:pt x="1" y="2519"/>
                  </a:moveTo>
                  <a:cubicBezTo>
                    <a:pt x="1" y="2605"/>
                    <a:pt x="1" y="2691"/>
                    <a:pt x="29" y="2777"/>
                  </a:cubicBezTo>
                  <a:cubicBezTo>
                    <a:pt x="58" y="2863"/>
                    <a:pt x="144" y="2892"/>
                    <a:pt x="230" y="2892"/>
                  </a:cubicBezTo>
                  <a:cubicBezTo>
                    <a:pt x="287" y="2863"/>
                    <a:pt x="344" y="2777"/>
                    <a:pt x="373" y="2720"/>
                  </a:cubicBezTo>
                  <a:cubicBezTo>
                    <a:pt x="487" y="2319"/>
                    <a:pt x="630" y="1947"/>
                    <a:pt x="773" y="1575"/>
                  </a:cubicBezTo>
                  <a:cubicBezTo>
                    <a:pt x="888" y="1289"/>
                    <a:pt x="945" y="1003"/>
                    <a:pt x="945" y="688"/>
                  </a:cubicBezTo>
                  <a:cubicBezTo>
                    <a:pt x="859" y="1"/>
                    <a:pt x="487" y="144"/>
                    <a:pt x="315" y="631"/>
                  </a:cubicBezTo>
                  <a:cubicBezTo>
                    <a:pt x="115" y="1232"/>
                    <a:pt x="29" y="1890"/>
                    <a:pt x="1" y="25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2" name="Google Shape;27632;p67"/>
            <p:cNvSpPr/>
            <p:nvPr/>
          </p:nvSpPr>
          <p:spPr>
            <a:xfrm>
              <a:off x="3469050" y="3350450"/>
              <a:ext cx="69425" cy="136675"/>
            </a:xfrm>
            <a:custGeom>
              <a:avLst/>
              <a:gdLst/>
              <a:ahLst/>
              <a:cxnLst/>
              <a:rect l="l" t="t" r="r" b="b"/>
              <a:pathLst>
                <a:path w="2777" h="5467" extrusionOk="0">
                  <a:moveTo>
                    <a:pt x="201" y="2061"/>
                  </a:moveTo>
                  <a:cubicBezTo>
                    <a:pt x="0" y="2605"/>
                    <a:pt x="258" y="3206"/>
                    <a:pt x="258" y="3778"/>
                  </a:cubicBezTo>
                  <a:cubicBezTo>
                    <a:pt x="258" y="4208"/>
                    <a:pt x="144" y="4666"/>
                    <a:pt x="315" y="5066"/>
                  </a:cubicBezTo>
                  <a:cubicBezTo>
                    <a:pt x="315" y="5152"/>
                    <a:pt x="373" y="5209"/>
                    <a:pt x="458" y="5267"/>
                  </a:cubicBezTo>
                  <a:cubicBezTo>
                    <a:pt x="516" y="5295"/>
                    <a:pt x="601" y="5324"/>
                    <a:pt x="687" y="5324"/>
                  </a:cubicBezTo>
                  <a:lnTo>
                    <a:pt x="1546" y="5467"/>
                  </a:lnTo>
                  <a:cubicBezTo>
                    <a:pt x="2118" y="5095"/>
                    <a:pt x="2548" y="4522"/>
                    <a:pt x="2719" y="3864"/>
                  </a:cubicBezTo>
                  <a:cubicBezTo>
                    <a:pt x="2748" y="3693"/>
                    <a:pt x="2777" y="3521"/>
                    <a:pt x="2748" y="3349"/>
                  </a:cubicBezTo>
                  <a:cubicBezTo>
                    <a:pt x="2633" y="2920"/>
                    <a:pt x="2176" y="2691"/>
                    <a:pt x="1975" y="2290"/>
                  </a:cubicBezTo>
                  <a:cubicBezTo>
                    <a:pt x="1861" y="2004"/>
                    <a:pt x="1775" y="1718"/>
                    <a:pt x="1746" y="1432"/>
                  </a:cubicBezTo>
                  <a:cubicBezTo>
                    <a:pt x="1660" y="1088"/>
                    <a:pt x="1117" y="1"/>
                    <a:pt x="601" y="344"/>
                  </a:cubicBezTo>
                  <a:cubicBezTo>
                    <a:pt x="229" y="573"/>
                    <a:pt x="630" y="745"/>
                    <a:pt x="573" y="1060"/>
                  </a:cubicBezTo>
                  <a:cubicBezTo>
                    <a:pt x="487" y="1403"/>
                    <a:pt x="344" y="1718"/>
                    <a:pt x="201" y="2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3" name="Google Shape;27633;p67"/>
            <p:cNvSpPr/>
            <p:nvPr/>
          </p:nvSpPr>
          <p:spPr>
            <a:xfrm>
              <a:off x="4389150" y="3023475"/>
              <a:ext cx="78725" cy="59425"/>
            </a:xfrm>
            <a:custGeom>
              <a:avLst/>
              <a:gdLst/>
              <a:ahLst/>
              <a:cxnLst/>
              <a:rect l="l" t="t" r="r" b="b"/>
              <a:pathLst>
                <a:path w="3149" h="2377" extrusionOk="0">
                  <a:moveTo>
                    <a:pt x="58" y="1403"/>
                  </a:moveTo>
                  <a:cubicBezTo>
                    <a:pt x="58" y="1088"/>
                    <a:pt x="201" y="773"/>
                    <a:pt x="430" y="516"/>
                  </a:cubicBezTo>
                  <a:cubicBezTo>
                    <a:pt x="602" y="373"/>
                    <a:pt x="831" y="258"/>
                    <a:pt x="1060" y="201"/>
                  </a:cubicBezTo>
                  <a:cubicBezTo>
                    <a:pt x="1289" y="115"/>
                    <a:pt x="1546" y="87"/>
                    <a:pt x="1804" y="87"/>
                  </a:cubicBezTo>
                  <a:cubicBezTo>
                    <a:pt x="2119" y="144"/>
                    <a:pt x="2405" y="144"/>
                    <a:pt x="2720" y="87"/>
                  </a:cubicBezTo>
                  <a:cubicBezTo>
                    <a:pt x="2805" y="29"/>
                    <a:pt x="2891" y="1"/>
                    <a:pt x="3006" y="1"/>
                  </a:cubicBezTo>
                  <a:cubicBezTo>
                    <a:pt x="3092" y="58"/>
                    <a:pt x="3149" y="144"/>
                    <a:pt x="3149" y="230"/>
                  </a:cubicBezTo>
                  <a:cubicBezTo>
                    <a:pt x="3120" y="344"/>
                    <a:pt x="3092" y="430"/>
                    <a:pt x="3063" y="516"/>
                  </a:cubicBezTo>
                  <a:lnTo>
                    <a:pt x="2691" y="1289"/>
                  </a:lnTo>
                  <a:cubicBezTo>
                    <a:pt x="2576" y="1517"/>
                    <a:pt x="2405" y="1746"/>
                    <a:pt x="2176" y="1861"/>
                  </a:cubicBezTo>
                  <a:cubicBezTo>
                    <a:pt x="2090" y="1890"/>
                    <a:pt x="2004" y="1918"/>
                    <a:pt x="1947" y="1947"/>
                  </a:cubicBezTo>
                  <a:cubicBezTo>
                    <a:pt x="1832" y="2004"/>
                    <a:pt x="1747" y="2118"/>
                    <a:pt x="1661" y="2204"/>
                  </a:cubicBezTo>
                  <a:cubicBezTo>
                    <a:pt x="1432" y="2376"/>
                    <a:pt x="802" y="2319"/>
                    <a:pt x="516" y="2233"/>
                  </a:cubicBezTo>
                  <a:cubicBezTo>
                    <a:pt x="115" y="2147"/>
                    <a:pt x="1" y="1804"/>
                    <a:pt x="58" y="14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4" name="Google Shape;27634;p67"/>
            <p:cNvSpPr/>
            <p:nvPr/>
          </p:nvSpPr>
          <p:spPr>
            <a:xfrm>
              <a:off x="4758350" y="2843175"/>
              <a:ext cx="59400" cy="123100"/>
            </a:xfrm>
            <a:custGeom>
              <a:avLst/>
              <a:gdLst/>
              <a:ahLst/>
              <a:cxnLst/>
              <a:rect l="l" t="t" r="r" b="b"/>
              <a:pathLst>
                <a:path w="2376" h="4924" extrusionOk="0">
                  <a:moveTo>
                    <a:pt x="58" y="2548"/>
                  </a:moveTo>
                  <a:cubicBezTo>
                    <a:pt x="0" y="2662"/>
                    <a:pt x="0" y="2777"/>
                    <a:pt x="0" y="2891"/>
                  </a:cubicBezTo>
                  <a:cubicBezTo>
                    <a:pt x="29" y="3063"/>
                    <a:pt x="86" y="3206"/>
                    <a:pt x="172" y="3320"/>
                  </a:cubicBezTo>
                  <a:cubicBezTo>
                    <a:pt x="458" y="3721"/>
                    <a:pt x="887" y="4150"/>
                    <a:pt x="773" y="4666"/>
                  </a:cubicBezTo>
                  <a:cubicBezTo>
                    <a:pt x="773" y="4694"/>
                    <a:pt x="773" y="4751"/>
                    <a:pt x="773" y="4780"/>
                  </a:cubicBezTo>
                  <a:cubicBezTo>
                    <a:pt x="802" y="4895"/>
                    <a:pt x="973" y="4923"/>
                    <a:pt x="1088" y="4837"/>
                  </a:cubicBezTo>
                  <a:cubicBezTo>
                    <a:pt x="1174" y="4751"/>
                    <a:pt x="1202" y="4608"/>
                    <a:pt x="1202" y="4494"/>
                  </a:cubicBezTo>
                  <a:cubicBezTo>
                    <a:pt x="1145" y="4179"/>
                    <a:pt x="1174" y="3893"/>
                    <a:pt x="1231" y="3578"/>
                  </a:cubicBezTo>
                  <a:cubicBezTo>
                    <a:pt x="1374" y="3292"/>
                    <a:pt x="1689" y="3091"/>
                    <a:pt x="1832" y="2805"/>
                  </a:cubicBezTo>
                  <a:cubicBezTo>
                    <a:pt x="2004" y="2405"/>
                    <a:pt x="1832" y="1918"/>
                    <a:pt x="1975" y="1489"/>
                  </a:cubicBezTo>
                  <a:cubicBezTo>
                    <a:pt x="2089" y="1288"/>
                    <a:pt x="2204" y="1060"/>
                    <a:pt x="2318" y="831"/>
                  </a:cubicBezTo>
                  <a:cubicBezTo>
                    <a:pt x="2376" y="516"/>
                    <a:pt x="2175" y="201"/>
                    <a:pt x="1889" y="86"/>
                  </a:cubicBezTo>
                  <a:cubicBezTo>
                    <a:pt x="1546" y="1"/>
                    <a:pt x="1317" y="287"/>
                    <a:pt x="1088" y="516"/>
                  </a:cubicBezTo>
                  <a:cubicBezTo>
                    <a:pt x="601" y="1117"/>
                    <a:pt x="229" y="1804"/>
                    <a:pt x="58" y="2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5" name="Google Shape;27635;p67"/>
            <p:cNvSpPr/>
            <p:nvPr/>
          </p:nvSpPr>
          <p:spPr>
            <a:xfrm>
              <a:off x="4747600" y="3068550"/>
              <a:ext cx="190350" cy="298375"/>
            </a:xfrm>
            <a:custGeom>
              <a:avLst/>
              <a:gdLst/>
              <a:ahLst/>
              <a:cxnLst/>
              <a:rect l="l" t="t" r="r" b="b"/>
              <a:pathLst>
                <a:path w="7614" h="11935" extrusionOk="0">
                  <a:moveTo>
                    <a:pt x="516" y="2920"/>
                  </a:moveTo>
                  <a:cubicBezTo>
                    <a:pt x="316" y="3092"/>
                    <a:pt x="1" y="3263"/>
                    <a:pt x="1" y="3521"/>
                  </a:cubicBezTo>
                  <a:cubicBezTo>
                    <a:pt x="1" y="3778"/>
                    <a:pt x="430" y="4007"/>
                    <a:pt x="573" y="4294"/>
                  </a:cubicBezTo>
                  <a:cubicBezTo>
                    <a:pt x="688" y="4523"/>
                    <a:pt x="602" y="4837"/>
                    <a:pt x="774" y="5038"/>
                  </a:cubicBezTo>
                  <a:cubicBezTo>
                    <a:pt x="917" y="5152"/>
                    <a:pt x="1146" y="5152"/>
                    <a:pt x="1260" y="5295"/>
                  </a:cubicBezTo>
                  <a:cubicBezTo>
                    <a:pt x="1375" y="5438"/>
                    <a:pt x="1260" y="5782"/>
                    <a:pt x="1174" y="5982"/>
                  </a:cubicBezTo>
                  <a:cubicBezTo>
                    <a:pt x="802" y="6927"/>
                    <a:pt x="1260" y="7985"/>
                    <a:pt x="2205" y="8357"/>
                  </a:cubicBezTo>
                  <a:cubicBezTo>
                    <a:pt x="2634" y="8357"/>
                    <a:pt x="2691" y="7728"/>
                    <a:pt x="2949" y="7356"/>
                  </a:cubicBezTo>
                  <a:cubicBezTo>
                    <a:pt x="3264" y="7012"/>
                    <a:pt x="3779" y="6898"/>
                    <a:pt x="4208" y="7155"/>
                  </a:cubicBezTo>
                  <a:cubicBezTo>
                    <a:pt x="4609" y="7384"/>
                    <a:pt x="4952" y="7728"/>
                    <a:pt x="5210" y="8129"/>
                  </a:cubicBezTo>
                  <a:lnTo>
                    <a:pt x="6440" y="9788"/>
                  </a:lnTo>
                  <a:cubicBezTo>
                    <a:pt x="6240" y="9731"/>
                    <a:pt x="5982" y="9788"/>
                    <a:pt x="5839" y="9960"/>
                  </a:cubicBezTo>
                  <a:cubicBezTo>
                    <a:pt x="6641" y="10218"/>
                    <a:pt x="6326" y="11706"/>
                    <a:pt x="7127" y="11935"/>
                  </a:cubicBezTo>
                  <a:cubicBezTo>
                    <a:pt x="7270" y="11706"/>
                    <a:pt x="7328" y="11391"/>
                    <a:pt x="7184" y="11105"/>
                  </a:cubicBezTo>
                  <a:cubicBezTo>
                    <a:pt x="7070" y="10847"/>
                    <a:pt x="7013" y="10561"/>
                    <a:pt x="7013" y="10246"/>
                  </a:cubicBezTo>
                  <a:cubicBezTo>
                    <a:pt x="7041" y="9960"/>
                    <a:pt x="7356" y="9674"/>
                    <a:pt x="7614" y="9817"/>
                  </a:cubicBezTo>
                  <a:cubicBezTo>
                    <a:pt x="7156" y="8958"/>
                    <a:pt x="6669" y="8129"/>
                    <a:pt x="6183" y="7299"/>
                  </a:cubicBezTo>
                  <a:cubicBezTo>
                    <a:pt x="6097" y="7184"/>
                    <a:pt x="6011" y="7012"/>
                    <a:pt x="5982" y="6869"/>
                  </a:cubicBezTo>
                  <a:cubicBezTo>
                    <a:pt x="5925" y="6640"/>
                    <a:pt x="6011" y="6440"/>
                    <a:pt x="6154" y="6268"/>
                  </a:cubicBezTo>
                  <a:cubicBezTo>
                    <a:pt x="5610" y="6612"/>
                    <a:pt x="4866" y="6383"/>
                    <a:pt x="4265" y="6154"/>
                  </a:cubicBezTo>
                  <a:cubicBezTo>
                    <a:pt x="3636" y="5925"/>
                    <a:pt x="2863" y="5753"/>
                    <a:pt x="2405" y="6211"/>
                  </a:cubicBezTo>
                  <a:cubicBezTo>
                    <a:pt x="2090" y="6068"/>
                    <a:pt x="2062" y="5667"/>
                    <a:pt x="2119" y="5352"/>
                  </a:cubicBezTo>
                  <a:cubicBezTo>
                    <a:pt x="2233" y="5038"/>
                    <a:pt x="2262" y="4694"/>
                    <a:pt x="2176" y="4379"/>
                  </a:cubicBezTo>
                  <a:cubicBezTo>
                    <a:pt x="2090" y="4236"/>
                    <a:pt x="2004" y="4122"/>
                    <a:pt x="1947" y="3979"/>
                  </a:cubicBezTo>
                  <a:cubicBezTo>
                    <a:pt x="1918" y="3864"/>
                    <a:pt x="1947" y="3721"/>
                    <a:pt x="2004" y="3578"/>
                  </a:cubicBezTo>
                  <a:cubicBezTo>
                    <a:pt x="2262" y="3092"/>
                    <a:pt x="2834" y="2834"/>
                    <a:pt x="3349" y="2977"/>
                  </a:cubicBezTo>
                  <a:cubicBezTo>
                    <a:pt x="3664" y="2691"/>
                    <a:pt x="4008" y="2176"/>
                    <a:pt x="3664" y="1890"/>
                  </a:cubicBezTo>
                  <a:cubicBezTo>
                    <a:pt x="3435" y="1661"/>
                    <a:pt x="3006" y="1746"/>
                    <a:pt x="2863" y="1460"/>
                  </a:cubicBezTo>
                  <a:cubicBezTo>
                    <a:pt x="2720" y="1174"/>
                    <a:pt x="3063" y="802"/>
                    <a:pt x="2949" y="487"/>
                  </a:cubicBezTo>
                  <a:cubicBezTo>
                    <a:pt x="2748" y="1"/>
                    <a:pt x="1232" y="144"/>
                    <a:pt x="945" y="459"/>
                  </a:cubicBezTo>
                  <a:cubicBezTo>
                    <a:pt x="402" y="1088"/>
                    <a:pt x="1203" y="2233"/>
                    <a:pt x="516" y="29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6" name="Google Shape;27636;p67"/>
            <p:cNvSpPr/>
            <p:nvPr/>
          </p:nvSpPr>
          <p:spPr>
            <a:xfrm>
              <a:off x="4664625" y="3303225"/>
              <a:ext cx="80875" cy="100200"/>
            </a:xfrm>
            <a:custGeom>
              <a:avLst/>
              <a:gdLst/>
              <a:ahLst/>
              <a:cxnLst/>
              <a:rect l="l" t="t" r="r" b="b"/>
              <a:pathLst>
                <a:path w="3235" h="4008" extrusionOk="0">
                  <a:moveTo>
                    <a:pt x="2919" y="173"/>
                  </a:moveTo>
                  <a:cubicBezTo>
                    <a:pt x="2919" y="287"/>
                    <a:pt x="2948" y="430"/>
                    <a:pt x="2948" y="545"/>
                  </a:cubicBezTo>
                  <a:cubicBezTo>
                    <a:pt x="2948" y="859"/>
                    <a:pt x="2633" y="1031"/>
                    <a:pt x="2404" y="1231"/>
                  </a:cubicBezTo>
                  <a:cubicBezTo>
                    <a:pt x="2061" y="1603"/>
                    <a:pt x="1803" y="2004"/>
                    <a:pt x="1574" y="2433"/>
                  </a:cubicBezTo>
                  <a:cubicBezTo>
                    <a:pt x="1174" y="3063"/>
                    <a:pt x="630" y="3607"/>
                    <a:pt x="0" y="4007"/>
                  </a:cubicBezTo>
                  <a:cubicBezTo>
                    <a:pt x="487" y="3836"/>
                    <a:pt x="945" y="3607"/>
                    <a:pt x="1374" y="3321"/>
                  </a:cubicBezTo>
                  <a:cubicBezTo>
                    <a:pt x="1488" y="3235"/>
                    <a:pt x="1603" y="3149"/>
                    <a:pt x="1717" y="3034"/>
                  </a:cubicBezTo>
                  <a:cubicBezTo>
                    <a:pt x="2147" y="2634"/>
                    <a:pt x="2204" y="1890"/>
                    <a:pt x="2748" y="1603"/>
                  </a:cubicBezTo>
                  <a:cubicBezTo>
                    <a:pt x="2833" y="1575"/>
                    <a:pt x="2919" y="1518"/>
                    <a:pt x="2977" y="1460"/>
                  </a:cubicBezTo>
                  <a:cubicBezTo>
                    <a:pt x="3148" y="1289"/>
                    <a:pt x="3005" y="917"/>
                    <a:pt x="3034" y="659"/>
                  </a:cubicBezTo>
                  <a:cubicBezTo>
                    <a:pt x="3062" y="430"/>
                    <a:pt x="3234" y="258"/>
                    <a:pt x="3148" y="1"/>
                  </a:cubicBezTo>
                  <a:cubicBezTo>
                    <a:pt x="3034" y="1"/>
                    <a:pt x="2948" y="58"/>
                    <a:pt x="2919" y="17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7" name="Google Shape;27637;p67"/>
            <p:cNvSpPr/>
            <p:nvPr/>
          </p:nvSpPr>
          <p:spPr>
            <a:xfrm>
              <a:off x="3960575" y="3487825"/>
              <a:ext cx="367800" cy="383525"/>
            </a:xfrm>
            <a:custGeom>
              <a:avLst/>
              <a:gdLst/>
              <a:ahLst/>
              <a:cxnLst/>
              <a:rect l="l" t="t" r="r" b="b"/>
              <a:pathLst>
                <a:path w="14712" h="15341" extrusionOk="0">
                  <a:moveTo>
                    <a:pt x="3178" y="945"/>
                  </a:moveTo>
                  <a:cubicBezTo>
                    <a:pt x="3092" y="831"/>
                    <a:pt x="2949" y="745"/>
                    <a:pt x="2834" y="716"/>
                  </a:cubicBezTo>
                  <a:cubicBezTo>
                    <a:pt x="2691" y="687"/>
                    <a:pt x="2548" y="716"/>
                    <a:pt x="2405" y="745"/>
                  </a:cubicBezTo>
                  <a:cubicBezTo>
                    <a:pt x="1575" y="888"/>
                    <a:pt x="831" y="1"/>
                    <a:pt x="1" y="201"/>
                  </a:cubicBezTo>
                  <a:cubicBezTo>
                    <a:pt x="29" y="516"/>
                    <a:pt x="115" y="802"/>
                    <a:pt x="287" y="1059"/>
                  </a:cubicBezTo>
                  <a:cubicBezTo>
                    <a:pt x="859" y="1975"/>
                    <a:pt x="2119" y="2233"/>
                    <a:pt x="2863" y="3034"/>
                  </a:cubicBezTo>
                  <a:cubicBezTo>
                    <a:pt x="3263" y="3492"/>
                    <a:pt x="3464" y="4093"/>
                    <a:pt x="3464" y="4665"/>
                  </a:cubicBezTo>
                  <a:cubicBezTo>
                    <a:pt x="4008" y="4665"/>
                    <a:pt x="4380" y="5238"/>
                    <a:pt x="4523" y="5753"/>
                  </a:cubicBezTo>
                  <a:cubicBezTo>
                    <a:pt x="4694" y="6268"/>
                    <a:pt x="4809" y="6898"/>
                    <a:pt x="5295" y="7184"/>
                  </a:cubicBezTo>
                  <a:cubicBezTo>
                    <a:pt x="5410" y="7270"/>
                    <a:pt x="5582" y="7327"/>
                    <a:pt x="5725" y="7384"/>
                  </a:cubicBezTo>
                  <a:cubicBezTo>
                    <a:pt x="6040" y="7613"/>
                    <a:pt x="6326" y="7899"/>
                    <a:pt x="6497" y="8243"/>
                  </a:cubicBezTo>
                  <a:cubicBezTo>
                    <a:pt x="7070" y="9044"/>
                    <a:pt x="7528" y="9874"/>
                    <a:pt x="7900" y="10761"/>
                  </a:cubicBezTo>
                  <a:cubicBezTo>
                    <a:pt x="8014" y="11191"/>
                    <a:pt x="8215" y="11620"/>
                    <a:pt x="8529" y="11963"/>
                  </a:cubicBezTo>
                  <a:cubicBezTo>
                    <a:pt x="8816" y="12250"/>
                    <a:pt x="9245" y="12393"/>
                    <a:pt x="9417" y="12765"/>
                  </a:cubicBezTo>
                  <a:cubicBezTo>
                    <a:pt x="9502" y="12908"/>
                    <a:pt x="9502" y="13080"/>
                    <a:pt x="9588" y="13223"/>
                  </a:cubicBezTo>
                  <a:cubicBezTo>
                    <a:pt x="9874" y="13881"/>
                    <a:pt x="10790" y="13852"/>
                    <a:pt x="11363" y="14253"/>
                  </a:cubicBezTo>
                  <a:cubicBezTo>
                    <a:pt x="11706" y="14510"/>
                    <a:pt x="11906" y="14911"/>
                    <a:pt x="11906" y="15340"/>
                  </a:cubicBezTo>
                  <a:cubicBezTo>
                    <a:pt x="12221" y="15197"/>
                    <a:pt x="12364" y="14797"/>
                    <a:pt x="12221" y="14482"/>
                  </a:cubicBezTo>
                  <a:cubicBezTo>
                    <a:pt x="12565" y="14453"/>
                    <a:pt x="12879" y="14625"/>
                    <a:pt x="13080" y="14911"/>
                  </a:cubicBezTo>
                  <a:cubicBezTo>
                    <a:pt x="13137" y="14997"/>
                    <a:pt x="13194" y="15112"/>
                    <a:pt x="13280" y="15169"/>
                  </a:cubicBezTo>
                  <a:cubicBezTo>
                    <a:pt x="13423" y="15226"/>
                    <a:pt x="13595" y="15169"/>
                    <a:pt x="13681" y="15026"/>
                  </a:cubicBezTo>
                  <a:cubicBezTo>
                    <a:pt x="13996" y="14596"/>
                    <a:pt x="13853" y="13995"/>
                    <a:pt x="13824" y="13480"/>
                  </a:cubicBezTo>
                  <a:cubicBezTo>
                    <a:pt x="13767" y="12965"/>
                    <a:pt x="13853" y="12450"/>
                    <a:pt x="14053" y="11963"/>
                  </a:cubicBezTo>
                  <a:cubicBezTo>
                    <a:pt x="14282" y="11563"/>
                    <a:pt x="14454" y="11133"/>
                    <a:pt x="14625" y="10704"/>
                  </a:cubicBezTo>
                  <a:cubicBezTo>
                    <a:pt x="14711" y="10246"/>
                    <a:pt x="14568" y="9674"/>
                    <a:pt x="14139" y="9502"/>
                  </a:cubicBezTo>
                  <a:cubicBezTo>
                    <a:pt x="13767" y="9445"/>
                    <a:pt x="13395" y="9502"/>
                    <a:pt x="13080" y="9702"/>
                  </a:cubicBezTo>
                  <a:cubicBezTo>
                    <a:pt x="13051" y="10075"/>
                    <a:pt x="13481" y="10275"/>
                    <a:pt x="13767" y="10017"/>
                  </a:cubicBezTo>
                  <a:cubicBezTo>
                    <a:pt x="13824" y="10303"/>
                    <a:pt x="13795" y="10590"/>
                    <a:pt x="13709" y="10876"/>
                  </a:cubicBezTo>
                  <a:cubicBezTo>
                    <a:pt x="13452" y="10618"/>
                    <a:pt x="13137" y="10418"/>
                    <a:pt x="12765" y="10303"/>
                  </a:cubicBezTo>
                  <a:cubicBezTo>
                    <a:pt x="12422" y="10160"/>
                    <a:pt x="12135" y="9846"/>
                    <a:pt x="12050" y="9474"/>
                  </a:cubicBezTo>
                  <a:cubicBezTo>
                    <a:pt x="12078" y="9302"/>
                    <a:pt x="12078" y="9101"/>
                    <a:pt x="12021" y="8930"/>
                  </a:cubicBezTo>
                  <a:cubicBezTo>
                    <a:pt x="11935" y="8644"/>
                    <a:pt x="11563" y="8615"/>
                    <a:pt x="11277" y="8529"/>
                  </a:cubicBezTo>
                  <a:cubicBezTo>
                    <a:pt x="11019" y="8472"/>
                    <a:pt x="10704" y="8186"/>
                    <a:pt x="10848" y="7957"/>
                  </a:cubicBezTo>
                  <a:lnTo>
                    <a:pt x="11248" y="7899"/>
                  </a:lnTo>
                  <a:cubicBezTo>
                    <a:pt x="11105" y="7814"/>
                    <a:pt x="10962" y="7699"/>
                    <a:pt x="10905" y="7556"/>
                  </a:cubicBezTo>
                  <a:cubicBezTo>
                    <a:pt x="10819" y="7384"/>
                    <a:pt x="10905" y="7155"/>
                    <a:pt x="11076" y="7155"/>
                  </a:cubicBezTo>
                  <a:cubicBezTo>
                    <a:pt x="10876" y="6869"/>
                    <a:pt x="10561" y="6755"/>
                    <a:pt x="10247" y="6841"/>
                  </a:cubicBezTo>
                  <a:cubicBezTo>
                    <a:pt x="10018" y="6640"/>
                    <a:pt x="10304" y="6211"/>
                    <a:pt x="10132" y="5982"/>
                  </a:cubicBezTo>
                  <a:cubicBezTo>
                    <a:pt x="10046" y="5867"/>
                    <a:pt x="9932" y="5782"/>
                    <a:pt x="9789" y="5753"/>
                  </a:cubicBezTo>
                  <a:lnTo>
                    <a:pt x="8243" y="5295"/>
                  </a:lnTo>
                  <a:cubicBezTo>
                    <a:pt x="8444" y="5009"/>
                    <a:pt x="8129" y="4637"/>
                    <a:pt x="7814" y="4780"/>
                  </a:cubicBezTo>
                  <a:cubicBezTo>
                    <a:pt x="7957" y="4608"/>
                    <a:pt x="7671" y="4379"/>
                    <a:pt x="7442" y="4437"/>
                  </a:cubicBezTo>
                  <a:cubicBezTo>
                    <a:pt x="7242" y="4465"/>
                    <a:pt x="6984" y="4608"/>
                    <a:pt x="6784" y="4494"/>
                  </a:cubicBezTo>
                  <a:cubicBezTo>
                    <a:pt x="6526" y="4322"/>
                    <a:pt x="6641" y="3893"/>
                    <a:pt x="6412" y="3664"/>
                  </a:cubicBezTo>
                  <a:cubicBezTo>
                    <a:pt x="6297" y="3578"/>
                    <a:pt x="6097" y="3578"/>
                    <a:pt x="5982" y="3435"/>
                  </a:cubicBezTo>
                  <a:cubicBezTo>
                    <a:pt x="5868" y="3320"/>
                    <a:pt x="5896" y="3177"/>
                    <a:pt x="5811" y="3034"/>
                  </a:cubicBezTo>
                  <a:cubicBezTo>
                    <a:pt x="5725" y="2891"/>
                    <a:pt x="5610" y="2777"/>
                    <a:pt x="5467" y="2719"/>
                  </a:cubicBezTo>
                  <a:cubicBezTo>
                    <a:pt x="4609" y="2261"/>
                    <a:pt x="3836" y="1660"/>
                    <a:pt x="3178" y="9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8" name="Google Shape;27638;p67"/>
            <p:cNvSpPr/>
            <p:nvPr/>
          </p:nvSpPr>
          <p:spPr>
            <a:xfrm>
              <a:off x="4398450" y="3447750"/>
              <a:ext cx="332025" cy="357775"/>
            </a:xfrm>
            <a:custGeom>
              <a:avLst/>
              <a:gdLst/>
              <a:ahLst/>
              <a:cxnLst/>
              <a:rect l="l" t="t" r="r" b="b"/>
              <a:pathLst>
                <a:path w="13281" h="14311" extrusionOk="0">
                  <a:moveTo>
                    <a:pt x="2748" y="5925"/>
                  </a:moveTo>
                  <a:cubicBezTo>
                    <a:pt x="2805" y="6326"/>
                    <a:pt x="2863" y="6726"/>
                    <a:pt x="2949" y="7127"/>
                  </a:cubicBezTo>
                  <a:cubicBezTo>
                    <a:pt x="2290" y="6898"/>
                    <a:pt x="1689" y="6612"/>
                    <a:pt x="1060" y="6297"/>
                  </a:cubicBezTo>
                  <a:cubicBezTo>
                    <a:pt x="659" y="6555"/>
                    <a:pt x="316" y="6955"/>
                    <a:pt x="144" y="7413"/>
                  </a:cubicBezTo>
                  <a:cubicBezTo>
                    <a:pt x="1" y="7871"/>
                    <a:pt x="230" y="8501"/>
                    <a:pt x="716" y="8587"/>
                  </a:cubicBezTo>
                  <a:cubicBezTo>
                    <a:pt x="401" y="9388"/>
                    <a:pt x="859" y="10304"/>
                    <a:pt x="1689" y="10504"/>
                  </a:cubicBezTo>
                  <a:cubicBezTo>
                    <a:pt x="1603" y="11077"/>
                    <a:pt x="1546" y="11706"/>
                    <a:pt x="1832" y="12193"/>
                  </a:cubicBezTo>
                  <a:cubicBezTo>
                    <a:pt x="2119" y="12708"/>
                    <a:pt x="2891" y="12908"/>
                    <a:pt x="3263" y="12479"/>
                  </a:cubicBezTo>
                  <a:cubicBezTo>
                    <a:pt x="3321" y="12393"/>
                    <a:pt x="3378" y="12307"/>
                    <a:pt x="3464" y="12221"/>
                  </a:cubicBezTo>
                  <a:cubicBezTo>
                    <a:pt x="3721" y="12107"/>
                    <a:pt x="3922" y="12479"/>
                    <a:pt x="3893" y="12736"/>
                  </a:cubicBezTo>
                  <a:cubicBezTo>
                    <a:pt x="3836" y="12994"/>
                    <a:pt x="3693" y="13280"/>
                    <a:pt x="3807" y="13538"/>
                  </a:cubicBezTo>
                  <a:cubicBezTo>
                    <a:pt x="4380" y="13910"/>
                    <a:pt x="5152" y="13652"/>
                    <a:pt x="5381" y="12994"/>
                  </a:cubicBezTo>
                  <a:cubicBezTo>
                    <a:pt x="5753" y="13023"/>
                    <a:pt x="6011" y="13337"/>
                    <a:pt x="5982" y="13709"/>
                  </a:cubicBezTo>
                  <a:cubicBezTo>
                    <a:pt x="6068" y="13824"/>
                    <a:pt x="6297" y="13738"/>
                    <a:pt x="6383" y="13624"/>
                  </a:cubicBezTo>
                  <a:cubicBezTo>
                    <a:pt x="6497" y="13481"/>
                    <a:pt x="6555" y="13309"/>
                    <a:pt x="6698" y="13223"/>
                  </a:cubicBezTo>
                  <a:cubicBezTo>
                    <a:pt x="6927" y="13137"/>
                    <a:pt x="7184" y="13252"/>
                    <a:pt x="7270" y="13481"/>
                  </a:cubicBezTo>
                  <a:cubicBezTo>
                    <a:pt x="7327" y="13709"/>
                    <a:pt x="7327" y="13938"/>
                    <a:pt x="7270" y="14167"/>
                  </a:cubicBezTo>
                  <a:cubicBezTo>
                    <a:pt x="7556" y="14310"/>
                    <a:pt x="7871" y="14082"/>
                    <a:pt x="8157" y="13910"/>
                  </a:cubicBezTo>
                  <a:cubicBezTo>
                    <a:pt x="8443" y="13767"/>
                    <a:pt x="8901" y="13738"/>
                    <a:pt x="8987" y="14053"/>
                  </a:cubicBezTo>
                  <a:lnTo>
                    <a:pt x="9531" y="11678"/>
                  </a:lnTo>
                  <a:cubicBezTo>
                    <a:pt x="9588" y="11449"/>
                    <a:pt x="9674" y="11248"/>
                    <a:pt x="9789" y="11048"/>
                  </a:cubicBezTo>
                  <a:cubicBezTo>
                    <a:pt x="10046" y="10619"/>
                    <a:pt x="10619" y="10447"/>
                    <a:pt x="10819" y="9960"/>
                  </a:cubicBezTo>
                  <a:cubicBezTo>
                    <a:pt x="10991" y="9588"/>
                    <a:pt x="10819" y="9102"/>
                    <a:pt x="10962" y="8701"/>
                  </a:cubicBezTo>
                  <a:cubicBezTo>
                    <a:pt x="11220" y="7986"/>
                    <a:pt x="12193" y="7900"/>
                    <a:pt x="12965" y="7928"/>
                  </a:cubicBezTo>
                  <a:cubicBezTo>
                    <a:pt x="12450" y="7470"/>
                    <a:pt x="12050" y="6869"/>
                    <a:pt x="11821" y="6211"/>
                  </a:cubicBezTo>
                  <a:lnTo>
                    <a:pt x="11620" y="5896"/>
                  </a:lnTo>
                  <a:cubicBezTo>
                    <a:pt x="11248" y="5238"/>
                    <a:pt x="10876" y="4437"/>
                    <a:pt x="11277" y="3807"/>
                  </a:cubicBezTo>
                  <a:lnTo>
                    <a:pt x="12307" y="3721"/>
                  </a:lnTo>
                  <a:cubicBezTo>
                    <a:pt x="12278" y="3492"/>
                    <a:pt x="12107" y="3321"/>
                    <a:pt x="11906" y="3263"/>
                  </a:cubicBezTo>
                  <a:cubicBezTo>
                    <a:pt x="12422" y="3092"/>
                    <a:pt x="12908" y="2806"/>
                    <a:pt x="13280" y="2405"/>
                  </a:cubicBezTo>
                  <a:cubicBezTo>
                    <a:pt x="12193" y="2405"/>
                    <a:pt x="11334" y="1518"/>
                    <a:pt x="11305" y="430"/>
                  </a:cubicBezTo>
                  <a:cubicBezTo>
                    <a:pt x="10933" y="459"/>
                    <a:pt x="10590" y="287"/>
                    <a:pt x="10390" y="1"/>
                  </a:cubicBezTo>
                  <a:cubicBezTo>
                    <a:pt x="10361" y="287"/>
                    <a:pt x="10132" y="516"/>
                    <a:pt x="9846" y="516"/>
                  </a:cubicBezTo>
                  <a:cubicBezTo>
                    <a:pt x="9588" y="1146"/>
                    <a:pt x="9102" y="1689"/>
                    <a:pt x="8472" y="1947"/>
                  </a:cubicBezTo>
                  <a:cubicBezTo>
                    <a:pt x="8558" y="2233"/>
                    <a:pt x="8443" y="2519"/>
                    <a:pt x="8157" y="2662"/>
                  </a:cubicBezTo>
                  <a:cubicBezTo>
                    <a:pt x="7900" y="2777"/>
                    <a:pt x="7642" y="2863"/>
                    <a:pt x="7356" y="2920"/>
                  </a:cubicBezTo>
                  <a:cubicBezTo>
                    <a:pt x="6240" y="3292"/>
                    <a:pt x="6183" y="4294"/>
                    <a:pt x="5438" y="4981"/>
                  </a:cubicBezTo>
                  <a:cubicBezTo>
                    <a:pt x="4809" y="5553"/>
                    <a:pt x="3550" y="5696"/>
                    <a:pt x="2748" y="59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9" name="Google Shape;27639;p67"/>
            <p:cNvSpPr/>
            <p:nvPr/>
          </p:nvSpPr>
          <p:spPr>
            <a:xfrm>
              <a:off x="4291125" y="3865600"/>
              <a:ext cx="326300" cy="91600"/>
            </a:xfrm>
            <a:custGeom>
              <a:avLst/>
              <a:gdLst/>
              <a:ahLst/>
              <a:cxnLst/>
              <a:rect l="l" t="t" r="r" b="b"/>
              <a:pathLst>
                <a:path w="13052" h="3664" extrusionOk="0">
                  <a:moveTo>
                    <a:pt x="1232" y="1"/>
                  </a:moveTo>
                  <a:cubicBezTo>
                    <a:pt x="1060" y="1"/>
                    <a:pt x="860" y="29"/>
                    <a:pt x="802" y="201"/>
                  </a:cubicBezTo>
                  <a:cubicBezTo>
                    <a:pt x="774" y="287"/>
                    <a:pt x="802" y="430"/>
                    <a:pt x="774" y="516"/>
                  </a:cubicBezTo>
                  <a:cubicBezTo>
                    <a:pt x="631" y="773"/>
                    <a:pt x="1" y="630"/>
                    <a:pt x="58" y="916"/>
                  </a:cubicBezTo>
                  <a:cubicBezTo>
                    <a:pt x="115" y="1088"/>
                    <a:pt x="688" y="1117"/>
                    <a:pt x="860" y="1288"/>
                  </a:cubicBezTo>
                  <a:cubicBezTo>
                    <a:pt x="888" y="1317"/>
                    <a:pt x="917" y="1346"/>
                    <a:pt x="945" y="1346"/>
                  </a:cubicBezTo>
                  <a:cubicBezTo>
                    <a:pt x="974" y="1374"/>
                    <a:pt x="1031" y="1374"/>
                    <a:pt x="1088" y="1346"/>
                  </a:cubicBezTo>
                  <a:lnTo>
                    <a:pt x="1804" y="1145"/>
                  </a:lnTo>
                  <a:cubicBezTo>
                    <a:pt x="1918" y="1117"/>
                    <a:pt x="2090" y="1374"/>
                    <a:pt x="2176" y="1431"/>
                  </a:cubicBezTo>
                  <a:cubicBezTo>
                    <a:pt x="2434" y="1460"/>
                    <a:pt x="2691" y="1431"/>
                    <a:pt x="2977" y="1374"/>
                  </a:cubicBezTo>
                  <a:cubicBezTo>
                    <a:pt x="3063" y="1374"/>
                    <a:pt x="3178" y="1374"/>
                    <a:pt x="3264" y="1460"/>
                  </a:cubicBezTo>
                  <a:cubicBezTo>
                    <a:pt x="3407" y="1632"/>
                    <a:pt x="3292" y="1804"/>
                    <a:pt x="3550" y="1947"/>
                  </a:cubicBezTo>
                  <a:cubicBezTo>
                    <a:pt x="3721" y="2032"/>
                    <a:pt x="3922" y="2090"/>
                    <a:pt x="4093" y="2147"/>
                  </a:cubicBezTo>
                  <a:cubicBezTo>
                    <a:pt x="4466" y="2261"/>
                    <a:pt x="4866" y="2004"/>
                    <a:pt x="5238" y="2176"/>
                  </a:cubicBezTo>
                  <a:cubicBezTo>
                    <a:pt x="5353" y="2261"/>
                    <a:pt x="5467" y="2347"/>
                    <a:pt x="5582" y="2405"/>
                  </a:cubicBezTo>
                  <a:cubicBezTo>
                    <a:pt x="5782" y="2490"/>
                    <a:pt x="5954" y="2490"/>
                    <a:pt x="6125" y="2662"/>
                  </a:cubicBezTo>
                  <a:cubicBezTo>
                    <a:pt x="6154" y="2719"/>
                    <a:pt x="6183" y="2748"/>
                    <a:pt x="6240" y="2805"/>
                  </a:cubicBezTo>
                  <a:cubicBezTo>
                    <a:pt x="6297" y="2805"/>
                    <a:pt x="6354" y="2834"/>
                    <a:pt x="6412" y="2805"/>
                  </a:cubicBezTo>
                  <a:lnTo>
                    <a:pt x="6755" y="2805"/>
                  </a:lnTo>
                  <a:cubicBezTo>
                    <a:pt x="6812" y="2777"/>
                    <a:pt x="6841" y="2777"/>
                    <a:pt x="6870" y="2805"/>
                  </a:cubicBezTo>
                  <a:cubicBezTo>
                    <a:pt x="6927" y="2805"/>
                    <a:pt x="6955" y="2834"/>
                    <a:pt x="7013" y="2862"/>
                  </a:cubicBezTo>
                  <a:cubicBezTo>
                    <a:pt x="7270" y="3034"/>
                    <a:pt x="7614" y="2948"/>
                    <a:pt x="7900" y="2920"/>
                  </a:cubicBezTo>
                  <a:cubicBezTo>
                    <a:pt x="8272" y="2920"/>
                    <a:pt x="8615" y="2948"/>
                    <a:pt x="8959" y="3006"/>
                  </a:cubicBezTo>
                  <a:cubicBezTo>
                    <a:pt x="9302" y="3034"/>
                    <a:pt x="9703" y="2891"/>
                    <a:pt x="10018" y="3006"/>
                  </a:cubicBezTo>
                  <a:cubicBezTo>
                    <a:pt x="10447" y="3149"/>
                    <a:pt x="10848" y="3463"/>
                    <a:pt x="11277" y="3607"/>
                  </a:cubicBezTo>
                  <a:cubicBezTo>
                    <a:pt x="11420" y="3664"/>
                    <a:pt x="11592" y="3635"/>
                    <a:pt x="11706" y="3549"/>
                  </a:cubicBezTo>
                  <a:cubicBezTo>
                    <a:pt x="11821" y="3406"/>
                    <a:pt x="11763" y="3206"/>
                    <a:pt x="11620" y="3120"/>
                  </a:cubicBezTo>
                  <a:cubicBezTo>
                    <a:pt x="11449" y="3034"/>
                    <a:pt x="11277" y="2977"/>
                    <a:pt x="11105" y="3006"/>
                  </a:cubicBezTo>
                  <a:cubicBezTo>
                    <a:pt x="11363" y="2748"/>
                    <a:pt x="11792" y="3006"/>
                    <a:pt x="12078" y="3206"/>
                  </a:cubicBezTo>
                  <a:cubicBezTo>
                    <a:pt x="12393" y="3435"/>
                    <a:pt x="12880" y="3607"/>
                    <a:pt x="13051" y="3292"/>
                  </a:cubicBezTo>
                  <a:lnTo>
                    <a:pt x="12994" y="2777"/>
                  </a:lnTo>
                  <a:cubicBezTo>
                    <a:pt x="12393" y="2920"/>
                    <a:pt x="11792" y="2719"/>
                    <a:pt x="11363" y="2290"/>
                  </a:cubicBezTo>
                  <a:cubicBezTo>
                    <a:pt x="11019" y="2090"/>
                    <a:pt x="10590" y="2233"/>
                    <a:pt x="10218" y="2290"/>
                  </a:cubicBezTo>
                  <a:cubicBezTo>
                    <a:pt x="9817" y="2319"/>
                    <a:pt x="9302" y="2090"/>
                    <a:pt x="9388" y="1718"/>
                  </a:cubicBezTo>
                  <a:cubicBezTo>
                    <a:pt x="9903" y="1632"/>
                    <a:pt x="10447" y="1489"/>
                    <a:pt x="10933" y="1346"/>
                  </a:cubicBezTo>
                  <a:lnTo>
                    <a:pt x="9417" y="1088"/>
                  </a:lnTo>
                  <a:lnTo>
                    <a:pt x="9245" y="1374"/>
                  </a:lnTo>
                  <a:cubicBezTo>
                    <a:pt x="8615" y="1031"/>
                    <a:pt x="7900" y="888"/>
                    <a:pt x="7184" y="888"/>
                  </a:cubicBezTo>
                  <a:lnTo>
                    <a:pt x="7156" y="602"/>
                  </a:lnTo>
                  <a:cubicBezTo>
                    <a:pt x="7013" y="458"/>
                    <a:pt x="6784" y="573"/>
                    <a:pt x="6669" y="745"/>
                  </a:cubicBezTo>
                  <a:cubicBezTo>
                    <a:pt x="6555" y="888"/>
                    <a:pt x="6526" y="1088"/>
                    <a:pt x="6354" y="1203"/>
                  </a:cubicBezTo>
                  <a:cubicBezTo>
                    <a:pt x="6211" y="1288"/>
                    <a:pt x="6011" y="1317"/>
                    <a:pt x="5868" y="1260"/>
                  </a:cubicBezTo>
                  <a:lnTo>
                    <a:pt x="4723" y="1145"/>
                  </a:lnTo>
                  <a:cubicBezTo>
                    <a:pt x="3464" y="1002"/>
                    <a:pt x="2519" y="29"/>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0" name="Google Shape;27640;p67"/>
            <p:cNvSpPr/>
            <p:nvPr/>
          </p:nvSpPr>
          <p:spPr>
            <a:xfrm>
              <a:off x="4626700" y="3936425"/>
              <a:ext cx="28650" cy="22925"/>
            </a:xfrm>
            <a:custGeom>
              <a:avLst/>
              <a:gdLst/>
              <a:ahLst/>
              <a:cxnLst/>
              <a:rect l="l" t="t" r="r" b="b"/>
              <a:pathLst>
                <a:path w="1146" h="917" extrusionOk="0">
                  <a:moveTo>
                    <a:pt x="201" y="373"/>
                  </a:moveTo>
                  <a:cubicBezTo>
                    <a:pt x="115" y="545"/>
                    <a:pt x="29" y="716"/>
                    <a:pt x="0" y="917"/>
                  </a:cubicBezTo>
                  <a:lnTo>
                    <a:pt x="258" y="888"/>
                  </a:lnTo>
                  <a:cubicBezTo>
                    <a:pt x="372" y="888"/>
                    <a:pt x="487" y="859"/>
                    <a:pt x="601" y="802"/>
                  </a:cubicBezTo>
                  <a:cubicBezTo>
                    <a:pt x="773" y="688"/>
                    <a:pt x="859" y="487"/>
                    <a:pt x="1031" y="373"/>
                  </a:cubicBezTo>
                  <a:cubicBezTo>
                    <a:pt x="1059" y="373"/>
                    <a:pt x="1088" y="344"/>
                    <a:pt x="1116" y="316"/>
                  </a:cubicBezTo>
                  <a:cubicBezTo>
                    <a:pt x="1145" y="287"/>
                    <a:pt x="1145" y="230"/>
                    <a:pt x="1116" y="201"/>
                  </a:cubicBezTo>
                  <a:cubicBezTo>
                    <a:pt x="1002" y="115"/>
                    <a:pt x="830" y="58"/>
                    <a:pt x="687" y="29"/>
                  </a:cubicBezTo>
                  <a:cubicBezTo>
                    <a:pt x="430" y="1"/>
                    <a:pt x="287" y="173"/>
                    <a:pt x="201" y="37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1" name="Google Shape;27641;p67"/>
            <p:cNvSpPr/>
            <p:nvPr/>
          </p:nvSpPr>
          <p:spPr>
            <a:xfrm>
              <a:off x="4654600" y="3934275"/>
              <a:ext cx="73000" cy="29375"/>
            </a:xfrm>
            <a:custGeom>
              <a:avLst/>
              <a:gdLst/>
              <a:ahLst/>
              <a:cxnLst/>
              <a:rect l="l" t="t" r="r" b="b"/>
              <a:pathLst>
                <a:path w="2920" h="1175" extrusionOk="0">
                  <a:moveTo>
                    <a:pt x="172" y="659"/>
                  </a:moveTo>
                  <a:cubicBezTo>
                    <a:pt x="86" y="745"/>
                    <a:pt x="0" y="888"/>
                    <a:pt x="58" y="974"/>
                  </a:cubicBezTo>
                  <a:cubicBezTo>
                    <a:pt x="144" y="1088"/>
                    <a:pt x="287" y="1031"/>
                    <a:pt x="401" y="1088"/>
                  </a:cubicBezTo>
                  <a:cubicBezTo>
                    <a:pt x="458" y="1117"/>
                    <a:pt x="544" y="1146"/>
                    <a:pt x="601" y="1174"/>
                  </a:cubicBezTo>
                  <a:cubicBezTo>
                    <a:pt x="745" y="1174"/>
                    <a:pt x="859" y="1060"/>
                    <a:pt x="1002" y="1003"/>
                  </a:cubicBezTo>
                  <a:cubicBezTo>
                    <a:pt x="1202" y="888"/>
                    <a:pt x="1431" y="974"/>
                    <a:pt x="1632" y="888"/>
                  </a:cubicBezTo>
                  <a:cubicBezTo>
                    <a:pt x="1804" y="831"/>
                    <a:pt x="1918" y="716"/>
                    <a:pt x="2061" y="745"/>
                  </a:cubicBezTo>
                  <a:cubicBezTo>
                    <a:pt x="2176" y="774"/>
                    <a:pt x="2261" y="802"/>
                    <a:pt x="2347" y="860"/>
                  </a:cubicBezTo>
                  <a:cubicBezTo>
                    <a:pt x="2519" y="888"/>
                    <a:pt x="2691" y="860"/>
                    <a:pt x="2834" y="745"/>
                  </a:cubicBezTo>
                  <a:cubicBezTo>
                    <a:pt x="2862" y="745"/>
                    <a:pt x="2920" y="716"/>
                    <a:pt x="2920" y="688"/>
                  </a:cubicBezTo>
                  <a:cubicBezTo>
                    <a:pt x="2920" y="659"/>
                    <a:pt x="2920" y="631"/>
                    <a:pt x="2920" y="602"/>
                  </a:cubicBezTo>
                  <a:cubicBezTo>
                    <a:pt x="2891" y="459"/>
                    <a:pt x="2891" y="316"/>
                    <a:pt x="2862" y="173"/>
                  </a:cubicBezTo>
                  <a:cubicBezTo>
                    <a:pt x="2777" y="115"/>
                    <a:pt x="2691" y="115"/>
                    <a:pt x="2605" y="173"/>
                  </a:cubicBezTo>
                  <a:cubicBezTo>
                    <a:pt x="2519" y="201"/>
                    <a:pt x="2433" y="230"/>
                    <a:pt x="2347" y="259"/>
                  </a:cubicBezTo>
                  <a:cubicBezTo>
                    <a:pt x="2290" y="230"/>
                    <a:pt x="2233" y="230"/>
                    <a:pt x="2176" y="230"/>
                  </a:cubicBezTo>
                  <a:cubicBezTo>
                    <a:pt x="2061" y="201"/>
                    <a:pt x="1918" y="230"/>
                    <a:pt x="1804" y="287"/>
                  </a:cubicBezTo>
                  <a:lnTo>
                    <a:pt x="1804" y="87"/>
                  </a:lnTo>
                  <a:cubicBezTo>
                    <a:pt x="1660" y="1"/>
                    <a:pt x="1460" y="1"/>
                    <a:pt x="1346" y="115"/>
                  </a:cubicBezTo>
                  <a:cubicBezTo>
                    <a:pt x="1317" y="144"/>
                    <a:pt x="1288" y="173"/>
                    <a:pt x="1288" y="201"/>
                  </a:cubicBezTo>
                  <a:cubicBezTo>
                    <a:pt x="1288" y="259"/>
                    <a:pt x="1346" y="287"/>
                    <a:pt x="1403" y="316"/>
                  </a:cubicBezTo>
                  <a:cubicBezTo>
                    <a:pt x="1603" y="402"/>
                    <a:pt x="1832" y="487"/>
                    <a:pt x="1861" y="688"/>
                  </a:cubicBezTo>
                  <a:cubicBezTo>
                    <a:pt x="1660" y="802"/>
                    <a:pt x="1403" y="516"/>
                    <a:pt x="1174" y="573"/>
                  </a:cubicBezTo>
                  <a:lnTo>
                    <a:pt x="1174" y="459"/>
                  </a:lnTo>
                  <a:cubicBezTo>
                    <a:pt x="1002" y="430"/>
                    <a:pt x="802" y="402"/>
                    <a:pt x="630" y="402"/>
                  </a:cubicBezTo>
                  <a:cubicBezTo>
                    <a:pt x="458" y="430"/>
                    <a:pt x="315" y="545"/>
                    <a:pt x="172" y="6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2" name="Google Shape;27642;p67"/>
            <p:cNvSpPr/>
            <p:nvPr/>
          </p:nvSpPr>
          <p:spPr>
            <a:xfrm>
              <a:off x="4719700" y="3967925"/>
              <a:ext cx="67300" cy="37925"/>
            </a:xfrm>
            <a:custGeom>
              <a:avLst/>
              <a:gdLst/>
              <a:ahLst/>
              <a:cxnLst/>
              <a:rect l="l" t="t" r="r" b="b"/>
              <a:pathLst>
                <a:path w="2692" h="1517" extrusionOk="0">
                  <a:moveTo>
                    <a:pt x="144" y="601"/>
                  </a:moveTo>
                  <a:cubicBezTo>
                    <a:pt x="258" y="744"/>
                    <a:pt x="459" y="601"/>
                    <a:pt x="630" y="601"/>
                  </a:cubicBezTo>
                  <a:cubicBezTo>
                    <a:pt x="917" y="601"/>
                    <a:pt x="1117" y="859"/>
                    <a:pt x="1317" y="1030"/>
                  </a:cubicBezTo>
                  <a:cubicBezTo>
                    <a:pt x="1346" y="1059"/>
                    <a:pt x="1403" y="1088"/>
                    <a:pt x="1460" y="1116"/>
                  </a:cubicBezTo>
                  <a:cubicBezTo>
                    <a:pt x="1546" y="1145"/>
                    <a:pt x="1661" y="1116"/>
                    <a:pt x="1747" y="1145"/>
                  </a:cubicBezTo>
                  <a:cubicBezTo>
                    <a:pt x="1775" y="1173"/>
                    <a:pt x="1832" y="1202"/>
                    <a:pt x="1861" y="1259"/>
                  </a:cubicBezTo>
                  <a:cubicBezTo>
                    <a:pt x="2147" y="1517"/>
                    <a:pt x="2634" y="1345"/>
                    <a:pt x="2691" y="944"/>
                  </a:cubicBezTo>
                  <a:cubicBezTo>
                    <a:pt x="2634" y="916"/>
                    <a:pt x="2577" y="887"/>
                    <a:pt x="2491" y="887"/>
                  </a:cubicBezTo>
                  <a:cubicBezTo>
                    <a:pt x="2519" y="801"/>
                    <a:pt x="2405" y="716"/>
                    <a:pt x="2319" y="687"/>
                  </a:cubicBezTo>
                  <a:lnTo>
                    <a:pt x="1775" y="401"/>
                  </a:lnTo>
                  <a:cubicBezTo>
                    <a:pt x="1718" y="372"/>
                    <a:pt x="1632" y="343"/>
                    <a:pt x="1575" y="372"/>
                  </a:cubicBezTo>
                  <a:lnTo>
                    <a:pt x="1575" y="258"/>
                  </a:lnTo>
                  <a:cubicBezTo>
                    <a:pt x="1432" y="315"/>
                    <a:pt x="1403" y="86"/>
                    <a:pt x="1260" y="57"/>
                  </a:cubicBezTo>
                  <a:cubicBezTo>
                    <a:pt x="1231" y="57"/>
                    <a:pt x="1203" y="57"/>
                    <a:pt x="1174" y="57"/>
                  </a:cubicBezTo>
                  <a:cubicBezTo>
                    <a:pt x="945" y="115"/>
                    <a:pt x="630" y="0"/>
                    <a:pt x="459" y="57"/>
                  </a:cubicBezTo>
                  <a:cubicBezTo>
                    <a:pt x="316" y="86"/>
                    <a:pt x="1" y="458"/>
                    <a:pt x="144" y="6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3" name="Google Shape;27643;p67"/>
            <p:cNvSpPr/>
            <p:nvPr/>
          </p:nvSpPr>
          <p:spPr>
            <a:xfrm>
              <a:off x="4864950" y="3939300"/>
              <a:ext cx="127375" cy="71575"/>
            </a:xfrm>
            <a:custGeom>
              <a:avLst/>
              <a:gdLst/>
              <a:ahLst/>
              <a:cxnLst/>
              <a:rect l="l" t="t" r="r" b="b"/>
              <a:pathLst>
                <a:path w="5095" h="2863" extrusionOk="0">
                  <a:moveTo>
                    <a:pt x="1889" y="802"/>
                  </a:moveTo>
                  <a:cubicBezTo>
                    <a:pt x="1603" y="945"/>
                    <a:pt x="1231" y="945"/>
                    <a:pt x="974" y="1145"/>
                  </a:cubicBezTo>
                  <a:cubicBezTo>
                    <a:pt x="745" y="1345"/>
                    <a:pt x="573" y="1632"/>
                    <a:pt x="516" y="1918"/>
                  </a:cubicBezTo>
                  <a:cubicBezTo>
                    <a:pt x="458" y="2233"/>
                    <a:pt x="258" y="2519"/>
                    <a:pt x="1" y="2690"/>
                  </a:cubicBezTo>
                  <a:cubicBezTo>
                    <a:pt x="373" y="2862"/>
                    <a:pt x="802" y="2776"/>
                    <a:pt x="1088" y="2490"/>
                  </a:cubicBezTo>
                  <a:cubicBezTo>
                    <a:pt x="1145" y="2433"/>
                    <a:pt x="1203" y="2376"/>
                    <a:pt x="1260" y="2318"/>
                  </a:cubicBezTo>
                  <a:cubicBezTo>
                    <a:pt x="1374" y="2261"/>
                    <a:pt x="1489" y="2233"/>
                    <a:pt x="1632" y="2204"/>
                  </a:cubicBezTo>
                  <a:cubicBezTo>
                    <a:pt x="1832" y="2061"/>
                    <a:pt x="2004" y="1889"/>
                    <a:pt x="2118" y="1660"/>
                  </a:cubicBezTo>
                  <a:cubicBezTo>
                    <a:pt x="2261" y="1460"/>
                    <a:pt x="2462" y="1288"/>
                    <a:pt x="2719" y="1231"/>
                  </a:cubicBezTo>
                  <a:cubicBezTo>
                    <a:pt x="2777" y="1231"/>
                    <a:pt x="2862" y="1231"/>
                    <a:pt x="2948" y="1231"/>
                  </a:cubicBezTo>
                  <a:cubicBezTo>
                    <a:pt x="3177" y="1174"/>
                    <a:pt x="3263" y="916"/>
                    <a:pt x="3463" y="830"/>
                  </a:cubicBezTo>
                  <a:cubicBezTo>
                    <a:pt x="3635" y="716"/>
                    <a:pt x="3893" y="802"/>
                    <a:pt x="4093" y="716"/>
                  </a:cubicBezTo>
                  <a:cubicBezTo>
                    <a:pt x="4236" y="659"/>
                    <a:pt x="4351" y="515"/>
                    <a:pt x="4494" y="487"/>
                  </a:cubicBezTo>
                  <a:cubicBezTo>
                    <a:pt x="4608" y="487"/>
                    <a:pt x="4723" y="458"/>
                    <a:pt x="4809" y="458"/>
                  </a:cubicBezTo>
                  <a:cubicBezTo>
                    <a:pt x="4980" y="372"/>
                    <a:pt x="5066" y="229"/>
                    <a:pt x="5095" y="58"/>
                  </a:cubicBezTo>
                  <a:cubicBezTo>
                    <a:pt x="4665" y="0"/>
                    <a:pt x="4179" y="86"/>
                    <a:pt x="3778" y="286"/>
                  </a:cubicBezTo>
                  <a:cubicBezTo>
                    <a:pt x="3692" y="344"/>
                    <a:pt x="3607" y="372"/>
                    <a:pt x="3521" y="344"/>
                  </a:cubicBezTo>
                  <a:cubicBezTo>
                    <a:pt x="3492" y="344"/>
                    <a:pt x="3435" y="315"/>
                    <a:pt x="3406" y="286"/>
                  </a:cubicBezTo>
                  <a:cubicBezTo>
                    <a:pt x="3235" y="201"/>
                    <a:pt x="3034" y="286"/>
                    <a:pt x="2948" y="458"/>
                  </a:cubicBezTo>
                  <a:cubicBezTo>
                    <a:pt x="2891" y="401"/>
                    <a:pt x="2862" y="344"/>
                    <a:pt x="2862" y="258"/>
                  </a:cubicBezTo>
                  <a:cubicBezTo>
                    <a:pt x="2691" y="286"/>
                    <a:pt x="2519" y="372"/>
                    <a:pt x="2347" y="458"/>
                  </a:cubicBezTo>
                  <a:cubicBezTo>
                    <a:pt x="2233" y="601"/>
                    <a:pt x="2061" y="716"/>
                    <a:pt x="1889" y="8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4" name="Google Shape;27644;p67"/>
            <p:cNvSpPr/>
            <p:nvPr/>
          </p:nvSpPr>
          <p:spPr>
            <a:xfrm>
              <a:off x="4744750" y="3934275"/>
              <a:ext cx="136675" cy="25800"/>
            </a:xfrm>
            <a:custGeom>
              <a:avLst/>
              <a:gdLst/>
              <a:ahLst/>
              <a:cxnLst/>
              <a:rect l="l" t="t" r="r" b="b"/>
              <a:pathLst>
                <a:path w="5467" h="1032" extrusionOk="0">
                  <a:moveTo>
                    <a:pt x="1" y="745"/>
                  </a:moveTo>
                  <a:cubicBezTo>
                    <a:pt x="287" y="945"/>
                    <a:pt x="687" y="1003"/>
                    <a:pt x="1002" y="860"/>
                  </a:cubicBezTo>
                  <a:cubicBezTo>
                    <a:pt x="1174" y="802"/>
                    <a:pt x="1346" y="688"/>
                    <a:pt x="1517" y="745"/>
                  </a:cubicBezTo>
                  <a:cubicBezTo>
                    <a:pt x="1660" y="802"/>
                    <a:pt x="1718" y="945"/>
                    <a:pt x="1861" y="974"/>
                  </a:cubicBezTo>
                  <a:cubicBezTo>
                    <a:pt x="2147" y="1031"/>
                    <a:pt x="2405" y="602"/>
                    <a:pt x="2662" y="716"/>
                  </a:cubicBezTo>
                  <a:cubicBezTo>
                    <a:pt x="2748" y="745"/>
                    <a:pt x="2805" y="831"/>
                    <a:pt x="2862" y="860"/>
                  </a:cubicBezTo>
                  <a:cubicBezTo>
                    <a:pt x="2977" y="888"/>
                    <a:pt x="3063" y="860"/>
                    <a:pt x="3177" y="831"/>
                  </a:cubicBezTo>
                  <a:lnTo>
                    <a:pt x="4436" y="373"/>
                  </a:lnTo>
                  <a:cubicBezTo>
                    <a:pt x="4551" y="573"/>
                    <a:pt x="4809" y="659"/>
                    <a:pt x="5037" y="516"/>
                  </a:cubicBezTo>
                  <a:cubicBezTo>
                    <a:pt x="5209" y="402"/>
                    <a:pt x="5352" y="201"/>
                    <a:pt x="5467" y="1"/>
                  </a:cubicBezTo>
                  <a:cubicBezTo>
                    <a:pt x="5209" y="115"/>
                    <a:pt x="4952" y="144"/>
                    <a:pt x="4694" y="30"/>
                  </a:cubicBezTo>
                  <a:cubicBezTo>
                    <a:pt x="4665" y="30"/>
                    <a:pt x="4608" y="1"/>
                    <a:pt x="4551" y="1"/>
                  </a:cubicBezTo>
                  <a:cubicBezTo>
                    <a:pt x="4465" y="1"/>
                    <a:pt x="4379" y="30"/>
                    <a:pt x="4293" y="87"/>
                  </a:cubicBezTo>
                  <a:cubicBezTo>
                    <a:pt x="4236" y="115"/>
                    <a:pt x="4122" y="87"/>
                    <a:pt x="4064" y="30"/>
                  </a:cubicBezTo>
                  <a:cubicBezTo>
                    <a:pt x="3864" y="87"/>
                    <a:pt x="3807" y="373"/>
                    <a:pt x="3607" y="487"/>
                  </a:cubicBezTo>
                  <a:cubicBezTo>
                    <a:pt x="3521" y="545"/>
                    <a:pt x="3406" y="545"/>
                    <a:pt x="3320" y="545"/>
                  </a:cubicBezTo>
                  <a:lnTo>
                    <a:pt x="2204" y="516"/>
                  </a:lnTo>
                  <a:cubicBezTo>
                    <a:pt x="2118" y="516"/>
                    <a:pt x="2032" y="487"/>
                    <a:pt x="1947" y="459"/>
                  </a:cubicBezTo>
                  <a:cubicBezTo>
                    <a:pt x="1889" y="430"/>
                    <a:pt x="1832" y="373"/>
                    <a:pt x="1746" y="316"/>
                  </a:cubicBezTo>
                  <a:cubicBezTo>
                    <a:pt x="1575" y="287"/>
                    <a:pt x="1403" y="287"/>
                    <a:pt x="1260" y="373"/>
                  </a:cubicBezTo>
                  <a:cubicBezTo>
                    <a:pt x="1059" y="430"/>
                    <a:pt x="888" y="316"/>
                    <a:pt x="659" y="344"/>
                  </a:cubicBezTo>
                  <a:cubicBezTo>
                    <a:pt x="401" y="402"/>
                    <a:pt x="172" y="545"/>
                    <a:pt x="1" y="7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5" name="Google Shape;27645;p67"/>
            <p:cNvSpPr/>
            <p:nvPr/>
          </p:nvSpPr>
          <p:spPr>
            <a:xfrm>
              <a:off x="4883550" y="3932150"/>
              <a:ext cx="37225" cy="15750"/>
            </a:xfrm>
            <a:custGeom>
              <a:avLst/>
              <a:gdLst/>
              <a:ahLst/>
              <a:cxnLst/>
              <a:rect l="l" t="t" r="r" b="b"/>
              <a:pathLst>
                <a:path w="1489" h="630" extrusionOk="0">
                  <a:moveTo>
                    <a:pt x="1" y="487"/>
                  </a:moveTo>
                  <a:cubicBezTo>
                    <a:pt x="58" y="544"/>
                    <a:pt x="172" y="572"/>
                    <a:pt x="258" y="601"/>
                  </a:cubicBezTo>
                  <a:cubicBezTo>
                    <a:pt x="344" y="630"/>
                    <a:pt x="459" y="630"/>
                    <a:pt x="544" y="572"/>
                  </a:cubicBezTo>
                  <a:cubicBezTo>
                    <a:pt x="630" y="515"/>
                    <a:pt x="688" y="429"/>
                    <a:pt x="773" y="429"/>
                  </a:cubicBezTo>
                  <a:cubicBezTo>
                    <a:pt x="859" y="429"/>
                    <a:pt x="916" y="458"/>
                    <a:pt x="974" y="429"/>
                  </a:cubicBezTo>
                  <a:cubicBezTo>
                    <a:pt x="1031" y="401"/>
                    <a:pt x="1088" y="372"/>
                    <a:pt x="1117" y="344"/>
                  </a:cubicBezTo>
                  <a:cubicBezTo>
                    <a:pt x="1231" y="286"/>
                    <a:pt x="1374" y="286"/>
                    <a:pt x="1460" y="372"/>
                  </a:cubicBezTo>
                  <a:lnTo>
                    <a:pt x="1489" y="258"/>
                  </a:lnTo>
                  <a:cubicBezTo>
                    <a:pt x="1489" y="229"/>
                    <a:pt x="1489" y="229"/>
                    <a:pt x="1489" y="200"/>
                  </a:cubicBezTo>
                  <a:cubicBezTo>
                    <a:pt x="1489" y="200"/>
                    <a:pt x="1489" y="200"/>
                    <a:pt x="1460" y="200"/>
                  </a:cubicBezTo>
                  <a:cubicBezTo>
                    <a:pt x="1289" y="172"/>
                    <a:pt x="1117" y="143"/>
                    <a:pt x="974" y="57"/>
                  </a:cubicBezTo>
                  <a:cubicBezTo>
                    <a:pt x="945" y="29"/>
                    <a:pt x="916" y="0"/>
                    <a:pt x="888" y="0"/>
                  </a:cubicBezTo>
                  <a:cubicBezTo>
                    <a:pt x="802" y="0"/>
                    <a:pt x="745" y="29"/>
                    <a:pt x="716" y="86"/>
                  </a:cubicBezTo>
                  <a:cubicBezTo>
                    <a:pt x="602" y="258"/>
                    <a:pt x="573" y="286"/>
                    <a:pt x="373" y="286"/>
                  </a:cubicBezTo>
                  <a:cubicBezTo>
                    <a:pt x="172" y="258"/>
                    <a:pt x="29" y="258"/>
                    <a:pt x="1" y="4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6" name="Google Shape;27646;p67"/>
            <p:cNvSpPr/>
            <p:nvPr/>
          </p:nvSpPr>
          <p:spPr>
            <a:xfrm>
              <a:off x="4715425" y="3622325"/>
              <a:ext cx="208925" cy="233275"/>
            </a:xfrm>
            <a:custGeom>
              <a:avLst/>
              <a:gdLst/>
              <a:ahLst/>
              <a:cxnLst/>
              <a:rect l="l" t="t" r="r" b="b"/>
              <a:pathLst>
                <a:path w="8357" h="9331" extrusionOk="0">
                  <a:moveTo>
                    <a:pt x="601" y="4723"/>
                  </a:moveTo>
                  <a:cubicBezTo>
                    <a:pt x="515" y="4809"/>
                    <a:pt x="401" y="4838"/>
                    <a:pt x="315" y="4895"/>
                  </a:cubicBezTo>
                  <a:cubicBezTo>
                    <a:pt x="0" y="5181"/>
                    <a:pt x="401" y="5725"/>
                    <a:pt x="229" y="6125"/>
                  </a:cubicBezTo>
                  <a:cubicBezTo>
                    <a:pt x="200" y="6183"/>
                    <a:pt x="172" y="6240"/>
                    <a:pt x="172" y="6326"/>
                  </a:cubicBezTo>
                  <a:cubicBezTo>
                    <a:pt x="172" y="6469"/>
                    <a:pt x="344" y="6526"/>
                    <a:pt x="487" y="6526"/>
                  </a:cubicBezTo>
                  <a:cubicBezTo>
                    <a:pt x="916" y="6526"/>
                    <a:pt x="1402" y="6870"/>
                    <a:pt x="1174" y="7327"/>
                  </a:cubicBezTo>
                  <a:cubicBezTo>
                    <a:pt x="1116" y="7413"/>
                    <a:pt x="1088" y="7471"/>
                    <a:pt x="1059" y="7528"/>
                  </a:cubicBezTo>
                  <a:cubicBezTo>
                    <a:pt x="1059" y="7700"/>
                    <a:pt x="1202" y="7814"/>
                    <a:pt x="1202" y="7957"/>
                  </a:cubicBezTo>
                  <a:cubicBezTo>
                    <a:pt x="1259" y="8186"/>
                    <a:pt x="1030" y="8358"/>
                    <a:pt x="859" y="8472"/>
                  </a:cubicBezTo>
                  <a:cubicBezTo>
                    <a:pt x="830" y="8501"/>
                    <a:pt x="801" y="8501"/>
                    <a:pt x="773" y="8529"/>
                  </a:cubicBezTo>
                  <a:cubicBezTo>
                    <a:pt x="773" y="8558"/>
                    <a:pt x="773" y="8587"/>
                    <a:pt x="773" y="8615"/>
                  </a:cubicBezTo>
                  <a:cubicBezTo>
                    <a:pt x="801" y="8987"/>
                    <a:pt x="716" y="9216"/>
                    <a:pt x="1088" y="9302"/>
                  </a:cubicBezTo>
                  <a:cubicBezTo>
                    <a:pt x="1174" y="9331"/>
                    <a:pt x="2061" y="9331"/>
                    <a:pt x="2061" y="9216"/>
                  </a:cubicBezTo>
                  <a:lnTo>
                    <a:pt x="2003" y="7270"/>
                  </a:lnTo>
                  <a:cubicBezTo>
                    <a:pt x="2003" y="6841"/>
                    <a:pt x="2003" y="6326"/>
                    <a:pt x="2347" y="6068"/>
                  </a:cubicBezTo>
                  <a:cubicBezTo>
                    <a:pt x="2175" y="6125"/>
                    <a:pt x="2147" y="5954"/>
                    <a:pt x="2003" y="5925"/>
                  </a:cubicBezTo>
                  <a:cubicBezTo>
                    <a:pt x="2061" y="5811"/>
                    <a:pt x="2147" y="5725"/>
                    <a:pt x="2261" y="5668"/>
                  </a:cubicBezTo>
                  <a:cubicBezTo>
                    <a:pt x="2519" y="5467"/>
                    <a:pt x="2919" y="5467"/>
                    <a:pt x="2919" y="5868"/>
                  </a:cubicBezTo>
                  <a:cubicBezTo>
                    <a:pt x="2919" y="6269"/>
                    <a:pt x="2519" y="6326"/>
                    <a:pt x="3005" y="6526"/>
                  </a:cubicBezTo>
                  <a:cubicBezTo>
                    <a:pt x="3291" y="6669"/>
                    <a:pt x="3463" y="6955"/>
                    <a:pt x="3520" y="7242"/>
                  </a:cubicBezTo>
                  <a:cubicBezTo>
                    <a:pt x="3578" y="7556"/>
                    <a:pt x="3663" y="7843"/>
                    <a:pt x="3806" y="8100"/>
                  </a:cubicBezTo>
                  <a:cubicBezTo>
                    <a:pt x="3835" y="8129"/>
                    <a:pt x="3864" y="8186"/>
                    <a:pt x="3892" y="8186"/>
                  </a:cubicBezTo>
                  <a:cubicBezTo>
                    <a:pt x="3950" y="8215"/>
                    <a:pt x="4007" y="8186"/>
                    <a:pt x="4064" y="8157"/>
                  </a:cubicBezTo>
                  <a:cubicBezTo>
                    <a:pt x="4264" y="8043"/>
                    <a:pt x="4407" y="7871"/>
                    <a:pt x="4551" y="7700"/>
                  </a:cubicBezTo>
                  <a:cubicBezTo>
                    <a:pt x="4694" y="7499"/>
                    <a:pt x="4951" y="7442"/>
                    <a:pt x="5180" y="7499"/>
                  </a:cubicBezTo>
                  <a:cubicBezTo>
                    <a:pt x="5266" y="7556"/>
                    <a:pt x="5352" y="7642"/>
                    <a:pt x="5438" y="7585"/>
                  </a:cubicBezTo>
                  <a:cubicBezTo>
                    <a:pt x="5552" y="7556"/>
                    <a:pt x="5552" y="7385"/>
                    <a:pt x="5466" y="7327"/>
                  </a:cubicBezTo>
                  <a:cubicBezTo>
                    <a:pt x="5381" y="7242"/>
                    <a:pt x="5266" y="7213"/>
                    <a:pt x="5180" y="7184"/>
                  </a:cubicBezTo>
                  <a:cubicBezTo>
                    <a:pt x="4694" y="6984"/>
                    <a:pt x="4465" y="6440"/>
                    <a:pt x="4636" y="5982"/>
                  </a:cubicBezTo>
                  <a:cubicBezTo>
                    <a:pt x="4694" y="5868"/>
                    <a:pt x="4722" y="5782"/>
                    <a:pt x="4722" y="5668"/>
                  </a:cubicBezTo>
                  <a:cubicBezTo>
                    <a:pt x="4722" y="5553"/>
                    <a:pt x="4694" y="5439"/>
                    <a:pt x="4608" y="5353"/>
                  </a:cubicBezTo>
                  <a:cubicBezTo>
                    <a:pt x="4379" y="5009"/>
                    <a:pt x="4035" y="4723"/>
                    <a:pt x="3663" y="4523"/>
                  </a:cubicBezTo>
                  <a:cubicBezTo>
                    <a:pt x="3520" y="4466"/>
                    <a:pt x="3349" y="4322"/>
                    <a:pt x="3434" y="4208"/>
                  </a:cubicBezTo>
                  <a:cubicBezTo>
                    <a:pt x="3549" y="4094"/>
                    <a:pt x="3721" y="4208"/>
                    <a:pt x="3864" y="4237"/>
                  </a:cubicBezTo>
                  <a:cubicBezTo>
                    <a:pt x="4093" y="4265"/>
                    <a:pt x="4293" y="4179"/>
                    <a:pt x="4436" y="4008"/>
                  </a:cubicBezTo>
                  <a:cubicBezTo>
                    <a:pt x="4837" y="3664"/>
                    <a:pt x="5237" y="3178"/>
                    <a:pt x="5781" y="3178"/>
                  </a:cubicBezTo>
                  <a:lnTo>
                    <a:pt x="5982" y="3435"/>
                  </a:lnTo>
                  <a:cubicBezTo>
                    <a:pt x="6039" y="3321"/>
                    <a:pt x="6096" y="3206"/>
                    <a:pt x="6182" y="3120"/>
                  </a:cubicBezTo>
                  <a:cubicBezTo>
                    <a:pt x="6039" y="2863"/>
                    <a:pt x="5781" y="2748"/>
                    <a:pt x="5524" y="2806"/>
                  </a:cubicBezTo>
                  <a:cubicBezTo>
                    <a:pt x="5180" y="2892"/>
                    <a:pt x="4837" y="3035"/>
                    <a:pt x="4551" y="3235"/>
                  </a:cubicBezTo>
                  <a:cubicBezTo>
                    <a:pt x="4436" y="3321"/>
                    <a:pt x="4322" y="3349"/>
                    <a:pt x="4207" y="3292"/>
                  </a:cubicBezTo>
                  <a:cubicBezTo>
                    <a:pt x="4121" y="3264"/>
                    <a:pt x="4064" y="3178"/>
                    <a:pt x="3950" y="3149"/>
                  </a:cubicBezTo>
                  <a:cubicBezTo>
                    <a:pt x="3864" y="3149"/>
                    <a:pt x="3806" y="3206"/>
                    <a:pt x="3749" y="3292"/>
                  </a:cubicBezTo>
                  <a:cubicBezTo>
                    <a:pt x="3692" y="3349"/>
                    <a:pt x="3692" y="3435"/>
                    <a:pt x="3635" y="3521"/>
                  </a:cubicBezTo>
                  <a:cubicBezTo>
                    <a:pt x="3578" y="3578"/>
                    <a:pt x="3520" y="3636"/>
                    <a:pt x="3434" y="3693"/>
                  </a:cubicBezTo>
                  <a:cubicBezTo>
                    <a:pt x="3406" y="3721"/>
                    <a:pt x="3349" y="3750"/>
                    <a:pt x="3291" y="3750"/>
                  </a:cubicBezTo>
                  <a:cubicBezTo>
                    <a:pt x="3120" y="3721"/>
                    <a:pt x="2977" y="3750"/>
                    <a:pt x="2833" y="3721"/>
                  </a:cubicBezTo>
                  <a:cubicBezTo>
                    <a:pt x="2690" y="3664"/>
                    <a:pt x="2576" y="3779"/>
                    <a:pt x="2433" y="3750"/>
                  </a:cubicBezTo>
                  <a:cubicBezTo>
                    <a:pt x="2347" y="3750"/>
                    <a:pt x="2347" y="3636"/>
                    <a:pt x="2318" y="3578"/>
                  </a:cubicBezTo>
                  <a:cubicBezTo>
                    <a:pt x="2261" y="3493"/>
                    <a:pt x="2175" y="3407"/>
                    <a:pt x="2089" y="3407"/>
                  </a:cubicBezTo>
                  <a:cubicBezTo>
                    <a:pt x="1975" y="3378"/>
                    <a:pt x="1889" y="3378"/>
                    <a:pt x="1775" y="3349"/>
                  </a:cubicBezTo>
                  <a:cubicBezTo>
                    <a:pt x="1775" y="3349"/>
                    <a:pt x="1746" y="3349"/>
                    <a:pt x="1717" y="3321"/>
                  </a:cubicBezTo>
                  <a:cubicBezTo>
                    <a:pt x="1717" y="3321"/>
                    <a:pt x="1717" y="3292"/>
                    <a:pt x="1717" y="3264"/>
                  </a:cubicBezTo>
                  <a:cubicBezTo>
                    <a:pt x="1717" y="2634"/>
                    <a:pt x="1689" y="1489"/>
                    <a:pt x="2547" y="1289"/>
                  </a:cubicBezTo>
                  <a:cubicBezTo>
                    <a:pt x="2977" y="1203"/>
                    <a:pt x="3406" y="1489"/>
                    <a:pt x="3835" y="1518"/>
                  </a:cubicBezTo>
                  <a:cubicBezTo>
                    <a:pt x="4064" y="1518"/>
                    <a:pt x="4293" y="1518"/>
                    <a:pt x="4522" y="1518"/>
                  </a:cubicBezTo>
                  <a:cubicBezTo>
                    <a:pt x="4865" y="1575"/>
                    <a:pt x="5152" y="1833"/>
                    <a:pt x="5237" y="2147"/>
                  </a:cubicBezTo>
                  <a:cubicBezTo>
                    <a:pt x="5295" y="1804"/>
                    <a:pt x="5753" y="1747"/>
                    <a:pt x="6096" y="1833"/>
                  </a:cubicBezTo>
                  <a:cubicBezTo>
                    <a:pt x="6439" y="1890"/>
                    <a:pt x="6869" y="2004"/>
                    <a:pt x="7098" y="1747"/>
                  </a:cubicBezTo>
                  <a:cubicBezTo>
                    <a:pt x="7184" y="1689"/>
                    <a:pt x="7241" y="1575"/>
                    <a:pt x="7269" y="1489"/>
                  </a:cubicBezTo>
                  <a:cubicBezTo>
                    <a:pt x="7556" y="974"/>
                    <a:pt x="7928" y="516"/>
                    <a:pt x="8357" y="144"/>
                  </a:cubicBezTo>
                  <a:lnTo>
                    <a:pt x="7870" y="1"/>
                  </a:lnTo>
                  <a:cubicBezTo>
                    <a:pt x="7556" y="402"/>
                    <a:pt x="7126" y="688"/>
                    <a:pt x="6640" y="831"/>
                  </a:cubicBezTo>
                  <a:cubicBezTo>
                    <a:pt x="6325" y="888"/>
                    <a:pt x="6039" y="917"/>
                    <a:pt x="5724" y="860"/>
                  </a:cubicBezTo>
                  <a:cubicBezTo>
                    <a:pt x="4980" y="860"/>
                    <a:pt x="4236" y="688"/>
                    <a:pt x="3578" y="373"/>
                  </a:cubicBezTo>
                  <a:cubicBezTo>
                    <a:pt x="3406" y="259"/>
                    <a:pt x="3177" y="173"/>
                    <a:pt x="2948" y="144"/>
                  </a:cubicBezTo>
                  <a:cubicBezTo>
                    <a:pt x="2977" y="573"/>
                    <a:pt x="2690" y="945"/>
                    <a:pt x="2290" y="1088"/>
                  </a:cubicBezTo>
                  <a:cubicBezTo>
                    <a:pt x="2089" y="1117"/>
                    <a:pt x="1860" y="1203"/>
                    <a:pt x="1689" y="1317"/>
                  </a:cubicBezTo>
                  <a:cubicBezTo>
                    <a:pt x="1546" y="1461"/>
                    <a:pt x="1460" y="1661"/>
                    <a:pt x="1460" y="1890"/>
                  </a:cubicBezTo>
                  <a:cubicBezTo>
                    <a:pt x="1460" y="2405"/>
                    <a:pt x="1345" y="2949"/>
                    <a:pt x="1116" y="3407"/>
                  </a:cubicBezTo>
                  <a:cubicBezTo>
                    <a:pt x="973" y="3607"/>
                    <a:pt x="859" y="3865"/>
                    <a:pt x="773" y="4094"/>
                  </a:cubicBezTo>
                  <a:cubicBezTo>
                    <a:pt x="716" y="4322"/>
                    <a:pt x="773" y="4551"/>
                    <a:pt x="601" y="47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7" name="Google Shape;27647;p67"/>
            <p:cNvSpPr/>
            <p:nvPr/>
          </p:nvSpPr>
          <p:spPr>
            <a:xfrm>
              <a:off x="5097475" y="3686025"/>
              <a:ext cx="641100" cy="325550"/>
            </a:xfrm>
            <a:custGeom>
              <a:avLst/>
              <a:gdLst/>
              <a:ahLst/>
              <a:cxnLst/>
              <a:rect l="l" t="t" r="r" b="b"/>
              <a:pathLst>
                <a:path w="25644" h="13022" extrusionOk="0">
                  <a:moveTo>
                    <a:pt x="4523" y="2147"/>
                  </a:moveTo>
                  <a:cubicBezTo>
                    <a:pt x="4666" y="1975"/>
                    <a:pt x="4322" y="1717"/>
                    <a:pt x="4408" y="1488"/>
                  </a:cubicBezTo>
                  <a:cubicBezTo>
                    <a:pt x="4437" y="1402"/>
                    <a:pt x="4465" y="1345"/>
                    <a:pt x="4494" y="1288"/>
                  </a:cubicBezTo>
                  <a:cubicBezTo>
                    <a:pt x="4608" y="1116"/>
                    <a:pt x="4465" y="887"/>
                    <a:pt x="4351" y="716"/>
                  </a:cubicBezTo>
                  <a:cubicBezTo>
                    <a:pt x="4294" y="630"/>
                    <a:pt x="4236" y="572"/>
                    <a:pt x="4151" y="544"/>
                  </a:cubicBezTo>
                  <a:cubicBezTo>
                    <a:pt x="4093" y="515"/>
                    <a:pt x="4007" y="515"/>
                    <a:pt x="3950" y="544"/>
                  </a:cubicBezTo>
                  <a:cubicBezTo>
                    <a:pt x="3550" y="544"/>
                    <a:pt x="3149" y="458"/>
                    <a:pt x="2834" y="258"/>
                  </a:cubicBezTo>
                  <a:cubicBezTo>
                    <a:pt x="2491" y="57"/>
                    <a:pt x="2090" y="0"/>
                    <a:pt x="1689" y="86"/>
                  </a:cubicBezTo>
                  <a:cubicBezTo>
                    <a:pt x="1661" y="115"/>
                    <a:pt x="1603" y="143"/>
                    <a:pt x="1575" y="200"/>
                  </a:cubicBezTo>
                  <a:cubicBezTo>
                    <a:pt x="1575" y="229"/>
                    <a:pt x="1546" y="286"/>
                    <a:pt x="1546" y="344"/>
                  </a:cubicBezTo>
                  <a:cubicBezTo>
                    <a:pt x="1460" y="630"/>
                    <a:pt x="974" y="429"/>
                    <a:pt x="774" y="658"/>
                  </a:cubicBezTo>
                  <a:cubicBezTo>
                    <a:pt x="802" y="830"/>
                    <a:pt x="688" y="1002"/>
                    <a:pt x="516" y="1059"/>
                  </a:cubicBezTo>
                  <a:cubicBezTo>
                    <a:pt x="487" y="859"/>
                    <a:pt x="430" y="658"/>
                    <a:pt x="316" y="458"/>
                  </a:cubicBezTo>
                  <a:cubicBezTo>
                    <a:pt x="58" y="630"/>
                    <a:pt x="1" y="1030"/>
                    <a:pt x="258" y="1288"/>
                  </a:cubicBezTo>
                  <a:cubicBezTo>
                    <a:pt x="344" y="1345"/>
                    <a:pt x="459" y="1431"/>
                    <a:pt x="430" y="1546"/>
                  </a:cubicBezTo>
                  <a:lnTo>
                    <a:pt x="1346" y="1402"/>
                  </a:lnTo>
                  <a:cubicBezTo>
                    <a:pt x="1403" y="1374"/>
                    <a:pt x="1432" y="1374"/>
                    <a:pt x="1489" y="1402"/>
                  </a:cubicBezTo>
                  <a:cubicBezTo>
                    <a:pt x="1546" y="1431"/>
                    <a:pt x="1575" y="1488"/>
                    <a:pt x="1603" y="1546"/>
                  </a:cubicBezTo>
                  <a:cubicBezTo>
                    <a:pt x="1689" y="1774"/>
                    <a:pt x="1747" y="2061"/>
                    <a:pt x="1747" y="2318"/>
                  </a:cubicBezTo>
                  <a:lnTo>
                    <a:pt x="2834" y="2204"/>
                  </a:lnTo>
                  <a:cubicBezTo>
                    <a:pt x="2891" y="2175"/>
                    <a:pt x="2949" y="2175"/>
                    <a:pt x="3006" y="2204"/>
                  </a:cubicBezTo>
                  <a:cubicBezTo>
                    <a:pt x="3034" y="2232"/>
                    <a:pt x="3063" y="2261"/>
                    <a:pt x="3092" y="2318"/>
                  </a:cubicBezTo>
                  <a:cubicBezTo>
                    <a:pt x="3321" y="2490"/>
                    <a:pt x="3693" y="2032"/>
                    <a:pt x="3893" y="2204"/>
                  </a:cubicBezTo>
                  <a:cubicBezTo>
                    <a:pt x="4036" y="2318"/>
                    <a:pt x="3950" y="2547"/>
                    <a:pt x="3836" y="2633"/>
                  </a:cubicBezTo>
                  <a:cubicBezTo>
                    <a:pt x="3693" y="2719"/>
                    <a:pt x="3521" y="2776"/>
                    <a:pt x="3378" y="2833"/>
                  </a:cubicBezTo>
                  <a:cubicBezTo>
                    <a:pt x="3321" y="2690"/>
                    <a:pt x="3149" y="2519"/>
                    <a:pt x="3006" y="2633"/>
                  </a:cubicBezTo>
                  <a:cubicBezTo>
                    <a:pt x="2977" y="2662"/>
                    <a:pt x="2949" y="2719"/>
                    <a:pt x="2949" y="2748"/>
                  </a:cubicBezTo>
                  <a:cubicBezTo>
                    <a:pt x="2834" y="2919"/>
                    <a:pt x="2634" y="2948"/>
                    <a:pt x="2433" y="2919"/>
                  </a:cubicBezTo>
                  <a:cubicBezTo>
                    <a:pt x="2262" y="2862"/>
                    <a:pt x="2061" y="2891"/>
                    <a:pt x="1890" y="2948"/>
                  </a:cubicBezTo>
                  <a:lnTo>
                    <a:pt x="1861" y="3120"/>
                  </a:lnTo>
                  <a:cubicBezTo>
                    <a:pt x="2176" y="3062"/>
                    <a:pt x="2491" y="3205"/>
                    <a:pt x="2634" y="3492"/>
                  </a:cubicBezTo>
                  <a:cubicBezTo>
                    <a:pt x="2748" y="3778"/>
                    <a:pt x="2805" y="4093"/>
                    <a:pt x="2777" y="4379"/>
                  </a:cubicBezTo>
                  <a:cubicBezTo>
                    <a:pt x="2777" y="4493"/>
                    <a:pt x="2748" y="4608"/>
                    <a:pt x="2691" y="4694"/>
                  </a:cubicBezTo>
                  <a:cubicBezTo>
                    <a:pt x="2863" y="4837"/>
                    <a:pt x="3092" y="4837"/>
                    <a:pt x="3235" y="4665"/>
                  </a:cubicBezTo>
                  <a:cubicBezTo>
                    <a:pt x="3349" y="4551"/>
                    <a:pt x="3406" y="4407"/>
                    <a:pt x="3406" y="4264"/>
                  </a:cubicBezTo>
                  <a:cubicBezTo>
                    <a:pt x="3435" y="4121"/>
                    <a:pt x="3492" y="3978"/>
                    <a:pt x="3607" y="3835"/>
                  </a:cubicBezTo>
                  <a:cubicBezTo>
                    <a:pt x="3721" y="3721"/>
                    <a:pt x="3893" y="3721"/>
                    <a:pt x="4007" y="3835"/>
                  </a:cubicBezTo>
                  <a:cubicBezTo>
                    <a:pt x="4093" y="3950"/>
                    <a:pt x="4036" y="4121"/>
                    <a:pt x="4065" y="4236"/>
                  </a:cubicBezTo>
                  <a:cubicBezTo>
                    <a:pt x="4093" y="4407"/>
                    <a:pt x="4236" y="4551"/>
                    <a:pt x="4408" y="4551"/>
                  </a:cubicBezTo>
                  <a:cubicBezTo>
                    <a:pt x="4580" y="4522"/>
                    <a:pt x="4723" y="4465"/>
                    <a:pt x="4837" y="4379"/>
                  </a:cubicBezTo>
                  <a:cubicBezTo>
                    <a:pt x="4981" y="4293"/>
                    <a:pt x="5152" y="4293"/>
                    <a:pt x="5267" y="4379"/>
                  </a:cubicBezTo>
                  <a:cubicBezTo>
                    <a:pt x="5438" y="4522"/>
                    <a:pt x="5324" y="4808"/>
                    <a:pt x="5410" y="5037"/>
                  </a:cubicBezTo>
                  <a:lnTo>
                    <a:pt x="5810" y="5066"/>
                  </a:lnTo>
                  <a:cubicBezTo>
                    <a:pt x="6640" y="5094"/>
                    <a:pt x="7442" y="5323"/>
                    <a:pt x="8157" y="5753"/>
                  </a:cubicBezTo>
                  <a:cubicBezTo>
                    <a:pt x="8987" y="6153"/>
                    <a:pt x="9617" y="6897"/>
                    <a:pt x="9874" y="7785"/>
                  </a:cubicBezTo>
                  <a:cubicBezTo>
                    <a:pt x="9932" y="8013"/>
                    <a:pt x="9960" y="8242"/>
                    <a:pt x="10018" y="8443"/>
                  </a:cubicBezTo>
                  <a:cubicBezTo>
                    <a:pt x="10132" y="8729"/>
                    <a:pt x="10304" y="9015"/>
                    <a:pt x="10533" y="9215"/>
                  </a:cubicBezTo>
                  <a:cubicBezTo>
                    <a:pt x="10246" y="9158"/>
                    <a:pt x="9960" y="9158"/>
                    <a:pt x="9674" y="9273"/>
                  </a:cubicBezTo>
                  <a:cubicBezTo>
                    <a:pt x="9417" y="9387"/>
                    <a:pt x="9216" y="9645"/>
                    <a:pt x="9216" y="9931"/>
                  </a:cubicBezTo>
                  <a:cubicBezTo>
                    <a:pt x="9216" y="10045"/>
                    <a:pt x="9273" y="10131"/>
                    <a:pt x="9359" y="10217"/>
                  </a:cubicBezTo>
                  <a:cubicBezTo>
                    <a:pt x="9531" y="10303"/>
                    <a:pt x="9703" y="10160"/>
                    <a:pt x="9932" y="10189"/>
                  </a:cubicBezTo>
                  <a:cubicBezTo>
                    <a:pt x="10018" y="10217"/>
                    <a:pt x="10132" y="10246"/>
                    <a:pt x="10246" y="10332"/>
                  </a:cubicBezTo>
                  <a:cubicBezTo>
                    <a:pt x="10332" y="10389"/>
                    <a:pt x="10475" y="10389"/>
                    <a:pt x="10561" y="10332"/>
                  </a:cubicBezTo>
                  <a:cubicBezTo>
                    <a:pt x="10590" y="10274"/>
                    <a:pt x="10647" y="10217"/>
                    <a:pt x="10647" y="10160"/>
                  </a:cubicBezTo>
                  <a:cubicBezTo>
                    <a:pt x="10819" y="9845"/>
                    <a:pt x="11220" y="9673"/>
                    <a:pt x="11592" y="9816"/>
                  </a:cubicBezTo>
                  <a:cubicBezTo>
                    <a:pt x="11763" y="9902"/>
                    <a:pt x="11906" y="10017"/>
                    <a:pt x="12021" y="10160"/>
                  </a:cubicBezTo>
                  <a:cubicBezTo>
                    <a:pt x="12250" y="10389"/>
                    <a:pt x="12450" y="10646"/>
                    <a:pt x="12593" y="10933"/>
                  </a:cubicBezTo>
                  <a:cubicBezTo>
                    <a:pt x="12650" y="11133"/>
                    <a:pt x="12679" y="11391"/>
                    <a:pt x="12879" y="11534"/>
                  </a:cubicBezTo>
                  <a:cubicBezTo>
                    <a:pt x="13108" y="11619"/>
                    <a:pt x="13395" y="11591"/>
                    <a:pt x="13595" y="11419"/>
                  </a:cubicBezTo>
                  <a:cubicBezTo>
                    <a:pt x="13795" y="11247"/>
                    <a:pt x="14024" y="11133"/>
                    <a:pt x="14282" y="11104"/>
                  </a:cubicBezTo>
                  <a:cubicBezTo>
                    <a:pt x="14597" y="11104"/>
                    <a:pt x="14854" y="11362"/>
                    <a:pt x="15140" y="11391"/>
                  </a:cubicBezTo>
                  <a:cubicBezTo>
                    <a:pt x="15455" y="11362"/>
                    <a:pt x="15741" y="11219"/>
                    <a:pt x="15970" y="11018"/>
                  </a:cubicBezTo>
                  <a:cubicBezTo>
                    <a:pt x="16085" y="10933"/>
                    <a:pt x="16171" y="10818"/>
                    <a:pt x="16228" y="10704"/>
                  </a:cubicBezTo>
                  <a:cubicBezTo>
                    <a:pt x="16285" y="10589"/>
                    <a:pt x="16257" y="10446"/>
                    <a:pt x="16142" y="10360"/>
                  </a:cubicBezTo>
                  <a:cubicBezTo>
                    <a:pt x="15970" y="10246"/>
                    <a:pt x="15684" y="10360"/>
                    <a:pt x="15627" y="10189"/>
                  </a:cubicBezTo>
                  <a:cubicBezTo>
                    <a:pt x="15827" y="10160"/>
                    <a:pt x="15999" y="10303"/>
                    <a:pt x="16171" y="10389"/>
                  </a:cubicBezTo>
                  <a:cubicBezTo>
                    <a:pt x="16342" y="10475"/>
                    <a:pt x="16629" y="10389"/>
                    <a:pt x="16600" y="10189"/>
                  </a:cubicBezTo>
                  <a:cubicBezTo>
                    <a:pt x="16543" y="9960"/>
                    <a:pt x="16657" y="9731"/>
                    <a:pt x="16858" y="9645"/>
                  </a:cubicBezTo>
                  <a:cubicBezTo>
                    <a:pt x="16943" y="9616"/>
                    <a:pt x="17029" y="9588"/>
                    <a:pt x="17058" y="9530"/>
                  </a:cubicBezTo>
                  <a:cubicBezTo>
                    <a:pt x="17058" y="9473"/>
                    <a:pt x="17058" y="9444"/>
                    <a:pt x="17058" y="9387"/>
                  </a:cubicBezTo>
                  <a:cubicBezTo>
                    <a:pt x="17058" y="9273"/>
                    <a:pt x="17144" y="9187"/>
                    <a:pt x="17230" y="9158"/>
                  </a:cubicBezTo>
                  <a:cubicBezTo>
                    <a:pt x="17344" y="9130"/>
                    <a:pt x="17459" y="9158"/>
                    <a:pt x="17573" y="9187"/>
                  </a:cubicBezTo>
                  <a:cubicBezTo>
                    <a:pt x="17974" y="9273"/>
                    <a:pt x="18432" y="9416"/>
                    <a:pt x="18661" y="9759"/>
                  </a:cubicBezTo>
                  <a:cubicBezTo>
                    <a:pt x="18718" y="9874"/>
                    <a:pt x="18775" y="9988"/>
                    <a:pt x="18861" y="10103"/>
                  </a:cubicBezTo>
                  <a:cubicBezTo>
                    <a:pt x="19118" y="10417"/>
                    <a:pt x="19662" y="10360"/>
                    <a:pt x="19891" y="10704"/>
                  </a:cubicBezTo>
                  <a:cubicBezTo>
                    <a:pt x="20006" y="10847"/>
                    <a:pt x="20006" y="11047"/>
                    <a:pt x="20120" y="11162"/>
                  </a:cubicBezTo>
                  <a:cubicBezTo>
                    <a:pt x="20235" y="11276"/>
                    <a:pt x="20521" y="11333"/>
                    <a:pt x="20664" y="11476"/>
                  </a:cubicBezTo>
                  <a:cubicBezTo>
                    <a:pt x="20807" y="11648"/>
                    <a:pt x="20778" y="11820"/>
                    <a:pt x="20864" y="11963"/>
                  </a:cubicBezTo>
                  <a:cubicBezTo>
                    <a:pt x="20921" y="12049"/>
                    <a:pt x="21007" y="12135"/>
                    <a:pt x="21122" y="12192"/>
                  </a:cubicBezTo>
                  <a:cubicBezTo>
                    <a:pt x="21608" y="12421"/>
                    <a:pt x="22152" y="12364"/>
                    <a:pt x="22667" y="12449"/>
                  </a:cubicBezTo>
                  <a:cubicBezTo>
                    <a:pt x="22925" y="12507"/>
                    <a:pt x="23154" y="12593"/>
                    <a:pt x="23411" y="12621"/>
                  </a:cubicBezTo>
                  <a:cubicBezTo>
                    <a:pt x="23984" y="12707"/>
                    <a:pt x="24671" y="12621"/>
                    <a:pt x="25071" y="13022"/>
                  </a:cubicBezTo>
                  <a:lnTo>
                    <a:pt x="25501" y="12850"/>
                  </a:lnTo>
                  <a:cubicBezTo>
                    <a:pt x="25529" y="12821"/>
                    <a:pt x="25558" y="12821"/>
                    <a:pt x="25586" y="12793"/>
                  </a:cubicBezTo>
                  <a:cubicBezTo>
                    <a:pt x="25644" y="12736"/>
                    <a:pt x="25615" y="12621"/>
                    <a:pt x="25558" y="12593"/>
                  </a:cubicBezTo>
                  <a:cubicBezTo>
                    <a:pt x="25501" y="12535"/>
                    <a:pt x="25415" y="12507"/>
                    <a:pt x="25357" y="12478"/>
                  </a:cubicBezTo>
                  <a:cubicBezTo>
                    <a:pt x="24928" y="12392"/>
                    <a:pt x="24527" y="12220"/>
                    <a:pt x="24184" y="11963"/>
                  </a:cubicBezTo>
                  <a:cubicBezTo>
                    <a:pt x="23812" y="11677"/>
                    <a:pt x="23640" y="11247"/>
                    <a:pt x="23669" y="10818"/>
                  </a:cubicBezTo>
                  <a:cubicBezTo>
                    <a:pt x="23240" y="10961"/>
                    <a:pt x="22782" y="10790"/>
                    <a:pt x="22553" y="10389"/>
                  </a:cubicBezTo>
                  <a:cubicBezTo>
                    <a:pt x="22381" y="10189"/>
                    <a:pt x="22324" y="9931"/>
                    <a:pt x="22324" y="9673"/>
                  </a:cubicBezTo>
                  <a:cubicBezTo>
                    <a:pt x="22324" y="9616"/>
                    <a:pt x="22324" y="9559"/>
                    <a:pt x="22295" y="9530"/>
                  </a:cubicBezTo>
                  <a:cubicBezTo>
                    <a:pt x="22267" y="9473"/>
                    <a:pt x="22181" y="9444"/>
                    <a:pt x="22123" y="9444"/>
                  </a:cubicBezTo>
                  <a:cubicBezTo>
                    <a:pt x="21637" y="9359"/>
                    <a:pt x="21293" y="8929"/>
                    <a:pt x="20979" y="8529"/>
                  </a:cubicBezTo>
                  <a:cubicBezTo>
                    <a:pt x="20836" y="8357"/>
                    <a:pt x="20692" y="8099"/>
                    <a:pt x="20864" y="7928"/>
                  </a:cubicBezTo>
                  <a:cubicBezTo>
                    <a:pt x="20979" y="7870"/>
                    <a:pt x="21122" y="7842"/>
                    <a:pt x="21265" y="7899"/>
                  </a:cubicBezTo>
                  <a:lnTo>
                    <a:pt x="21694" y="7985"/>
                  </a:lnTo>
                  <a:cubicBezTo>
                    <a:pt x="21751" y="8013"/>
                    <a:pt x="21837" y="8013"/>
                    <a:pt x="21894" y="7985"/>
                  </a:cubicBezTo>
                  <a:cubicBezTo>
                    <a:pt x="21952" y="7928"/>
                    <a:pt x="21980" y="7813"/>
                    <a:pt x="21952" y="7756"/>
                  </a:cubicBezTo>
                  <a:cubicBezTo>
                    <a:pt x="21894" y="7670"/>
                    <a:pt x="21837" y="7613"/>
                    <a:pt x="21780" y="7556"/>
                  </a:cubicBezTo>
                  <a:cubicBezTo>
                    <a:pt x="21351" y="7241"/>
                    <a:pt x="20864" y="7012"/>
                    <a:pt x="20378" y="6869"/>
                  </a:cubicBezTo>
                  <a:cubicBezTo>
                    <a:pt x="20091" y="6811"/>
                    <a:pt x="19805" y="6697"/>
                    <a:pt x="19576" y="6554"/>
                  </a:cubicBezTo>
                  <a:cubicBezTo>
                    <a:pt x="19319" y="6382"/>
                    <a:pt x="19262" y="6039"/>
                    <a:pt x="19405" y="5781"/>
                  </a:cubicBezTo>
                  <a:cubicBezTo>
                    <a:pt x="19061" y="5781"/>
                    <a:pt x="18975" y="5094"/>
                    <a:pt x="18632" y="5152"/>
                  </a:cubicBezTo>
                  <a:cubicBezTo>
                    <a:pt x="18145" y="4808"/>
                    <a:pt x="17745" y="4522"/>
                    <a:pt x="17258" y="4150"/>
                  </a:cubicBezTo>
                  <a:cubicBezTo>
                    <a:pt x="17086" y="4035"/>
                    <a:pt x="16886" y="3921"/>
                    <a:pt x="16686" y="3864"/>
                  </a:cubicBezTo>
                  <a:cubicBezTo>
                    <a:pt x="16600" y="3864"/>
                    <a:pt x="16514" y="3835"/>
                    <a:pt x="16457" y="3806"/>
                  </a:cubicBezTo>
                  <a:cubicBezTo>
                    <a:pt x="16371" y="3749"/>
                    <a:pt x="16314" y="3692"/>
                    <a:pt x="16228" y="3606"/>
                  </a:cubicBezTo>
                  <a:cubicBezTo>
                    <a:pt x="15999" y="3463"/>
                    <a:pt x="15713" y="3406"/>
                    <a:pt x="15427" y="3434"/>
                  </a:cubicBezTo>
                  <a:cubicBezTo>
                    <a:pt x="14282" y="3377"/>
                    <a:pt x="13280" y="2404"/>
                    <a:pt x="12135" y="2433"/>
                  </a:cubicBezTo>
                  <a:cubicBezTo>
                    <a:pt x="12021" y="2433"/>
                    <a:pt x="11878" y="2433"/>
                    <a:pt x="11735" y="2433"/>
                  </a:cubicBezTo>
                  <a:cubicBezTo>
                    <a:pt x="11563" y="2404"/>
                    <a:pt x="11420" y="2347"/>
                    <a:pt x="11277" y="2290"/>
                  </a:cubicBezTo>
                  <a:lnTo>
                    <a:pt x="9932" y="1689"/>
                  </a:lnTo>
                  <a:cubicBezTo>
                    <a:pt x="9731" y="1603"/>
                    <a:pt x="9502" y="1517"/>
                    <a:pt x="9273" y="1488"/>
                  </a:cubicBezTo>
                  <a:cubicBezTo>
                    <a:pt x="8930" y="1488"/>
                    <a:pt x="8615" y="1546"/>
                    <a:pt x="8300" y="1689"/>
                  </a:cubicBezTo>
                  <a:cubicBezTo>
                    <a:pt x="8243" y="1918"/>
                    <a:pt x="8701" y="2032"/>
                    <a:pt x="8615" y="2232"/>
                  </a:cubicBezTo>
                  <a:cubicBezTo>
                    <a:pt x="8558" y="2318"/>
                    <a:pt x="8443" y="2347"/>
                    <a:pt x="8358" y="2318"/>
                  </a:cubicBezTo>
                  <a:cubicBezTo>
                    <a:pt x="7928" y="2290"/>
                    <a:pt x="7499" y="2232"/>
                    <a:pt x="7098" y="2175"/>
                  </a:cubicBezTo>
                  <a:lnTo>
                    <a:pt x="7356" y="2633"/>
                  </a:lnTo>
                  <a:cubicBezTo>
                    <a:pt x="7041" y="2776"/>
                    <a:pt x="6784" y="3005"/>
                    <a:pt x="6583" y="3291"/>
                  </a:cubicBezTo>
                  <a:cubicBezTo>
                    <a:pt x="6383" y="3577"/>
                    <a:pt x="6068" y="3778"/>
                    <a:pt x="5725" y="3806"/>
                  </a:cubicBezTo>
                  <a:cubicBezTo>
                    <a:pt x="5696" y="3806"/>
                    <a:pt x="5639" y="3778"/>
                    <a:pt x="5610" y="3778"/>
                  </a:cubicBezTo>
                  <a:cubicBezTo>
                    <a:pt x="5582" y="3749"/>
                    <a:pt x="5553" y="3721"/>
                    <a:pt x="5524" y="3663"/>
                  </a:cubicBezTo>
                  <a:lnTo>
                    <a:pt x="4981" y="2604"/>
                  </a:lnTo>
                  <a:cubicBezTo>
                    <a:pt x="4752" y="2547"/>
                    <a:pt x="4580" y="2461"/>
                    <a:pt x="4408" y="2318"/>
                  </a:cubicBezTo>
                  <a:cubicBezTo>
                    <a:pt x="4408" y="2261"/>
                    <a:pt x="4465" y="2147"/>
                    <a:pt x="4523" y="21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8" name="Google Shape;27648;p67"/>
            <p:cNvSpPr/>
            <p:nvPr/>
          </p:nvSpPr>
          <p:spPr>
            <a:xfrm>
              <a:off x="5244150" y="3693875"/>
              <a:ext cx="30800" cy="22225"/>
            </a:xfrm>
            <a:custGeom>
              <a:avLst/>
              <a:gdLst/>
              <a:ahLst/>
              <a:cxnLst/>
              <a:rect l="l" t="t" r="r" b="b"/>
              <a:pathLst>
                <a:path w="1232" h="889" extrusionOk="0">
                  <a:moveTo>
                    <a:pt x="401" y="487"/>
                  </a:moveTo>
                  <a:cubicBezTo>
                    <a:pt x="459" y="516"/>
                    <a:pt x="516" y="573"/>
                    <a:pt x="573" y="659"/>
                  </a:cubicBezTo>
                  <a:cubicBezTo>
                    <a:pt x="630" y="716"/>
                    <a:pt x="630" y="831"/>
                    <a:pt x="573" y="888"/>
                  </a:cubicBezTo>
                  <a:cubicBezTo>
                    <a:pt x="688" y="859"/>
                    <a:pt x="802" y="831"/>
                    <a:pt x="917" y="774"/>
                  </a:cubicBezTo>
                  <a:cubicBezTo>
                    <a:pt x="1031" y="745"/>
                    <a:pt x="1145" y="745"/>
                    <a:pt x="1231" y="831"/>
                  </a:cubicBezTo>
                  <a:cubicBezTo>
                    <a:pt x="1203" y="716"/>
                    <a:pt x="1145" y="631"/>
                    <a:pt x="1031" y="573"/>
                  </a:cubicBezTo>
                  <a:cubicBezTo>
                    <a:pt x="1002" y="545"/>
                    <a:pt x="945" y="545"/>
                    <a:pt x="917" y="516"/>
                  </a:cubicBezTo>
                  <a:cubicBezTo>
                    <a:pt x="888" y="487"/>
                    <a:pt x="888" y="430"/>
                    <a:pt x="859" y="402"/>
                  </a:cubicBezTo>
                  <a:cubicBezTo>
                    <a:pt x="802" y="316"/>
                    <a:pt x="688" y="287"/>
                    <a:pt x="630" y="173"/>
                  </a:cubicBezTo>
                  <a:cubicBezTo>
                    <a:pt x="630" y="173"/>
                    <a:pt x="630" y="115"/>
                    <a:pt x="602" y="87"/>
                  </a:cubicBezTo>
                  <a:cubicBezTo>
                    <a:pt x="544" y="58"/>
                    <a:pt x="487" y="30"/>
                    <a:pt x="401" y="30"/>
                  </a:cubicBezTo>
                  <a:cubicBezTo>
                    <a:pt x="344" y="30"/>
                    <a:pt x="258" y="87"/>
                    <a:pt x="172" y="87"/>
                  </a:cubicBezTo>
                  <a:cubicBezTo>
                    <a:pt x="115" y="87"/>
                    <a:pt x="58" y="58"/>
                    <a:pt x="1" y="1"/>
                  </a:cubicBezTo>
                  <a:cubicBezTo>
                    <a:pt x="115" y="144"/>
                    <a:pt x="258" y="316"/>
                    <a:pt x="401" y="4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9" name="Google Shape;27649;p67"/>
            <p:cNvSpPr/>
            <p:nvPr/>
          </p:nvSpPr>
          <p:spPr>
            <a:xfrm>
              <a:off x="5244875" y="3724650"/>
              <a:ext cx="46525" cy="12200"/>
            </a:xfrm>
            <a:custGeom>
              <a:avLst/>
              <a:gdLst/>
              <a:ahLst/>
              <a:cxnLst/>
              <a:rect l="l" t="t" r="r" b="b"/>
              <a:pathLst>
                <a:path w="1861" h="488" extrusionOk="0">
                  <a:moveTo>
                    <a:pt x="601" y="287"/>
                  </a:moveTo>
                  <a:cubicBezTo>
                    <a:pt x="659" y="287"/>
                    <a:pt x="716" y="287"/>
                    <a:pt x="744" y="315"/>
                  </a:cubicBezTo>
                  <a:cubicBezTo>
                    <a:pt x="773" y="373"/>
                    <a:pt x="773" y="401"/>
                    <a:pt x="802" y="430"/>
                  </a:cubicBezTo>
                  <a:cubicBezTo>
                    <a:pt x="830" y="487"/>
                    <a:pt x="888" y="487"/>
                    <a:pt x="945" y="458"/>
                  </a:cubicBezTo>
                  <a:cubicBezTo>
                    <a:pt x="1002" y="430"/>
                    <a:pt x="1059" y="401"/>
                    <a:pt x="1116" y="373"/>
                  </a:cubicBezTo>
                  <a:cubicBezTo>
                    <a:pt x="1231" y="315"/>
                    <a:pt x="1374" y="287"/>
                    <a:pt x="1517" y="315"/>
                  </a:cubicBezTo>
                  <a:cubicBezTo>
                    <a:pt x="1632" y="344"/>
                    <a:pt x="1746" y="315"/>
                    <a:pt x="1861" y="258"/>
                  </a:cubicBezTo>
                  <a:cubicBezTo>
                    <a:pt x="1775" y="229"/>
                    <a:pt x="1689" y="201"/>
                    <a:pt x="1603" y="201"/>
                  </a:cubicBezTo>
                  <a:cubicBezTo>
                    <a:pt x="1489" y="201"/>
                    <a:pt x="1374" y="229"/>
                    <a:pt x="1260" y="229"/>
                  </a:cubicBezTo>
                  <a:cubicBezTo>
                    <a:pt x="1059" y="258"/>
                    <a:pt x="859" y="229"/>
                    <a:pt x="687" y="172"/>
                  </a:cubicBezTo>
                  <a:cubicBezTo>
                    <a:pt x="573" y="144"/>
                    <a:pt x="315" y="1"/>
                    <a:pt x="229" y="58"/>
                  </a:cubicBezTo>
                  <a:cubicBezTo>
                    <a:pt x="0" y="172"/>
                    <a:pt x="515" y="287"/>
                    <a:pt x="601" y="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0" name="Google Shape;27650;p67"/>
            <p:cNvSpPr/>
            <p:nvPr/>
          </p:nvSpPr>
          <p:spPr>
            <a:xfrm>
              <a:off x="4822750" y="3824825"/>
              <a:ext cx="29350" cy="41525"/>
            </a:xfrm>
            <a:custGeom>
              <a:avLst/>
              <a:gdLst/>
              <a:ahLst/>
              <a:cxnLst/>
              <a:rect l="l" t="t" r="r" b="b"/>
              <a:pathLst>
                <a:path w="1174" h="1661" extrusionOk="0">
                  <a:moveTo>
                    <a:pt x="744" y="143"/>
                  </a:moveTo>
                  <a:cubicBezTo>
                    <a:pt x="744" y="86"/>
                    <a:pt x="687" y="29"/>
                    <a:pt x="630" y="29"/>
                  </a:cubicBezTo>
                  <a:cubicBezTo>
                    <a:pt x="572" y="29"/>
                    <a:pt x="515" y="57"/>
                    <a:pt x="515" y="115"/>
                  </a:cubicBezTo>
                  <a:cubicBezTo>
                    <a:pt x="515" y="172"/>
                    <a:pt x="515" y="229"/>
                    <a:pt x="515" y="286"/>
                  </a:cubicBezTo>
                  <a:cubicBezTo>
                    <a:pt x="458" y="401"/>
                    <a:pt x="401" y="458"/>
                    <a:pt x="315" y="515"/>
                  </a:cubicBezTo>
                  <a:cubicBezTo>
                    <a:pt x="200" y="544"/>
                    <a:pt x="86" y="544"/>
                    <a:pt x="0" y="544"/>
                  </a:cubicBezTo>
                  <a:cubicBezTo>
                    <a:pt x="29" y="687"/>
                    <a:pt x="29" y="859"/>
                    <a:pt x="29" y="1002"/>
                  </a:cubicBezTo>
                  <a:cubicBezTo>
                    <a:pt x="229" y="973"/>
                    <a:pt x="429" y="973"/>
                    <a:pt x="630" y="1030"/>
                  </a:cubicBezTo>
                  <a:cubicBezTo>
                    <a:pt x="658" y="1030"/>
                    <a:pt x="687" y="1030"/>
                    <a:pt x="715" y="1059"/>
                  </a:cubicBezTo>
                  <a:cubicBezTo>
                    <a:pt x="744" y="1116"/>
                    <a:pt x="744" y="1174"/>
                    <a:pt x="744" y="1202"/>
                  </a:cubicBezTo>
                  <a:cubicBezTo>
                    <a:pt x="744" y="1460"/>
                    <a:pt x="944" y="1632"/>
                    <a:pt x="1173" y="1660"/>
                  </a:cubicBezTo>
                  <a:cubicBezTo>
                    <a:pt x="1116" y="1345"/>
                    <a:pt x="1059" y="1030"/>
                    <a:pt x="1088" y="716"/>
                  </a:cubicBezTo>
                  <a:cubicBezTo>
                    <a:pt x="1116" y="487"/>
                    <a:pt x="1145" y="172"/>
                    <a:pt x="973" y="0"/>
                  </a:cubicBezTo>
                  <a:cubicBezTo>
                    <a:pt x="944" y="115"/>
                    <a:pt x="887" y="229"/>
                    <a:pt x="801" y="315"/>
                  </a:cubicBezTo>
                  <a:cubicBezTo>
                    <a:pt x="773" y="258"/>
                    <a:pt x="744" y="201"/>
                    <a:pt x="744" y="1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1" name="Google Shape;27651;p67"/>
            <p:cNvSpPr/>
            <p:nvPr/>
          </p:nvSpPr>
          <p:spPr>
            <a:xfrm>
              <a:off x="4941500" y="3773300"/>
              <a:ext cx="45825" cy="30800"/>
            </a:xfrm>
            <a:custGeom>
              <a:avLst/>
              <a:gdLst/>
              <a:ahLst/>
              <a:cxnLst/>
              <a:rect l="l" t="t" r="r" b="b"/>
              <a:pathLst>
                <a:path w="1833" h="1232" extrusionOk="0">
                  <a:moveTo>
                    <a:pt x="29" y="258"/>
                  </a:moveTo>
                  <a:cubicBezTo>
                    <a:pt x="1" y="287"/>
                    <a:pt x="1" y="315"/>
                    <a:pt x="29" y="344"/>
                  </a:cubicBezTo>
                  <a:lnTo>
                    <a:pt x="58" y="602"/>
                  </a:lnTo>
                  <a:cubicBezTo>
                    <a:pt x="87" y="630"/>
                    <a:pt x="87" y="687"/>
                    <a:pt x="115" y="745"/>
                  </a:cubicBezTo>
                  <a:cubicBezTo>
                    <a:pt x="230" y="859"/>
                    <a:pt x="430" y="831"/>
                    <a:pt x="573" y="859"/>
                  </a:cubicBezTo>
                  <a:cubicBezTo>
                    <a:pt x="774" y="888"/>
                    <a:pt x="945" y="1002"/>
                    <a:pt x="1031" y="1145"/>
                  </a:cubicBezTo>
                  <a:cubicBezTo>
                    <a:pt x="1060" y="1174"/>
                    <a:pt x="1060" y="1203"/>
                    <a:pt x="1088" y="1203"/>
                  </a:cubicBezTo>
                  <a:cubicBezTo>
                    <a:pt x="1146" y="1231"/>
                    <a:pt x="1203" y="1231"/>
                    <a:pt x="1231" y="1203"/>
                  </a:cubicBezTo>
                  <a:cubicBezTo>
                    <a:pt x="1489" y="1060"/>
                    <a:pt x="1689" y="859"/>
                    <a:pt x="1832" y="630"/>
                  </a:cubicBezTo>
                  <a:cubicBezTo>
                    <a:pt x="1718" y="430"/>
                    <a:pt x="1603" y="287"/>
                    <a:pt x="1432" y="144"/>
                  </a:cubicBezTo>
                  <a:cubicBezTo>
                    <a:pt x="1317" y="58"/>
                    <a:pt x="1174" y="1"/>
                    <a:pt x="1002" y="29"/>
                  </a:cubicBezTo>
                  <a:cubicBezTo>
                    <a:pt x="859" y="86"/>
                    <a:pt x="688" y="144"/>
                    <a:pt x="516" y="144"/>
                  </a:cubicBezTo>
                  <a:cubicBezTo>
                    <a:pt x="401" y="144"/>
                    <a:pt x="87" y="58"/>
                    <a:pt x="29" y="2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2" name="Google Shape;27652;p67"/>
            <p:cNvSpPr/>
            <p:nvPr/>
          </p:nvSpPr>
          <p:spPr>
            <a:xfrm>
              <a:off x="5200500" y="3843425"/>
              <a:ext cx="27225" cy="60125"/>
            </a:xfrm>
            <a:custGeom>
              <a:avLst/>
              <a:gdLst/>
              <a:ahLst/>
              <a:cxnLst/>
              <a:rect l="l" t="t" r="r" b="b"/>
              <a:pathLst>
                <a:path w="1089" h="2405" extrusionOk="0">
                  <a:moveTo>
                    <a:pt x="115" y="1059"/>
                  </a:moveTo>
                  <a:cubicBezTo>
                    <a:pt x="87" y="1116"/>
                    <a:pt x="30" y="1202"/>
                    <a:pt x="30" y="1288"/>
                  </a:cubicBezTo>
                  <a:cubicBezTo>
                    <a:pt x="1" y="1517"/>
                    <a:pt x="230" y="1717"/>
                    <a:pt x="201" y="1918"/>
                  </a:cubicBezTo>
                  <a:cubicBezTo>
                    <a:pt x="201" y="2032"/>
                    <a:pt x="144" y="2118"/>
                    <a:pt x="144" y="2204"/>
                  </a:cubicBezTo>
                  <a:cubicBezTo>
                    <a:pt x="144" y="2290"/>
                    <a:pt x="201" y="2404"/>
                    <a:pt x="316" y="2404"/>
                  </a:cubicBezTo>
                  <a:cubicBezTo>
                    <a:pt x="344" y="2404"/>
                    <a:pt x="373" y="2376"/>
                    <a:pt x="402" y="2347"/>
                  </a:cubicBezTo>
                  <a:cubicBezTo>
                    <a:pt x="631" y="2147"/>
                    <a:pt x="631" y="1832"/>
                    <a:pt x="745" y="1574"/>
                  </a:cubicBezTo>
                  <a:cubicBezTo>
                    <a:pt x="802" y="1460"/>
                    <a:pt x="974" y="1288"/>
                    <a:pt x="1003" y="1174"/>
                  </a:cubicBezTo>
                  <a:cubicBezTo>
                    <a:pt x="1088" y="916"/>
                    <a:pt x="1060" y="1088"/>
                    <a:pt x="974" y="859"/>
                  </a:cubicBezTo>
                  <a:cubicBezTo>
                    <a:pt x="688" y="0"/>
                    <a:pt x="459" y="515"/>
                    <a:pt x="115" y="10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3" name="Google Shape;27653;p67"/>
            <p:cNvSpPr/>
            <p:nvPr/>
          </p:nvSpPr>
          <p:spPr>
            <a:xfrm>
              <a:off x="4937925" y="3914250"/>
              <a:ext cx="33650" cy="16475"/>
            </a:xfrm>
            <a:custGeom>
              <a:avLst/>
              <a:gdLst/>
              <a:ahLst/>
              <a:cxnLst/>
              <a:rect l="l" t="t" r="r" b="b"/>
              <a:pathLst>
                <a:path w="1346" h="659" extrusionOk="0">
                  <a:moveTo>
                    <a:pt x="1117" y="29"/>
                  </a:moveTo>
                  <a:cubicBezTo>
                    <a:pt x="1088" y="58"/>
                    <a:pt x="1031" y="86"/>
                    <a:pt x="1002" y="115"/>
                  </a:cubicBezTo>
                  <a:cubicBezTo>
                    <a:pt x="945" y="172"/>
                    <a:pt x="888" y="201"/>
                    <a:pt x="802" y="230"/>
                  </a:cubicBezTo>
                  <a:cubicBezTo>
                    <a:pt x="630" y="315"/>
                    <a:pt x="401" y="344"/>
                    <a:pt x="230" y="315"/>
                  </a:cubicBezTo>
                  <a:cubicBezTo>
                    <a:pt x="172" y="315"/>
                    <a:pt x="115" y="287"/>
                    <a:pt x="87" y="315"/>
                  </a:cubicBezTo>
                  <a:cubicBezTo>
                    <a:pt x="58" y="315"/>
                    <a:pt x="58" y="459"/>
                    <a:pt x="1" y="516"/>
                  </a:cubicBezTo>
                  <a:cubicBezTo>
                    <a:pt x="144" y="573"/>
                    <a:pt x="316" y="573"/>
                    <a:pt x="487" y="516"/>
                  </a:cubicBezTo>
                  <a:cubicBezTo>
                    <a:pt x="544" y="487"/>
                    <a:pt x="602" y="459"/>
                    <a:pt x="659" y="430"/>
                  </a:cubicBezTo>
                  <a:cubicBezTo>
                    <a:pt x="745" y="430"/>
                    <a:pt x="802" y="459"/>
                    <a:pt x="859" y="487"/>
                  </a:cubicBezTo>
                  <a:cubicBezTo>
                    <a:pt x="888" y="544"/>
                    <a:pt x="917" y="659"/>
                    <a:pt x="974" y="659"/>
                  </a:cubicBezTo>
                  <a:cubicBezTo>
                    <a:pt x="1002" y="659"/>
                    <a:pt x="1031" y="659"/>
                    <a:pt x="1031" y="630"/>
                  </a:cubicBezTo>
                  <a:cubicBezTo>
                    <a:pt x="1145" y="544"/>
                    <a:pt x="1346" y="430"/>
                    <a:pt x="1346" y="258"/>
                  </a:cubicBezTo>
                  <a:cubicBezTo>
                    <a:pt x="1346" y="115"/>
                    <a:pt x="1231" y="1"/>
                    <a:pt x="1117"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4" name="Google Shape;27654;p67"/>
            <p:cNvSpPr/>
            <p:nvPr/>
          </p:nvSpPr>
          <p:spPr>
            <a:xfrm>
              <a:off x="5007325" y="3764725"/>
              <a:ext cx="99475" cy="34350"/>
            </a:xfrm>
            <a:custGeom>
              <a:avLst/>
              <a:gdLst/>
              <a:ahLst/>
              <a:cxnLst/>
              <a:rect l="l" t="t" r="r" b="b"/>
              <a:pathLst>
                <a:path w="3979" h="1374" extrusionOk="0">
                  <a:moveTo>
                    <a:pt x="487" y="143"/>
                  </a:moveTo>
                  <a:cubicBezTo>
                    <a:pt x="373" y="172"/>
                    <a:pt x="258" y="201"/>
                    <a:pt x="144" y="229"/>
                  </a:cubicBezTo>
                  <a:cubicBezTo>
                    <a:pt x="29" y="286"/>
                    <a:pt x="1" y="487"/>
                    <a:pt x="115" y="573"/>
                  </a:cubicBezTo>
                  <a:cubicBezTo>
                    <a:pt x="144" y="601"/>
                    <a:pt x="201" y="601"/>
                    <a:pt x="230" y="601"/>
                  </a:cubicBezTo>
                  <a:cubicBezTo>
                    <a:pt x="430" y="601"/>
                    <a:pt x="602" y="630"/>
                    <a:pt x="802" y="658"/>
                  </a:cubicBezTo>
                  <a:cubicBezTo>
                    <a:pt x="974" y="687"/>
                    <a:pt x="1146" y="830"/>
                    <a:pt x="1203" y="1002"/>
                  </a:cubicBezTo>
                  <a:cubicBezTo>
                    <a:pt x="1289" y="945"/>
                    <a:pt x="1346" y="830"/>
                    <a:pt x="1346" y="716"/>
                  </a:cubicBezTo>
                  <a:cubicBezTo>
                    <a:pt x="1460" y="658"/>
                    <a:pt x="1575" y="687"/>
                    <a:pt x="1689" y="773"/>
                  </a:cubicBezTo>
                  <a:cubicBezTo>
                    <a:pt x="1775" y="859"/>
                    <a:pt x="1861" y="916"/>
                    <a:pt x="1975" y="945"/>
                  </a:cubicBezTo>
                  <a:cubicBezTo>
                    <a:pt x="2147" y="973"/>
                    <a:pt x="2319" y="945"/>
                    <a:pt x="2462" y="859"/>
                  </a:cubicBezTo>
                  <a:cubicBezTo>
                    <a:pt x="2605" y="802"/>
                    <a:pt x="2805" y="830"/>
                    <a:pt x="2920" y="916"/>
                  </a:cubicBezTo>
                  <a:cubicBezTo>
                    <a:pt x="3006" y="1030"/>
                    <a:pt x="3006" y="1174"/>
                    <a:pt x="3092" y="1231"/>
                  </a:cubicBezTo>
                  <a:cubicBezTo>
                    <a:pt x="3149" y="1231"/>
                    <a:pt x="3177" y="1231"/>
                    <a:pt x="3235" y="1231"/>
                  </a:cubicBezTo>
                  <a:cubicBezTo>
                    <a:pt x="3349" y="1231"/>
                    <a:pt x="3464" y="1317"/>
                    <a:pt x="3607" y="1345"/>
                  </a:cubicBezTo>
                  <a:cubicBezTo>
                    <a:pt x="3721" y="1374"/>
                    <a:pt x="3836" y="1345"/>
                    <a:pt x="3922" y="1231"/>
                  </a:cubicBezTo>
                  <a:cubicBezTo>
                    <a:pt x="3979" y="1116"/>
                    <a:pt x="3950" y="973"/>
                    <a:pt x="3836" y="887"/>
                  </a:cubicBezTo>
                  <a:cubicBezTo>
                    <a:pt x="3550" y="544"/>
                    <a:pt x="3177" y="315"/>
                    <a:pt x="2777" y="172"/>
                  </a:cubicBezTo>
                  <a:cubicBezTo>
                    <a:pt x="2576" y="115"/>
                    <a:pt x="2376" y="57"/>
                    <a:pt x="2204" y="29"/>
                  </a:cubicBezTo>
                  <a:cubicBezTo>
                    <a:pt x="1947" y="0"/>
                    <a:pt x="1718" y="0"/>
                    <a:pt x="1489" y="29"/>
                  </a:cubicBezTo>
                  <a:cubicBezTo>
                    <a:pt x="1231" y="57"/>
                    <a:pt x="945" y="57"/>
                    <a:pt x="659" y="86"/>
                  </a:cubicBezTo>
                  <a:cubicBezTo>
                    <a:pt x="602" y="115"/>
                    <a:pt x="545" y="115"/>
                    <a:pt x="487" y="1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5" name="Google Shape;27655;p67"/>
            <p:cNvSpPr/>
            <p:nvPr/>
          </p:nvSpPr>
          <p:spPr>
            <a:xfrm>
              <a:off x="4989450" y="3604450"/>
              <a:ext cx="45800" cy="98750"/>
            </a:xfrm>
            <a:custGeom>
              <a:avLst/>
              <a:gdLst/>
              <a:ahLst/>
              <a:cxnLst/>
              <a:rect l="l" t="t" r="r" b="b"/>
              <a:pathLst>
                <a:path w="1832" h="3950" extrusionOk="0">
                  <a:moveTo>
                    <a:pt x="687" y="0"/>
                  </a:moveTo>
                  <a:cubicBezTo>
                    <a:pt x="544" y="58"/>
                    <a:pt x="458" y="144"/>
                    <a:pt x="458" y="287"/>
                  </a:cubicBezTo>
                  <a:cubicBezTo>
                    <a:pt x="430" y="401"/>
                    <a:pt x="401" y="516"/>
                    <a:pt x="344" y="630"/>
                  </a:cubicBezTo>
                  <a:cubicBezTo>
                    <a:pt x="258" y="802"/>
                    <a:pt x="29" y="916"/>
                    <a:pt x="0" y="1088"/>
                  </a:cubicBezTo>
                  <a:cubicBezTo>
                    <a:pt x="0" y="1174"/>
                    <a:pt x="29" y="1260"/>
                    <a:pt x="58" y="1317"/>
                  </a:cubicBezTo>
                  <a:cubicBezTo>
                    <a:pt x="172" y="1746"/>
                    <a:pt x="315" y="2204"/>
                    <a:pt x="458" y="2633"/>
                  </a:cubicBezTo>
                  <a:cubicBezTo>
                    <a:pt x="515" y="2805"/>
                    <a:pt x="544" y="3006"/>
                    <a:pt x="430" y="3149"/>
                  </a:cubicBezTo>
                  <a:cubicBezTo>
                    <a:pt x="544" y="3120"/>
                    <a:pt x="687" y="3177"/>
                    <a:pt x="744" y="3292"/>
                  </a:cubicBezTo>
                  <a:cubicBezTo>
                    <a:pt x="802" y="3406"/>
                    <a:pt x="859" y="3521"/>
                    <a:pt x="887" y="3635"/>
                  </a:cubicBezTo>
                  <a:cubicBezTo>
                    <a:pt x="916" y="3778"/>
                    <a:pt x="1002" y="3864"/>
                    <a:pt x="1116" y="3921"/>
                  </a:cubicBezTo>
                  <a:cubicBezTo>
                    <a:pt x="1174" y="3950"/>
                    <a:pt x="1231" y="3950"/>
                    <a:pt x="1260" y="3893"/>
                  </a:cubicBezTo>
                  <a:cubicBezTo>
                    <a:pt x="1345" y="3807"/>
                    <a:pt x="1202" y="3721"/>
                    <a:pt x="1088" y="3664"/>
                  </a:cubicBezTo>
                  <a:cubicBezTo>
                    <a:pt x="859" y="3463"/>
                    <a:pt x="716" y="3206"/>
                    <a:pt x="687" y="2891"/>
                  </a:cubicBezTo>
                  <a:cubicBezTo>
                    <a:pt x="659" y="2748"/>
                    <a:pt x="630" y="2605"/>
                    <a:pt x="630" y="2462"/>
                  </a:cubicBezTo>
                  <a:cubicBezTo>
                    <a:pt x="630" y="2347"/>
                    <a:pt x="630" y="2204"/>
                    <a:pt x="630" y="2090"/>
                  </a:cubicBezTo>
                  <a:cubicBezTo>
                    <a:pt x="802" y="2032"/>
                    <a:pt x="973" y="2061"/>
                    <a:pt x="1088" y="2204"/>
                  </a:cubicBezTo>
                  <a:cubicBezTo>
                    <a:pt x="1116" y="2261"/>
                    <a:pt x="1145" y="2319"/>
                    <a:pt x="1202" y="2347"/>
                  </a:cubicBezTo>
                  <a:cubicBezTo>
                    <a:pt x="1260" y="2376"/>
                    <a:pt x="1317" y="2404"/>
                    <a:pt x="1374" y="2376"/>
                  </a:cubicBezTo>
                  <a:cubicBezTo>
                    <a:pt x="1517" y="2376"/>
                    <a:pt x="1660" y="2433"/>
                    <a:pt x="1775" y="2519"/>
                  </a:cubicBezTo>
                  <a:cubicBezTo>
                    <a:pt x="1832" y="2519"/>
                    <a:pt x="1803" y="2404"/>
                    <a:pt x="1775" y="2347"/>
                  </a:cubicBezTo>
                  <a:cubicBezTo>
                    <a:pt x="1574" y="2090"/>
                    <a:pt x="1288" y="1975"/>
                    <a:pt x="1002" y="1975"/>
                  </a:cubicBezTo>
                  <a:cubicBezTo>
                    <a:pt x="945" y="1889"/>
                    <a:pt x="1002" y="1775"/>
                    <a:pt x="1088" y="1718"/>
                  </a:cubicBezTo>
                  <a:cubicBezTo>
                    <a:pt x="1116" y="1689"/>
                    <a:pt x="1174" y="1689"/>
                    <a:pt x="1231" y="1660"/>
                  </a:cubicBezTo>
                  <a:cubicBezTo>
                    <a:pt x="1260" y="1660"/>
                    <a:pt x="1345" y="1546"/>
                    <a:pt x="1403" y="1489"/>
                  </a:cubicBezTo>
                  <a:cubicBezTo>
                    <a:pt x="1488" y="1431"/>
                    <a:pt x="1603" y="1431"/>
                    <a:pt x="1632" y="1517"/>
                  </a:cubicBezTo>
                  <a:cubicBezTo>
                    <a:pt x="1660" y="1288"/>
                    <a:pt x="1689" y="1088"/>
                    <a:pt x="1689" y="859"/>
                  </a:cubicBezTo>
                  <a:cubicBezTo>
                    <a:pt x="1260" y="859"/>
                    <a:pt x="887" y="1145"/>
                    <a:pt x="773" y="1575"/>
                  </a:cubicBezTo>
                  <a:cubicBezTo>
                    <a:pt x="744" y="1660"/>
                    <a:pt x="687" y="1775"/>
                    <a:pt x="601" y="1775"/>
                  </a:cubicBezTo>
                  <a:cubicBezTo>
                    <a:pt x="544" y="1746"/>
                    <a:pt x="515" y="1718"/>
                    <a:pt x="515" y="1689"/>
                  </a:cubicBezTo>
                  <a:cubicBezTo>
                    <a:pt x="401" y="1575"/>
                    <a:pt x="344" y="1403"/>
                    <a:pt x="458" y="1317"/>
                  </a:cubicBezTo>
                  <a:cubicBezTo>
                    <a:pt x="573" y="1260"/>
                    <a:pt x="687" y="1317"/>
                    <a:pt x="744" y="1260"/>
                  </a:cubicBezTo>
                  <a:cubicBezTo>
                    <a:pt x="773" y="1231"/>
                    <a:pt x="773" y="1202"/>
                    <a:pt x="773" y="1174"/>
                  </a:cubicBezTo>
                  <a:cubicBezTo>
                    <a:pt x="773" y="1088"/>
                    <a:pt x="802" y="1002"/>
                    <a:pt x="802" y="916"/>
                  </a:cubicBezTo>
                  <a:cubicBezTo>
                    <a:pt x="830" y="802"/>
                    <a:pt x="830" y="716"/>
                    <a:pt x="802" y="601"/>
                  </a:cubicBezTo>
                  <a:cubicBezTo>
                    <a:pt x="773" y="544"/>
                    <a:pt x="687" y="544"/>
                    <a:pt x="659" y="487"/>
                  </a:cubicBezTo>
                  <a:cubicBezTo>
                    <a:pt x="630" y="458"/>
                    <a:pt x="573" y="29"/>
                    <a:pt x="6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6" name="Google Shape;27656;p67"/>
            <p:cNvSpPr/>
            <p:nvPr/>
          </p:nvSpPr>
          <p:spPr>
            <a:xfrm>
              <a:off x="5012350" y="3593725"/>
              <a:ext cx="17900" cy="18625"/>
            </a:xfrm>
            <a:custGeom>
              <a:avLst/>
              <a:gdLst/>
              <a:ahLst/>
              <a:cxnLst/>
              <a:rect l="l" t="t" r="r" b="b"/>
              <a:pathLst>
                <a:path w="716" h="745" extrusionOk="0">
                  <a:moveTo>
                    <a:pt x="429" y="201"/>
                  </a:moveTo>
                  <a:cubicBezTo>
                    <a:pt x="258" y="315"/>
                    <a:pt x="143" y="429"/>
                    <a:pt x="0" y="573"/>
                  </a:cubicBezTo>
                  <a:cubicBezTo>
                    <a:pt x="57" y="601"/>
                    <a:pt x="143" y="601"/>
                    <a:pt x="229" y="630"/>
                  </a:cubicBezTo>
                  <a:cubicBezTo>
                    <a:pt x="229" y="658"/>
                    <a:pt x="229" y="716"/>
                    <a:pt x="229" y="744"/>
                  </a:cubicBezTo>
                  <a:cubicBezTo>
                    <a:pt x="315" y="744"/>
                    <a:pt x="372" y="687"/>
                    <a:pt x="458" y="630"/>
                  </a:cubicBezTo>
                  <a:cubicBezTo>
                    <a:pt x="515" y="573"/>
                    <a:pt x="630" y="573"/>
                    <a:pt x="716" y="573"/>
                  </a:cubicBezTo>
                  <a:cubicBezTo>
                    <a:pt x="687" y="515"/>
                    <a:pt x="658" y="458"/>
                    <a:pt x="601" y="429"/>
                  </a:cubicBezTo>
                  <a:cubicBezTo>
                    <a:pt x="601" y="429"/>
                    <a:pt x="572" y="401"/>
                    <a:pt x="572" y="372"/>
                  </a:cubicBezTo>
                  <a:cubicBezTo>
                    <a:pt x="544" y="372"/>
                    <a:pt x="544" y="344"/>
                    <a:pt x="572" y="315"/>
                  </a:cubicBezTo>
                  <a:lnTo>
                    <a:pt x="716" y="0"/>
                  </a:lnTo>
                  <a:cubicBezTo>
                    <a:pt x="630" y="57"/>
                    <a:pt x="515" y="115"/>
                    <a:pt x="429" y="201"/>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7" name="Google Shape;27657;p67"/>
            <p:cNvSpPr/>
            <p:nvPr/>
          </p:nvSpPr>
          <p:spPr>
            <a:xfrm>
              <a:off x="4892150" y="3726075"/>
              <a:ext cx="65125" cy="16475"/>
            </a:xfrm>
            <a:custGeom>
              <a:avLst/>
              <a:gdLst/>
              <a:ahLst/>
              <a:cxnLst/>
              <a:rect l="l" t="t" r="r" b="b"/>
              <a:pathLst>
                <a:path w="2605" h="659" extrusionOk="0">
                  <a:moveTo>
                    <a:pt x="0" y="630"/>
                  </a:moveTo>
                  <a:cubicBezTo>
                    <a:pt x="86" y="659"/>
                    <a:pt x="172" y="659"/>
                    <a:pt x="258" y="630"/>
                  </a:cubicBezTo>
                  <a:cubicBezTo>
                    <a:pt x="344" y="573"/>
                    <a:pt x="401" y="516"/>
                    <a:pt x="487" y="459"/>
                  </a:cubicBezTo>
                  <a:cubicBezTo>
                    <a:pt x="658" y="401"/>
                    <a:pt x="859" y="373"/>
                    <a:pt x="1030" y="430"/>
                  </a:cubicBezTo>
                  <a:cubicBezTo>
                    <a:pt x="1574" y="430"/>
                    <a:pt x="2089" y="401"/>
                    <a:pt x="2604" y="344"/>
                  </a:cubicBezTo>
                  <a:cubicBezTo>
                    <a:pt x="2375" y="258"/>
                    <a:pt x="2118" y="258"/>
                    <a:pt x="1860" y="287"/>
                  </a:cubicBezTo>
                  <a:cubicBezTo>
                    <a:pt x="1517" y="287"/>
                    <a:pt x="1145" y="230"/>
                    <a:pt x="801" y="172"/>
                  </a:cubicBezTo>
                  <a:cubicBezTo>
                    <a:pt x="658" y="144"/>
                    <a:pt x="315" y="1"/>
                    <a:pt x="200" y="87"/>
                  </a:cubicBezTo>
                  <a:cubicBezTo>
                    <a:pt x="172" y="115"/>
                    <a:pt x="0" y="630"/>
                    <a:pt x="0" y="63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8" name="Google Shape;27658;p67"/>
            <p:cNvSpPr/>
            <p:nvPr/>
          </p:nvSpPr>
          <p:spPr>
            <a:xfrm>
              <a:off x="4991600" y="3720350"/>
              <a:ext cx="20775" cy="12900"/>
            </a:xfrm>
            <a:custGeom>
              <a:avLst/>
              <a:gdLst/>
              <a:ahLst/>
              <a:cxnLst/>
              <a:rect l="l" t="t" r="r" b="b"/>
              <a:pathLst>
                <a:path w="831" h="516" extrusionOk="0">
                  <a:moveTo>
                    <a:pt x="143" y="173"/>
                  </a:moveTo>
                  <a:cubicBezTo>
                    <a:pt x="86" y="173"/>
                    <a:pt x="29" y="230"/>
                    <a:pt x="29" y="287"/>
                  </a:cubicBezTo>
                  <a:cubicBezTo>
                    <a:pt x="0" y="344"/>
                    <a:pt x="29" y="401"/>
                    <a:pt x="86" y="459"/>
                  </a:cubicBezTo>
                  <a:cubicBezTo>
                    <a:pt x="229" y="516"/>
                    <a:pt x="401" y="344"/>
                    <a:pt x="573" y="373"/>
                  </a:cubicBezTo>
                  <a:cubicBezTo>
                    <a:pt x="630" y="401"/>
                    <a:pt x="687" y="430"/>
                    <a:pt x="744" y="487"/>
                  </a:cubicBezTo>
                  <a:cubicBezTo>
                    <a:pt x="773" y="430"/>
                    <a:pt x="830" y="316"/>
                    <a:pt x="773" y="258"/>
                  </a:cubicBezTo>
                  <a:cubicBezTo>
                    <a:pt x="744" y="173"/>
                    <a:pt x="658" y="173"/>
                    <a:pt x="630" y="115"/>
                  </a:cubicBezTo>
                  <a:cubicBezTo>
                    <a:pt x="601" y="58"/>
                    <a:pt x="601" y="29"/>
                    <a:pt x="544" y="1"/>
                  </a:cubicBezTo>
                  <a:cubicBezTo>
                    <a:pt x="515" y="1"/>
                    <a:pt x="429" y="29"/>
                    <a:pt x="372" y="58"/>
                  </a:cubicBezTo>
                  <a:cubicBezTo>
                    <a:pt x="286" y="144"/>
                    <a:pt x="172" y="144"/>
                    <a:pt x="86" y="87"/>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9" name="Google Shape;27659;p67"/>
            <p:cNvSpPr/>
            <p:nvPr/>
          </p:nvSpPr>
          <p:spPr>
            <a:xfrm>
              <a:off x="5064575" y="3730375"/>
              <a:ext cx="17200" cy="13625"/>
            </a:xfrm>
            <a:custGeom>
              <a:avLst/>
              <a:gdLst/>
              <a:ahLst/>
              <a:cxnLst/>
              <a:rect l="l" t="t" r="r" b="b"/>
              <a:pathLst>
                <a:path w="688" h="545" extrusionOk="0">
                  <a:moveTo>
                    <a:pt x="315" y="144"/>
                  </a:moveTo>
                  <a:cubicBezTo>
                    <a:pt x="229" y="172"/>
                    <a:pt x="115" y="229"/>
                    <a:pt x="29" y="258"/>
                  </a:cubicBezTo>
                  <a:cubicBezTo>
                    <a:pt x="0" y="287"/>
                    <a:pt x="0" y="287"/>
                    <a:pt x="0" y="315"/>
                  </a:cubicBezTo>
                  <a:cubicBezTo>
                    <a:pt x="0" y="344"/>
                    <a:pt x="0" y="344"/>
                    <a:pt x="0" y="344"/>
                  </a:cubicBezTo>
                  <a:cubicBezTo>
                    <a:pt x="115" y="487"/>
                    <a:pt x="344" y="344"/>
                    <a:pt x="487" y="430"/>
                  </a:cubicBezTo>
                  <a:cubicBezTo>
                    <a:pt x="515" y="458"/>
                    <a:pt x="544" y="487"/>
                    <a:pt x="573" y="516"/>
                  </a:cubicBezTo>
                  <a:cubicBezTo>
                    <a:pt x="601" y="544"/>
                    <a:pt x="659" y="544"/>
                    <a:pt x="659" y="516"/>
                  </a:cubicBezTo>
                  <a:cubicBezTo>
                    <a:pt x="659" y="487"/>
                    <a:pt x="659" y="487"/>
                    <a:pt x="659" y="458"/>
                  </a:cubicBezTo>
                  <a:cubicBezTo>
                    <a:pt x="659" y="315"/>
                    <a:pt x="687" y="144"/>
                    <a:pt x="687" y="0"/>
                  </a:cubicBezTo>
                  <a:lnTo>
                    <a:pt x="315" y="172"/>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0" name="Google Shape;27660;p67"/>
            <p:cNvSpPr/>
            <p:nvPr/>
          </p:nvSpPr>
          <p:spPr>
            <a:xfrm>
              <a:off x="5080300" y="3671700"/>
              <a:ext cx="35100" cy="18625"/>
            </a:xfrm>
            <a:custGeom>
              <a:avLst/>
              <a:gdLst/>
              <a:ahLst/>
              <a:cxnLst/>
              <a:rect l="l" t="t" r="r" b="b"/>
              <a:pathLst>
                <a:path w="1404" h="745" extrusionOk="0">
                  <a:moveTo>
                    <a:pt x="487" y="745"/>
                  </a:moveTo>
                  <a:cubicBezTo>
                    <a:pt x="745" y="602"/>
                    <a:pt x="1031" y="516"/>
                    <a:pt x="1346" y="487"/>
                  </a:cubicBezTo>
                  <a:cubicBezTo>
                    <a:pt x="1346" y="487"/>
                    <a:pt x="1375" y="487"/>
                    <a:pt x="1403" y="459"/>
                  </a:cubicBezTo>
                  <a:cubicBezTo>
                    <a:pt x="1403" y="459"/>
                    <a:pt x="1403" y="430"/>
                    <a:pt x="1403" y="430"/>
                  </a:cubicBezTo>
                  <a:cubicBezTo>
                    <a:pt x="1403" y="316"/>
                    <a:pt x="1260" y="230"/>
                    <a:pt x="1146" y="201"/>
                  </a:cubicBezTo>
                  <a:cubicBezTo>
                    <a:pt x="1003" y="201"/>
                    <a:pt x="888" y="144"/>
                    <a:pt x="774" y="115"/>
                  </a:cubicBezTo>
                  <a:cubicBezTo>
                    <a:pt x="745" y="58"/>
                    <a:pt x="688" y="29"/>
                    <a:pt x="659" y="29"/>
                  </a:cubicBezTo>
                  <a:cubicBezTo>
                    <a:pt x="573" y="1"/>
                    <a:pt x="487" y="29"/>
                    <a:pt x="430" y="58"/>
                  </a:cubicBezTo>
                  <a:cubicBezTo>
                    <a:pt x="287" y="115"/>
                    <a:pt x="1" y="172"/>
                    <a:pt x="87" y="344"/>
                  </a:cubicBezTo>
                  <a:cubicBezTo>
                    <a:pt x="201" y="487"/>
                    <a:pt x="344" y="630"/>
                    <a:pt x="487" y="7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1" name="Google Shape;27661;p67"/>
            <p:cNvSpPr/>
            <p:nvPr/>
          </p:nvSpPr>
          <p:spPr>
            <a:xfrm>
              <a:off x="2421575" y="2670025"/>
              <a:ext cx="50825" cy="52975"/>
            </a:xfrm>
            <a:custGeom>
              <a:avLst/>
              <a:gdLst/>
              <a:ahLst/>
              <a:cxnLst/>
              <a:rect l="l" t="t" r="r" b="b"/>
              <a:pathLst>
                <a:path w="2033" h="2119" extrusionOk="0">
                  <a:moveTo>
                    <a:pt x="1146" y="29"/>
                  </a:moveTo>
                  <a:cubicBezTo>
                    <a:pt x="974" y="1"/>
                    <a:pt x="802" y="29"/>
                    <a:pt x="659" y="87"/>
                  </a:cubicBezTo>
                  <a:lnTo>
                    <a:pt x="631" y="87"/>
                  </a:lnTo>
                  <a:cubicBezTo>
                    <a:pt x="602" y="115"/>
                    <a:pt x="602" y="115"/>
                    <a:pt x="631" y="115"/>
                  </a:cubicBezTo>
                  <a:cubicBezTo>
                    <a:pt x="516" y="316"/>
                    <a:pt x="402" y="516"/>
                    <a:pt x="258" y="688"/>
                  </a:cubicBezTo>
                  <a:cubicBezTo>
                    <a:pt x="173" y="773"/>
                    <a:pt x="58" y="917"/>
                    <a:pt x="1" y="1031"/>
                  </a:cubicBezTo>
                  <a:cubicBezTo>
                    <a:pt x="344" y="1146"/>
                    <a:pt x="688" y="1289"/>
                    <a:pt x="1003" y="1460"/>
                  </a:cubicBezTo>
                  <a:lnTo>
                    <a:pt x="1060" y="1489"/>
                  </a:lnTo>
                  <a:lnTo>
                    <a:pt x="1060" y="1546"/>
                  </a:lnTo>
                  <a:cubicBezTo>
                    <a:pt x="1060" y="1747"/>
                    <a:pt x="1088" y="1918"/>
                    <a:pt x="1146" y="2119"/>
                  </a:cubicBezTo>
                  <a:lnTo>
                    <a:pt x="2033" y="1975"/>
                  </a:lnTo>
                  <a:lnTo>
                    <a:pt x="1489" y="974"/>
                  </a:lnTo>
                  <a:cubicBezTo>
                    <a:pt x="1375" y="859"/>
                    <a:pt x="1346" y="688"/>
                    <a:pt x="1375" y="516"/>
                  </a:cubicBezTo>
                  <a:cubicBezTo>
                    <a:pt x="1375" y="430"/>
                    <a:pt x="1460" y="344"/>
                    <a:pt x="1518" y="287"/>
                  </a:cubicBezTo>
                  <a:lnTo>
                    <a:pt x="1403" y="201"/>
                  </a:lnTo>
                  <a:cubicBezTo>
                    <a:pt x="1317" y="115"/>
                    <a:pt x="1232" y="58"/>
                    <a:pt x="1146"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2" name="Google Shape;27662;p67"/>
            <p:cNvSpPr/>
            <p:nvPr/>
          </p:nvSpPr>
          <p:spPr>
            <a:xfrm>
              <a:off x="4183100" y="2911875"/>
              <a:ext cx="238275" cy="485825"/>
            </a:xfrm>
            <a:custGeom>
              <a:avLst/>
              <a:gdLst/>
              <a:ahLst/>
              <a:cxnLst/>
              <a:rect l="l" t="t" r="r" b="b"/>
              <a:pathLst>
                <a:path w="9531" h="19433" extrusionOk="0">
                  <a:moveTo>
                    <a:pt x="9044" y="11219"/>
                  </a:moveTo>
                  <a:cubicBezTo>
                    <a:pt x="8844" y="10561"/>
                    <a:pt x="8529" y="9874"/>
                    <a:pt x="7899" y="9645"/>
                  </a:cubicBezTo>
                  <a:cubicBezTo>
                    <a:pt x="6697" y="9158"/>
                    <a:pt x="6154" y="7784"/>
                    <a:pt x="5352" y="6783"/>
                  </a:cubicBezTo>
                  <a:cubicBezTo>
                    <a:pt x="5181" y="6554"/>
                    <a:pt x="5009" y="6296"/>
                    <a:pt x="4894" y="6039"/>
                  </a:cubicBezTo>
                  <a:cubicBezTo>
                    <a:pt x="4608" y="5266"/>
                    <a:pt x="4980" y="4350"/>
                    <a:pt x="5553" y="3778"/>
                  </a:cubicBezTo>
                  <a:cubicBezTo>
                    <a:pt x="6182" y="3263"/>
                    <a:pt x="6840" y="2833"/>
                    <a:pt x="7585" y="2490"/>
                  </a:cubicBezTo>
                  <a:cubicBezTo>
                    <a:pt x="7413" y="2347"/>
                    <a:pt x="7184" y="2261"/>
                    <a:pt x="6926" y="2290"/>
                  </a:cubicBezTo>
                  <a:lnTo>
                    <a:pt x="6869" y="2290"/>
                  </a:lnTo>
                  <a:cubicBezTo>
                    <a:pt x="6640" y="2375"/>
                    <a:pt x="6383" y="2290"/>
                    <a:pt x="6239" y="2089"/>
                  </a:cubicBezTo>
                  <a:lnTo>
                    <a:pt x="5638" y="1517"/>
                  </a:lnTo>
                  <a:cubicBezTo>
                    <a:pt x="5524" y="1431"/>
                    <a:pt x="5467" y="1317"/>
                    <a:pt x="5409" y="1173"/>
                  </a:cubicBezTo>
                  <a:cubicBezTo>
                    <a:pt x="5381" y="1002"/>
                    <a:pt x="5467" y="801"/>
                    <a:pt x="5638" y="658"/>
                  </a:cubicBezTo>
                  <a:cubicBezTo>
                    <a:pt x="5123" y="544"/>
                    <a:pt x="4608" y="343"/>
                    <a:pt x="4179" y="57"/>
                  </a:cubicBezTo>
                  <a:cubicBezTo>
                    <a:pt x="4122" y="29"/>
                    <a:pt x="4093" y="0"/>
                    <a:pt x="4036" y="0"/>
                  </a:cubicBezTo>
                  <a:cubicBezTo>
                    <a:pt x="3950" y="0"/>
                    <a:pt x="3893" y="29"/>
                    <a:pt x="3807" y="86"/>
                  </a:cubicBezTo>
                  <a:cubicBezTo>
                    <a:pt x="3292" y="429"/>
                    <a:pt x="2776" y="744"/>
                    <a:pt x="2233" y="1030"/>
                  </a:cubicBezTo>
                  <a:cubicBezTo>
                    <a:pt x="2175" y="1059"/>
                    <a:pt x="2118" y="1059"/>
                    <a:pt x="2090" y="1002"/>
                  </a:cubicBezTo>
                  <a:lnTo>
                    <a:pt x="1918" y="687"/>
                  </a:lnTo>
                  <a:lnTo>
                    <a:pt x="1660" y="944"/>
                  </a:lnTo>
                  <a:cubicBezTo>
                    <a:pt x="1632" y="973"/>
                    <a:pt x="1603" y="973"/>
                    <a:pt x="1574" y="973"/>
                  </a:cubicBezTo>
                  <a:cubicBezTo>
                    <a:pt x="1517" y="944"/>
                    <a:pt x="1489" y="944"/>
                    <a:pt x="1489" y="887"/>
                  </a:cubicBezTo>
                  <a:cubicBezTo>
                    <a:pt x="1460" y="830"/>
                    <a:pt x="1431" y="801"/>
                    <a:pt x="1374" y="744"/>
                  </a:cubicBezTo>
                  <a:cubicBezTo>
                    <a:pt x="1231" y="887"/>
                    <a:pt x="1031" y="944"/>
                    <a:pt x="830" y="944"/>
                  </a:cubicBezTo>
                  <a:cubicBezTo>
                    <a:pt x="659" y="916"/>
                    <a:pt x="516" y="859"/>
                    <a:pt x="401" y="716"/>
                  </a:cubicBezTo>
                  <a:cubicBezTo>
                    <a:pt x="315" y="887"/>
                    <a:pt x="201" y="1030"/>
                    <a:pt x="58" y="1145"/>
                  </a:cubicBezTo>
                  <a:cubicBezTo>
                    <a:pt x="58" y="1145"/>
                    <a:pt x="29" y="1173"/>
                    <a:pt x="0" y="1173"/>
                  </a:cubicBezTo>
                  <a:cubicBezTo>
                    <a:pt x="172" y="1488"/>
                    <a:pt x="372" y="1774"/>
                    <a:pt x="601" y="2061"/>
                  </a:cubicBezTo>
                  <a:cubicBezTo>
                    <a:pt x="630" y="2003"/>
                    <a:pt x="659" y="1946"/>
                    <a:pt x="687" y="1889"/>
                  </a:cubicBezTo>
                  <a:cubicBezTo>
                    <a:pt x="687" y="1832"/>
                    <a:pt x="745" y="1803"/>
                    <a:pt x="773" y="1803"/>
                  </a:cubicBezTo>
                  <a:cubicBezTo>
                    <a:pt x="945" y="1774"/>
                    <a:pt x="1117" y="1832"/>
                    <a:pt x="1231" y="1918"/>
                  </a:cubicBezTo>
                  <a:cubicBezTo>
                    <a:pt x="1288" y="1946"/>
                    <a:pt x="1317" y="2003"/>
                    <a:pt x="1288" y="2061"/>
                  </a:cubicBezTo>
                  <a:cubicBezTo>
                    <a:pt x="1174" y="2318"/>
                    <a:pt x="1174" y="2604"/>
                    <a:pt x="1317" y="2833"/>
                  </a:cubicBezTo>
                  <a:cubicBezTo>
                    <a:pt x="1460" y="3062"/>
                    <a:pt x="1689" y="3263"/>
                    <a:pt x="1947" y="3349"/>
                  </a:cubicBezTo>
                  <a:cubicBezTo>
                    <a:pt x="1975" y="3377"/>
                    <a:pt x="2004" y="3377"/>
                    <a:pt x="2004" y="3377"/>
                  </a:cubicBezTo>
                  <a:cubicBezTo>
                    <a:pt x="2061" y="3349"/>
                    <a:pt x="2090" y="3320"/>
                    <a:pt x="2118" y="3291"/>
                  </a:cubicBezTo>
                  <a:lnTo>
                    <a:pt x="2118" y="3263"/>
                  </a:lnTo>
                  <a:cubicBezTo>
                    <a:pt x="2490" y="2919"/>
                    <a:pt x="3091" y="2976"/>
                    <a:pt x="3377" y="3406"/>
                  </a:cubicBezTo>
                  <a:cubicBezTo>
                    <a:pt x="3406" y="3434"/>
                    <a:pt x="3406" y="3463"/>
                    <a:pt x="3377" y="3520"/>
                  </a:cubicBezTo>
                  <a:cubicBezTo>
                    <a:pt x="3320" y="3635"/>
                    <a:pt x="3234" y="3778"/>
                    <a:pt x="3149" y="3864"/>
                  </a:cubicBezTo>
                  <a:lnTo>
                    <a:pt x="3692" y="4350"/>
                  </a:lnTo>
                  <a:cubicBezTo>
                    <a:pt x="3750" y="4407"/>
                    <a:pt x="3807" y="4493"/>
                    <a:pt x="3807" y="4551"/>
                  </a:cubicBezTo>
                  <a:cubicBezTo>
                    <a:pt x="3807" y="4636"/>
                    <a:pt x="3778" y="4722"/>
                    <a:pt x="3721" y="4751"/>
                  </a:cubicBezTo>
                  <a:lnTo>
                    <a:pt x="3349" y="5266"/>
                  </a:lnTo>
                  <a:cubicBezTo>
                    <a:pt x="3320" y="5295"/>
                    <a:pt x="3263" y="5295"/>
                    <a:pt x="3206" y="5295"/>
                  </a:cubicBezTo>
                  <a:cubicBezTo>
                    <a:pt x="3005" y="5209"/>
                    <a:pt x="2805" y="5123"/>
                    <a:pt x="2605" y="4980"/>
                  </a:cubicBezTo>
                  <a:lnTo>
                    <a:pt x="2404" y="5266"/>
                  </a:lnTo>
                  <a:cubicBezTo>
                    <a:pt x="2662" y="5438"/>
                    <a:pt x="2862" y="5638"/>
                    <a:pt x="3091" y="5810"/>
                  </a:cubicBezTo>
                  <a:cubicBezTo>
                    <a:pt x="3320" y="5953"/>
                    <a:pt x="3578" y="6182"/>
                    <a:pt x="3864" y="6382"/>
                  </a:cubicBezTo>
                  <a:cubicBezTo>
                    <a:pt x="3893" y="6382"/>
                    <a:pt x="3921" y="6439"/>
                    <a:pt x="3893" y="6497"/>
                  </a:cubicBezTo>
                  <a:lnTo>
                    <a:pt x="3807" y="6783"/>
                  </a:lnTo>
                  <a:cubicBezTo>
                    <a:pt x="4293" y="7040"/>
                    <a:pt x="4723" y="7412"/>
                    <a:pt x="5095" y="7813"/>
                  </a:cubicBezTo>
                  <a:cubicBezTo>
                    <a:pt x="5266" y="8013"/>
                    <a:pt x="5409" y="8214"/>
                    <a:pt x="5553" y="8414"/>
                  </a:cubicBezTo>
                  <a:cubicBezTo>
                    <a:pt x="5867" y="8901"/>
                    <a:pt x="6268" y="9301"/>
                    <a:pt x="6755" y="9588"/>
                  </a:cubicBezTo>
                  <a:cubicBezTo>
                    <a:pt x="6783" y="9616"/>
                    <a:pt x="6812" y="9645"/>
                    <a:pt x="6812" y="9673"/>
                  </a:cubicBezTo>
                  <a:cubicBezTo>
                    <a:pt x="6812" y="9702"/>
                    <a:pt x="6812" y="9731"/>
                    <a:pt x="6783" y="9759"/>
                  </a:cubicBezTo>
                  <a:cubicBezTo>
                    <a:pt x="6669" y="9902"/>
                    <a:pt x="6611" y="10074"/>
                    <a:pt x="6554" y="10246"/>
                  </a:cubicBezTo>
                  <a:cubicBezTo>
                    <a:pt x="6898" y="10274"/>
                    <a:pt x="7184" y="10475"/>
                    <a:pt x="7327" y="10790"/>
                  </a:cubicBezTo>
                  <a:cubicBezTo>
                    <a:pt x="7384" y="10847"/>
                    <a:pt x="7356" y="10904"/>
                    <a:pt x="7298" y="10933"/>
                  </a:cubicBezTo>
                  <a:cubicBezTo>
                    <a:pt x="7041" y="11076"/>
                    <a:pt x="6840" y="11333"/>
                    <a:pt x="6783" y="11648"/>
                  </a:cubicBezTo>
                  <a:cubicBezTo>
                    <a:pt x="6783" y="11648"/>
                    <a:pt x="6783" y="11677"/>
                    <a:pt x="6783" y="11677"/>
                  </a:cubicBezTo>
                  <a:cubicBezTo>
                    <a:pt x="6783" y="11705"/>
                    <a:pt x="6755" y="11734"/>
                    <a:pt x="6726" y="11763"/>
                  </a:cubicBezTo>
                  <a:cubicBezTo>
                    <a:pt x="6697" y="12077"/>
                    <a:pt x="6697" y="12392"/>
                    <a:pt x="6726" y="12736"/>
                  </a:cubicBezTo>
                  <a:lnTo>
                    <a:pt x="6812" y="14567"/>
                  </a:lnTo>
                  <a:cubicBezTo>
                    <a:pt x="6840" y="14596"/>
                    <a:pt x="6812" y="14624"/>
                    <a:pt x="6783" y="14653"/>
                  </a:cubicBezTo>
                  <a:cubicBezTo>
                    <a:pt x="6783" y="14653"/>
                    <a:pt x="6755" y="14682"/>
                    <a:pt x="6726" y="14682"/>
                  </a:cubicBezTo>
                  <a:lnTo>
                    <a:pt x="6726" y="14682"/>
                  </a:lnTo>
                  <a:cubicBezTo>
                    <a:pt x="6411" y="14682"/>
                    <a:pt x="6154" y="14796"/>
                    <a:pt x="5953" y="15025"/>
                  </a:cubicBezTo>
                  <a:cubicBezTo>
                    <a:pt x="5925" y="15082"/>
                    <a:pt x="5867" y="15082"/>
                    <a:pt x="5839" y="15054"/>
                  </a:cubicBezTo>
                  <a:cubicBezTo>
                    <a:pt x="5724" y="14997"/>
                    <a:pt x="5610" y="14968"/>
                    <a:pt x="5495" y="14968"/>
                  </a:cubicBezTo>
                  <a:cubicBezTo>
                    <a:pt x="5553" y="15168"/>
                    <a:pt x="5610" y="15369"/>
                    <a:pt x="5610" y="15598"/>
                  </a:cubicBezTo>
                  <a:cubicBezTo>
                    <a:pt x="5610" y="15626"/>
                    <a:pt x="5610" y="15655"/>
                    <a:pt x="5581" y="15683"/>
                  </a:cubicBezTo>
                  <a:cubicBezTo>
                    <a:pt x="5553" y="15683"/>
                    <a:pt x="5524" y="15712"/>
                    <a:pt x="5495" y="15712"/>
                  </a:cubicBezTo>
                  <a:lnTo>
                    <a:pt x="4894" y="15712"/>
                  </a:lnTo>
                  <a:cubicBezTo>
                    <a:pt x="5037" y="16055"/>
                    <a:pt x="5209" y="16370"/>
                    <a:pt x="5409" y="16685"/>
                  </a:cubicBezTo>
                  <a:cubicBezTo>
                    <a:pt x="5438" y="16714"/>
                    <a:pt x="5438" y="16771"/>
                    <a:pt x="5409" y="16800"/>
                  </a:cubicBezTo>
                  <a:cubicBezTo>
                    <a:pt x="5381" y="16828"/>
                    <a:pt x="5352" y="16857"/>
                    <a:pt x="5295" y="16857"/>
                  </a:cubicBezTo>
                  <a:lnTo>
                    <a:pt x="4236" y="16599"/>
                  </a:lnTo>
                  <a:cubicBezTo>
                    <a:pt x="4179" y="16571"/>
                    <a:pt x="4122" y="16571"/>
                    <a:pt x="4064" y="16599"/>
                  </a:cubicBezTo>
                  <a:cubicBezTo>
                    <a:pt x="4007" y="16628"/>
                    <a:pt x="3950" y="16656"/>
                    <a:pt x="3921" y="16685"/>
                  </a:cubicBezTo>
                  <a:lnTo>
                    <a:pt x="3320" y="17315"/>
                  </a:lnTo>
                  <a:lnTo>
                    <a:pt x="3149" y="17143"/>
                  </a:lnTo>
                  <a:lnTo>
                    <a:pt x="3778" y="16542"/>
                  </a:lnTo>
                  <a:cubicBezTo>
                    <a:pt x="3893" y="16370"/>
                    <a:pt x="4122" y="16313"/>
                    <a:pt x="4293" y="16399"/>
                  </a:cubicBezTo>
                  <a:lnTo>
                    <a:pt x="5095" y="16571"/>
                  </a:lnTo>
                  <a:cubicBezTo>
                    <a:pt x="4894" y="16284"/>
                    <a:pt x="4751" y="15970"/>
                    <a:pt x="4637" y="15655"/>
                  </a:cubicBezTo>
                  <a:cubicBezTo>
                    <a:pt x="4637" y="15626"/>
                    <a:pt x="4637" y="15598"/>
                    <a:pt x="4637" y="15540"/>
                  </a:cubicBezTo>
                  <a:cubicBezTo>
                    <a:pt x="4665" y="15512"/>
                    <a:pt x="4694" y="15512"/>
                    <a:pt x="4723" y="15512"/>
                  </a:cubicBezTo>
                  <a:lnTo>
                    <a:pt x="5352" y="15512"/>
                  </a:lnTo>
                  <a:cubicBezTo>
                    <a:pt x="5352" y="15283"/>
                    <a:pt x="5295" y="15082"/>
                    <a:pt x="5238" y="14853"/>
                  </a:cubicBezTo>
                  <a:cubicBezTo>
                    <a:pt x="5209" y="14825"/>
                    <a:pt x="5238" y="14796"/>
                    <a:pt x="5266" y="14768"/>
                  </a:cubicBezTo>
                  <a:cubicBezTo>
                    <a:pt x="5266" y="14739"/>
                    <a:pt x="5324" y="14710"/>
                    <a:pt x="5352" y="14710"/>
                  </a:cubicBezTo>
                  <a:cubicBezTo>
                    <a:pt x="5524" y="14739"/>
                    <a:pt x="5667" y="14768"/>
                    <a:pt x="5839" y="14825"/>
                  </a:cubicBezTo>
                  <a:cubicBezTo>
                    <a:pt x="6039" y="14624"/>
                    <a:pt x="6297" y="14510"/>
                    <a:pt x="6583" y="14481"/>
                  </a:cubicBezTo>
                  <a:lnTo>
                    <a:pt x="6497" y="12764"/>
                  </a:lnTo>
                  <a:cubicBezTo>
                    <a:pt x="6468" y="12449"/>
                    <a:pt x="6468" y="12135"/>
                    <a:pt x="6497" y="11820"/>
                  </a:cubicBezTo>
                  <a:lnTo>
                    <a:pt x="5839" y="12192"/>
                  </a:lnTo>
                  <a:cubicBezTo>
                    <a:pt x="5810" y="12192"/>
                    <a:pt x="5782" y="12192"/>
                    <a:pt x="5753" y="12192"/>
                  </a:cubicBezTo>
                  <a:cubicBezTo>
                    <a:pt x="5724" y="12163"/>
                    <a:pt x="5696" y="12163"/>
                    <a:pt x="5696" y="12135"/>
                  </a:cubicBezTo>
                  <a:lnTo>
                    <a:pt x="5495" y="11763"/>
                  </a:lnTo>
                  <a:lnTo>
                    <a:pt x="5495" y="11763"/>
                  </a:lnTo>
                  <a:cubicBezTo>
                    <a:pt x="5438" y="11763"/>
                    <a:pt x="5352" y="11763"/>
                    <a:pt x="5295" y="11734"/>
                  </a:cubicBezTo>
                  <a:lnTo>
                    <a:pt x="5181" y="11734"/>
                  </a:lnTo>
                  <a:cubicBezTo>
                    <a:pt x="5123" y="11705"/>
                    <a:pt x="5095" y="11705"/>
                    <a:pt x="5037" y="11734"/>
                  </a:cubicBezTo>
                  <a:cubicBezTo>
                    <a:pt x="5181" y="11906"/>
                    <a:pt x="5324" y="12106"/>
                    <a:pt x="5381" y="12335"/>
                  </a:cubicBezTo>
                  <a:cubicBezTo>
                    <a:pt x="5438" y="12449"/>
                    <a:pt x="5409" y="12564"/>
                    <a:pt x="5295" y="12621"/>
                  </a:cubicBezTo>
                  <a:cubicBezTo>
                    <a:pt x="5295" y="12621"/>
                    <a:pt x="5266" y="12621"/>
                    <a:pt x="5209" y="12621"/>
                  </a:cubicBezTo>
                  <a:lnTo>
                    <a:pt x="5209" y="12621"/>
                  </a:lnTo>
                  <a:lnTo>
                    <a:pt x="4894" y="12621"/>
                  </a:lnTo>
                  <a:cubicBezTo>
                    <a:pt x="4866" y="12593"/>
                    <a:pt x="4837" y="12593"/>
                    <a:pt x="4808" y="12564"/>
                  </a:cubicBezTo>
                  <a:cubicBezTo>
                    <a:pt x="4522" y="12306"/>
                    <a:pt x="4150" y="12106"/>
                    <a:pt x="3778" y="12049"/>
                  </a:cubicBezTo>
                  <a:lnTo>
                    <a:pt x="3778" y="12049"/>
                  </a:lnTo>
                  <a:cubicBezTo>
                    <a:pt x="3578" y="12135"/>
                    <a:pt x="3349" y="12163"/>
                    <a:pt x="3149" y="12135"/>
                  </a:cubicBezTo>
                  <a:lnTo>
                    <a:pt x="3149" y="12135"/>
                  </a:lnTo>
                  <a:cubicBezTo>
                    <a:pt x="3120" y="12220"/>
                    <a:pt x="3034" y="12220"/>
                    <a:pt x="2977" y="12220"/>
                  </a:cubicBezTo>
                  <a:cubicBezTo>
                    <a:pt x="2862" y="12192"/>
                    <a:pt x="2748" y="12163"/>
                    <a:pt x="2633" y="12135"/>
                  </a:cubicBezTo>
                  <a:cubicBezTo>
                    <a:pt x="2290" y="12020"/>
                    <a:pt x="1947" y="12020"/>
                    <a:pt x="1603" y="12077"/>
                  </a:cubicBezTo>
                  <a:cubicBezTo>
                    <a:pt x="1346" y="12192"/>
                    <a:pt x="1117" y="12364"/>
                    <a:pt x="945" y="12564"/>
                  </a:cubicBezTo>
                  <a:lnTo>
                    <a:pt x="401" y="13079"/>
                  </a:lnTo>
                  <a:cubicBezTo>
                    <a:pt x="401" y="13108"/>
                    <a:pt x="372" y="13108"/>
                    <a:pt x="344" y="13136"/>
                  </a:cubicBezTo>
                  <a:cubicBezTo>
                    <a:pt x="344" y="13165"/>
                    <a:pt x="372" y="13194"/>
                    <a:pt x="401" y="13222"/>
                  </a:cubicBezTo>
                  <a:cubicBezTo>
                    <a:pt x="544" y="13451"/>
                    <a:pt x="630" y="13680"/>
                    <a:pt x="601" y="13938"/>
                  </a:cubicBezTo>
                  <a:lnTo>
                    <a:pt x="601" y="13995"/>
                  </a:lnTo>
                  <a:cubicBezTo>
                    <a:pt x="601" y="14052"/>
                    <a:pt x="601" y="14109"/>
                    <a:pt x="601" y="14167"/>
                  </a:cubicBezTo>
                  <a:cubicBezTo>
                    <a:pt x="630" y="14195"/>
                    <a:pt x="659" y="14224"/>
                    <a:pt x="687" y="14252"/>
                  </a:cubicBezTo>
                  <a:lnTo>
                    <a:pt x="745" y="14310"/>
                  </a:lnTo>
                  <a:cubicBezTo>
                    <a:pt x="916" y="14481"/>
                    <a:pt x="973" y="14768"/>
                    <a:pt x="916" y="14997"/>
                  </a:cubicBezTo>
                  <a:cubicBezTo>
                    <a:pt x="916" y="15025"/>
                    <a:pt x="916" y="15054"/>
                    <a:pt x="888" y="15054"/>
                  </a:cubicBezTo>
                  <a:cubicBezTo>
                    <a:pt x="1145" y="15311"/>
                    <a:pt x="1288" y="15626"/>
                    <a:pt x="1374" y="15970"/>
                  </a:cubicBezTo>
                  <a:cubicBezTo>
                    <a:pt x="1374" y="16113"/>
                    <a:pt x="1403" y="16284"/>
                    <a:pt x="1460" y="16399"/>
                  </a:cubicBezTo>
                  <a:cubicBezTo>
                    <a:pt x="1603" y="16685"/>
                    <a:pt x="1975" y="16714"/>
                    <a:pt x="2290" y="16771"/>
                  </a:cubicBezTo>
                  <a:cubicBezTo>
                    <a:pt x="2862" y="16857"/>
                    <a:pt x="3463" y="17229"/>
                    <a:pt x="3578" y="17801"/>
                  </a:cubicBezTo>
                  <a:cubicBezTo>
                    <a:pt x="3606" y="18087"/>
                    <a:pt x="3578" y="18374"/>
                    <a:pt x="3521" y="18660"/>
                  </a:cubicBezTo>
                  <a:cubicBezTo>
                    <a:pt x="3463" y="18946"/>
                    <a:pt x="3549" y="19232"/>
                    <a:pt x="3750" y="19433"/>
                  </a:cubicBezTo>
                  <a:cubicBezTo>
                    <a:pt x="3950" y="18832"/>
                    <a:pt x="4837" y="18774"/>
                    <a:pt x="5324" y="18316"/>
                  </a:cubicBezTo>
                  <a:cubicBezTo>
                    <a:pt x="5667" y="17944"/>
                    <a:pt x="5839" y="17315"/>
                    <a:pt x="6354" y="17229"/>
                  </a:cubicBezTo>
                  <a:cubicBezTo>
                    <a:pt x="6497" y="17229"/>
                    <a:pt x="6669" y="17229"/>
                    <a:pt x="6812" y="17229"/>
                  </a:cubicBezTo>
                  <a:cubicBezTo>
                    <a:pt x="6955" y="17172"/>
                    <a:pt x="7069" y="17114"/>
                    <a:pt x="7184" y="17029"/>
                  </a:cubicBezTo>
                  <a:lnTo>
                    <a:pt x="7957" y="16485"/>
                  </a:lnTo>
                  <a:cubicBezTo>
                    <a:pt x="8214" y="16284"/>
                    <a:pt x="8500" y="16084"/>
                    <a:pt x="8787" y="15912"/>
                  </a:cubicBezTo>
                  <a:cubicBezTo>
                    <a:pt x="8930" y="15855"/>
                    <a:pt x="9073" y="15741"/>
                    <a:pt x="9187" y="15598"/>
                  </a:cubicBezTo>
                  <a:cubicBezTo>
                    <a:pt x="9244" y="15454"/>
                    <a:pt x="9302" y="15311"/>
                    <a:pt x="9302" y="15168"/>
                  </a:cubicBezTo>
                  <a:cubicBezTo>
                    <a:pt x="9531" y="13852"/>
                    <a:pt x="9445" y="12478"/>
                    <a:pt x="9044" y="112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3" name="Google Shape;27663;p67"/>
            <p:cNvSpPr/>
            <p:nvPr/>
          </p:nvSpPr>
          <p:spPr>
            <a:xfrm>
              <a:off x="4124425" y="2944775"/>
              <a:ext cx="236125" cy="277625"/>
            </a:xfrm>
            <a:custGeom>
              <a:avLst/>
              <a:gdLst/>
              <a:ahLst/>
              <a:cxnLst/>
              <a:rect l="l" t="t" r="r" b="b"/>
              <a:pathLst>
                <a:path w="9445" h="11105" extrusionOk="0">
                  <a:moveTo>
                    <a:pt x="7528" y="11105"/>
                  </a:moveTo>
                  <a:cubicBezTo>
                    <a:pt x="7442" y="10876"/>
                    <a:pt x="7299" y="10676"/>
                    <a:pt x="7127" y="10504"/>
                  </a:cubicBezTo>
                  <a:cubicBezTo>
                    <a:pt x="7098" y="10447"/>
                    <a:pt x="7098" y="10389"/>
                    <a:pt x="7127" y="10361"/>
                  </a:cubicBezTo>
                  <a:cubicBezTo>
                    <a:pt x="7241" y="10218"/>
                    <a:pt x="7413" y="10160"/>
                    <a:pt x="7585" y="10189"/>
                  </a:cubicBezTo>
                  <a:lnTo>
                    <a:pt x="7699" y="10218"/>
                  </a:lnTo>
                  <a:cubicBezTo>
                    <a:pt x="7756" y="10218"/>
                    <a:pt x="7842" y="10246"/>
                    <a:pt x="7900" y="10218"/>
                  </a:cubicBezTo>
                  <a:cubicBezTo>
                    <a:pt x="7957" y="10218"/>
                    <a:pt x="8014" y="10246"/>
                    <a:pt x="8014" y="10275"/>
                  </a:cubicBezTo>
                  <a:lnTo>
                    <a:pt x="8186" y="10590"/>
                  </a:lnTo>
                  <a:lnTo>
                    <a:pt x="8844" y="10246"/>
                  </a:lnTo>
                  <a:cubicBezTo>
                    <a:pt x="8873" y="10218"/>
                    <a:pt x="8901" y="10218"/>
                    <a:pt x="8958" y="10218"/>
                  </a:cubicBezTo>
                  <a:cubicBezTo>
                    <a:pt x="9044" y="9903"/>
                    <a:pt x="9216" y="9674"/>
                    <a:pt x="9445" y="9502"/>
                  </a:cubicBezTo>
                  <a:cubicBezTo>
                    <a:pt x="9302" y="9245"/>
                    <a:pt x="9044" y="9130"/>
                    <a:pt x="8758" y="9130"/>
                  </a:cubicBezTo>
                  <a:cubicBezTo>
                    <a:pt x="8730" y="9130"/>
                    <a:pt x="8701" y="9101"/>
                    <a:pt x="8672" y="9101"/>
                  </a:cubicBezTo>
                  <a:cubicBezTo>
                    <a:pt x="8644" y="9073"/>
                    <a:pt x="8644" y="9016"/>
                    <a:pt x="8644" y="8987"/>
                  </a:cubicBezTo>
                  <a:cubicBezTo>
                    <a:pt x="8701" y="8787"/>
                    <a:pt x="8787" y="8586"/>
                    <a:pt x="8901" y="8415"/>
                  </a:cubicBezTo>
                  <a:cubicBezTo>
                    <a:pt x="8443" y="8100"/>
                    <a:pt x="8043" y="7699"/>
                    <a:pt x="7756" y="7213"/>
                  </a:cubicBezTo>
                  <a:cubicBezTo>
                    <a:pt x="7613" y="7041"/>
                    <a:pt x="7442" y="6841"/>
                    <a:pt x="7299" y="6640"/>
                  </a:cubicBezTo>
                  <a:cubicBezTo>
                    <a:pt x="6927" y="6211"/>
                    <a:pt x="6497" y="5867"/>
                    <a:pt x="5982" y="5610"/>
                  </a:cubicBezTo>
                  <a:cubicBezTo>
                    <a:pt x="5925" y="5610"/>
                    <a:pt x="5896" y="5524"/>
                    <a:pt x="5925" y="5495"/>
                  </a:cubicBezTo>
                  <a:lnTo>
                    <a:pt x="6011" y="5181"/>
                  </a:lnTo>
                  <a:cubicBezTo>
                    <a:pt x="5782" y="5009"/>
                    <a:pt x="5553" y="4837"/>
                    <a:pt x="5295" y="4665"/>
                  </a:cubicBezTo>
                  <a:cubicBezTo>
                    <a:pt x="5066" y="4465"/>
                    <a:pt x="4809" y="4265"/>
                    <a:pt x="4551" y="4064"/>
                  </a:cubicBezTo>
                  <a:cubicBezTo>
                    <a:pt x="4494" y="4036"/>
                    <a:pt x="4494" y="3979"/>
                    <a:pt x="4522" y="3921"/>
                  </a:cubicBezTo>
                  <a:lnTo>
                    <a:pt x="4837" y="3435"/>
                  </a:lnTo>
                  <a:cubicBezTo>
                    <a:pt x="4866" y="3406"/>
                    <a:pt x="4895" y="3378"/>
                    <a:pt x="4923" y="3378"/>
                  </a:cubicBezTo>
                  <a:cubicBezTo>
                    <a:pt x="4952" y="3378"/>
                    <a:pt x="5009" y="3378"/>
                    <a:pt x="5009" y="3406"/>
                  </a:cubicBezTo>
                  <a:cubicBezTo>
                    <a:pt x="5181" y="3549"/>
                    <a:pt x="5381" y="3664"/>
                    <a:pt x="5581" y="3721"/>
                  </a:cubicBezTo>
                  <a:lnTo>
                    <a:pt x="5896" y="3292"/>
                  </a:lnTo>
                  <a:cubicBezTo>
                    <a:pt x="5896" y="3292"/>
                    <a:pt x="5925" y="3263"/>
                    <a:pt x="5925" y="3263"/>
                  </a:cubicBezTo>
                  <a:cubicBezTo>
                    <a:pt x="5925" y="3235"/>
                    <a:pt x="5896" y="3206"/>
                    <a:pt x="5896" y="3206"/>
                  </a:cubicBezTo>
                  <a:lnTo>
                    <a:pt x="5238" y="2634"/>
                  </a:lnTo>
                  <a:cubicBezTo>
                    <a:pt x="5209" y="2605"/>
                    <a:pt x="5209" y="2576"/>
                    <a:pt x="5209" y="2548"/>
                  </a:cubicBezTo>
                  <a:cubicBezTo>
                    <a:pt x="5209" y="2519"/>
                    <a:pt x="5238" y="2490"/>
                    <a:pt x="5267" y="2462"/>
                  </a:cubicBezTo>
                  <a:cubicBezTo>
                    <a:pt x="5352" y="2376"/>
                    <a:pt x="5438" y="2290"/>
                    <a:pt x="5496" y="2176"/>
                  </a:cubicBezTo>
                  <a:cubicBezTo>
                    <a:pt x="5410" y="2061"/>
                    <a:pt x="5267" y="1975"/>
                    <a:pt x="5123" y="1975"/>
                  </a:cubicBezTo>
                  <a:cubicBezTo>
                    <a:pt x="4952" y="1947"/>
                    <a:pt x="4780" y="2004"/>
                    <a:pt x="4637" y="2118"/>
                  </a:cubicBezTo>
                  <a:lnTo>
                    <a:pt x="4608" y="2147"/>
                  </a:lnTo>
                  <a:cubicBezTo>
                    <a:pt x="4551" y="2290"/>
                    <a:pt x="4351" y="2347"/>
                    <a:pt x="4208" y="2261"/>
                  </a:cubicBezTo>
                  <a:cubicBezTo>
                    <a:pt x="3893" y="2147"/>
                    <a:pt x="3635" y="1918"/>
                    <a:pt x="3464" y="1632"/>
                  </a:cubicBezTo>
                  <a:cubicBezTo>
                    <a:pt x="3320" y="1374"/>
                    <a:pt x="3292" y="1059"/>
                    <a:pt x="3378" y="745"/>
                  </a:cubicBezTo>
                  <a:cubicBezTo>
                    <a:pt x="3320" y="745"/>
                    <a:pt x="3263" y="716"/>
                    <a:pt x="3206" y="716"/>
                  </a:cubicBezTo>
                  <a:cubicBezTo>
                    <a:pt x="3177" y="831"/>
                    <a:pt x="3120" y="916"/>
                    <a:pt x="3034" y="1002"/>
                  </a:cubicBezTo>
                  <a:cubicBezTo>
                    <a:pt x="3006" y="1031"/>
                    <a:pt x="2977" y="1059"/>
                    <a:pt x="2948" y="1059"/>
                  </a:cubicBezTo>
                  <a:cubicBezTo>
                    <a:pt x="2920" y="1059"/>
                    <a:pt x="2891" y="1031"/>
                    <a:pt x="2863" y="1002"/>
                  </a:cubicBezTo>
                  <a:cubicBezTo>
                    <a:pt x="2605" y="687"/>
                    <a:pt x="2347" y="344"/>
                    <a:pt x="2147" y="1"/>
                  </a:cubicBezTo>
                  <a:cubicBezTo>
                    <a:pt x="2033" y="29"/>
                    <a:pt x="1918" y="58"/>
                    <a:pt x="1804" y="58"/>
                  </a:cubicBezTo>
                  <a:cubicBezTo>
                    <a:pt x="1804" y="172"/>
                    <a:pt x="1804" y="258"/>
                    <a:pt x="1832" y="373"/>
                  </a:cubicBezTo>
                  <a:cubicBezTo>
                    <a:pt x="1832" y="687"/>
                    <a:pt x="1861" y="974"/>
                    <a:pt x="1890" y="1260"/>
                  </a:cubicBezTo>
                  <a:cubicBezTo>
                    <a:pt x="1890" y="1288"/>
                    <a:pt x="1890" y="1346"/>
                    <a:pt x="1918" y="1346"/>
                  </a:cubicBezTo>
                  <a:cubicBezTo>
                    <a:pt x="2004" y="1489"/>
                    <a:pt x="1918" y="1660"/>
                    <a:pt x="1775" y="1718"/>
                  </a:cubicBezTo>
                  <a:cubicBezTo>
                    <a:pt x="1632" y="1746"/>
                    <a:pt x="1460" y="1746"/>
                    <a:pt x="1289" y="1718"/>
                  </a:cubicBezTo>
                  <a:lnTo>
                    <a:pt x="1145" y="1689"/>
                  </a:lnTo>
                  <a:cubicBezTo>
                    <a:pt x="1088" y="1689"/>
                    <a:pt x="1002" y="1660"/>
                    <a:pt x="945" y="1603"/>
                  </a:cubicBezTo>
                  <a:cubicBezTo>
                    <a:pt x="916" y="1546"/>
                    <a:pt x="916" y="1489"/>
                    <a:pt x="916" y="1432"/>
                  </a:cubicBezTo>
                  <a:cubicBezTo>
                    <a:pt x="945" y="1260"/>
                    <a:pt x="945" y="1088"/>
                    <a:pt x="916" y="888"/>
                  </a:cubicBezTo>
                  <a:cubicBezTo>
                    <a:pt x="831" y="945"/>
                    <a:pt x="745" y="1002"/>
                    <a:pt x="659" y="1059"/>
                  </a:cubicBezTo>
                  <a:lnTo>
                    <a:pt x="659" y="1088"/>
                  </a:lnTo>
                  <a:lnTo>
                    <a:pt x="716" y="1088"/>
                  </a:lnTo>
                  <a:lnTo>
                    <a:pt x="688" y="1317"/>
                  </a:lnTo>
                  <a:lnTo>
                    <a:pt x="659" y="1317"/>
                  </a:lnTo>
                  <a:cubicBezTo>
                    <a:pt x="659" y="1746"/>
                    <a:pt x="630" y="2118"/>
                    <a:pt x="373" y="2176"/>
                  </a:cubicBezTo>
                  <a:cubicBezTo>
                    <a:pt x="315" y="2204"/>
                    <a:pt x="258" y="2204"/>
                    <a:pt x="201" y="2176"/>
                  </a:cubicBezTo>
                  <a:cubicBezTo>
                    <a:pt x="115" y="2176"/>
                    <a:pt x="87" y="2176"/>
                    <a:pt x="58" y="2204"/>
                  </a:cubicBezTo>
                  <a:cubicBezTo>
                    <a:pt x="58" y="2233"/>
                    <a:pt x="29" y="2261"/>
                    <a:pt x="29" y="2290"/>
                  </a:cubicBezTo>
                  <a:lnTo>
                    <a:pt x="1" y="2576"/>
                  </a:lnTo>
                  <a:lnTo>
                    <a:pt x="287" y="2634"/>
                  </a:lnTo>
                  <a:cubicBezTo>
                    <a:pt x="344" y="2662"/>
                    <a:pt x="373" y="2691"/>
                    <a:pt x="373" y="2748"/>
                  </a:cubicBezTo>
                  <a:cubicBezTo>
                    <a:pt x="373" y="3034"/>
                    <a:pt x="430" y="3349"/>
                    <a:pt x="430" y="3635"/>
                  </a:cubicBezTo>
                  <a:lnTo>
                    <a:pt x="430" y="3664"/>
                  </a:lnTo>
                  <a:cubicBezTo>
                    <a:pt x="544" y="3807"/>
                    <a:pt x="859" y="3750"/>
                    <a:pt x="1088" y="3692"/>
                  </a:cubicBezTo>
                  <a:cubicBezTo>
                    <a:pt x="1174" y="3692"/>
                    <a:pt x="1260" y="3664"/>
                    <a:pt x="1317" y="3664"/>
                  </a:cubicBezTo>
                  <a:cubicBezTo>
                    <a:pt x="1374" y="3664"/>
                    <a:pt x="1432" y="3692"/>
                    <a:pt x="1432" y="3750"/>
                  </a:cubicBezTo>
                  <a:cubicBezTo>
                    <a:pt x="1489" y="4208"/>
                    <a:pt x="1432" y="4694"/>
                    <a:pt x="1260" y="5123"/>
                  </a:cubicBezTo>
                  <a:cubicBezTo>
                    <a:pt x="1203" y="5209"/>
                    <a:pt x="1174" y="5295"/>
                    <a:pt x="1117" y="5381"/>
                  </a:cubicBezTo>
                  <a:cubicBezTo>
                    <a:pt x="1031" y="5581"/>
                    <a:pt x="945" y="5810"/>
                    <a:pt x="916" y="6039"/>
                  </a:cubicBezTo>
                  <a:lnTo>
                    <a:pt x="916" y="6125"/>
                  </a:lnTo>
                  <a:lnTo>
                    <a:pt x="974" y="6125"/>
                  </a:lnTo>
                  <a:cubicBezTo>
                    <a:pt x="1174" y="6039"/>
                    <a:pt x="1317" y="5925"/>
                    <a:pt x="1432" y="5753"/>
                  </a:cubicBezTo>
                  <a:cubicBezTo>
                    <a:pt x="1632" y="5524"/>
                    <a:pt x="1832" y="5295"/>
                    <a:pt x="2147" y="5324"/>
                  </a:cubicBezTo>
                  <a:cubicBezTo>
                    <a:pt x="2290" y="5324"/>
                    <a:pt x="2405" y="5381"/>
                    <a:pt x="2519" y="5438"/>
                  </a:cubicBezTo>
                  <a:cubicBezTo>
                    <a:pt x="2834" y="5610"/>
                    <a:pt x="3092" y="5839"/>
                    <a:pt x="3263" y="6125"/>
                  </a:cubicBezTo>
                  <a:cubicBezTo>
                    <a:pt x="3292" y="6154"/>
                    <a:pt x="3320" y="6182"/>
                    <a:pt x="3320" y="6211"/>
                  </a:cubicBezTo>
                  <a:cubicBezTo>
                    <a:pt x="3406" y="6211"/>
                    <a:pt x="3464" y="6154"/>
                    <a:pt x="3549" y="5953"/>
                  </a:cubicBezTo>
                  <a:cubicBezTo>
                    <a:pt x="3864" y="5467"/>
                    <a:pt x="4437" y="5238"/>
                    <a:pt x="4980" y="5410"/>
                  </a:cubicBezTo>
                  <a:cubicBezTo>
                    <a:pt x="5496" y="5553"/>
                    <a:pt x="5925" y="5982"/>
                    <a:pt x="6068" y="6497"/>
                  </a:cubicBezTo>
                  <a:cubicBezTo>
                    <a:pt x="6182" y="6812"/>
                    <a:pt x="6154" y="7155"/>
                    <a:pt x="5982" y="7442"/>
                  </a:cubicBezTo>
                  <a:lnTo>
                    <a:pt x="5953" y="7499"/>
                  </a:lnTo>
                  <a:cubicBezTo>
                    <a:pt x="5925" y="7527"/>
                    <a:pt x="5896" y="7556"/>
                    <a:pt x="5868" y="7585"/>
                  </a:cubicBezTo>
                  <a:cubicBezTo>
                    <a:pt x="5839" y="7728"/>
                    <a:pt x="5953" y="7842"/>
                    <a:pt x="6154" y="8014"/>
                  </a:cubicBezTo>
                  <a:lnTo>
                    <a:pt x="6297" y="8128"/>
                  </a:lnTo>
                  <a:cubicBezTo>
                    <a:pt x="6583" y="8472"/>
                    <a:pt x="6755" y="8901"/>
                    <a:pt x="6755" y="9330"/>
                  </a:cubicBezTo>
                  <a:cubicBezTo>
                    <a:pt x="6783" y="9559"/>
                    <a:pt x="6783" y="9760"/>
                    <a:pt x="6755" y="9989"/>
                  </a:cubicBezTo>
                  <a:cubicBezTo>
                    <a:pt x="6698" y="10218"/>
                    <a:pt x="6554" y="10418"/>
                    <a:pt x="6383" y="10590"/>
                  </a:cubicBezTo>
                  <a:cubicBezTo>
                    <a:pt x="6726" y="10676"/>
                    <a:pt x="7041" y="10847"/>
                    <a:pt x="7270" y="110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4" name="Google Shape;27664;p67"/>
            <p:cNvSpPr/>
            <p:nvPr/>
          </p:nvSpPr>
          <p:spPr>
            <a:xfrm>
              <a:off x="3721625" y="1719150"/>
              <a:ext cx="1028150" cy="492275"/>
            </a:xfrm>
            <a:custGeom>
              <a:avLst/>
              <a:gdLst/>
              <a:ahLst/>
              <a:cxnLst/>
              <a:rect l="l" t="t" r="r" b="b"/>
              <a:pathLst>
                <a:path w="41126" h="19691" extrusionOk="0">
                  <a:moveTo>
                    <a:pt x="458" y="6412"/>
                  </a:moveTo>
                  <a:cubicBezTo>
                    <a:pt x="572" y="6755"/>
                    <a:pt x="744" y="7127"/>
                    <a:pt x="973" y="7442"/>
                  </a:cubicBezTo>
                  <a:cubicBezTo>
                    <a:pt x="1173" y="7785"/>
                    <a:pt x="1517" y="8014"/>
                    <a:pt x="1918" y="8100"/>
                  </a:cubicBezTo>
                  <a:cubicBezTo>
                    <a:pt x="2032" y="8100"/>
                    <a:pt x="2146" y="8129"/>
                    <a:pt x="2261" y="8129"/>
                  </a:cubicBezTo>
                  <a:cubicBezTo>
                    <a:pt x="2776" y="8100"/>
                    <a:pt x="3234" y="8358"/>
                    <a:pt x="3463" y="8816"/>
                  </a:cubicBezTo>
                  <a:cubicBezTo>
                    <a:pt x="3549" y="8987"/>
                    <a:pt x="3663" y="9130"/>
                    <a:pt x="3806" y="9302"/>
                  </a:cubicBezTo>
                  <a:cubicBezTo>
                    <a:pt x="4178" y="9789"/>
                    <a:pt x="4550" y="10332"/>
                    <a:pt x="4608" y="10847"/>
                  </a:cubicBezTo>
                  <a:cubicBezTo>
                    <a:pt x="4665" y="11620"/>
                    <a:pt x="4465" y="12364"/>
                    <a:pt x="4007" y="12994"/>
                  </a:cubicBezTo>
                  <a:cubicBezTo>
                    <a:pt x="4121" y="13166"/>
                    <a:pt x="4293" y="13280"/>
                    <a:pt x="4493" y="13280"/>
                  </a:cubicBezTo>
                  <a:cubicBezTo>
                    <a:pt x="4636" y="13280"/>
                    <a:pt x="4779" y="13280"/>
                    <a:pt x="4923" y="13252"/>
                  </a:cubicBezTo>
                  <a:cubicBezTo>
                    <a:pt x="5037" y="13223"/>
                    <a:pt x="5151" y="13223"/>
                    <a:pt x="5266" y="13223"/>
                  </a:cubicBezTo>
                  <a:cubicBezTo>
                    <a:pt x="5695" y="13252"/>
                    <a:pt x="6125" y="13366"/>
                    <a:pt x="6497" y="13538"/>
                  </a:cubicBezTo>
                  <a:lnTo>
                    <a:pt x="9788" y="14854"/>
                  </a:lnTo>
                  <a:lnTo>
                    <a:pt x="10904" y="17172"/>
                  </a:lnTo>
                  <a:cubicBezTo>
                    <a:pt x="10990" y="17344"/>
                    <a:pt x="11104" y="17487"/>
                    <a:pt x="11219" y="17630"/>
                  </a:cubicBezTo>
                  <a:cubicBezTo>
                    <a:pt x="11505" y="17859"/>
                    <a:pt x="11906" y="17773"/>
                    <a:pt x="12306" y="17687"/>
                  </a:cubicBezTo>
                  <a:cubicBezTo>
                    <a:pt x="12564" y="17630"/>
                    <a:pt x="12850" y="17573"/>
                    <a:pt x="13108" y="17602"/>
                  </a:cubicBezTo>
                  <a:cubicBezTo>
                    <a:pt x="13422" y="17659"/>
                    <a:pt x="13737" y="17745"/>
                    <a:pt x="13995" y="17916"/>
                  </a:cubicBezTo>
                  <a:cubicBezTo>
                    <a:pt x="14281" y="18060"/>
                    <a:pt x="14596" y="18174"/>
                    <a:pt x="14911" y="18203"/>
                  </a:cubicBezTo>
                  <a:cubicBezTo>
                    <a:pt x="15225" y="18174"/>
                    <a:pt x="15512" y="18060"/>
                    <a:pt x="15769" y="17888"/>
                  </a:cubicBezTo>
                  <a:cubicBezTo>
                    <a:pt x="16113" y="17687"/>
                    <a:pt x="16485" y="17573"/>
                    <a:pt x="16857" y="17573"/>
                  </a:cubicBezTo>
                  <a:cubicBezTo>
                    <a:pt x="17257" y="17659"/>
                    <a:pt x="17601" y="17831"/>
                    <a:pt x="17887" y="18117"/>
                  </a:cubicBezTo>
                  <a:cubicBezTo>
                    <a:pt x="18059" y="18231"/>
                    <a:pt x="18230" y="18346"/>
                    <a:pt x="18402" y="18460"/>
                  </a:cubicBezTo>
                  <a:cubicBezTo>
                    <a:pt x="18717" y="18632"/>
                    <a:pt x="19089" y="18718"/>
                    <a:pt x="19432" y="18775"/>
                  </a:cubicBezTo>
                  <a:cubicBezTo>
                    <a:pt x="19776" y="18832"/>
                    <a:pt x="20091" y="18890"/>
                    <a:pt x="20406" y="19033"/>
                  </a:cubicBezTo>
                  <a:cubicBezTo>
                    <a:pt x="20549" y="19090"/>
                    <a:pt x="20720" y="19176"/>
                    <a:pt x="20863" y="19290"/>
                  </a:cubicBezTo>
                  <a:cubicBezTo>
                    <a:pt x="21035" y="19376"/>
                    <a:pt x="21235" y="19491"/>
                    <a:pt x="21407" y="19548"/>
                  </a:cubicBezTo>
                  <a:cubicBezTo>
                    <a:pt x="21751" y="19691"/>
                    <a:pt x="22123" y="19634"/>
                    <a:pt x="22352" y="19405"/>
                  </a:cubicBezTo>
                  <a:lnTo>
                    <a:pt x="22380" y="19376"/>
                  </a:lnTo>
                  <a:lnTo>
                    <a:pt x="22409" y="19376"/>
                  </a:lnTo>
                  <a:cubicBezTo>
                    <a:pt x="22752" y="19233"/>
                    <a:pt x="23124" y="19147"/>
                    <a:pt x="23496" y="19090"/>
                  </a:cubicBezTo>
                  <a:cubicBezTo>
                    <a:pt x="23840" y="19004"/>
                    <a:pt x="24183" y="18918"/>
                    <a:pt x="24498" y="18775"/>
                  </a:cubicBezTo>
                  <a:cubicBezTo>
                    <a:pt x="25156" y="18460"/>
                    <a:pt x="25900" y="18288"/>
                    <a:pt x="26616" y="18317"/>
                  </a:cubicBezTo>
                  <a:cubicBezTo>
                    <a:pt x="26759" y="18346"/>
                    <a:pt x="26902" y="18374"/>
                    <a:pt x="27045" y="18403"/>
                  </a:cubicBezTo>
                  <a:cubicBezTo>
                    <a:pt x="27331" y="18489"/>
                    <a:pt x="27646" y="18489"/>
                    <a:pt x="27932" y="18432"/>
                  </a:cubicBezTo>
                  <a:cubicBezTo>
                    <a:pt x="28161" y="18346"/>
                    <a:pt x="28362" y="18203"/>
                    <a:pt x="28505" y="18031"/>
                  </a:cubicBezTo>
                  <a:lnTo>
                    <a:pt x="28562" y="18002"/>
                  </a:lnTo>
                  <a:cubicBezTo>
                    <a:pt x="29277" y="17344"/>
                    <a:pt x="30107" y="16800"/>
                    <a:pt x="30966" y="16342"/>
                  </a:cubicBezTo>
                  <a:cubicBezTo>
                    <a:pt x="30937" y="16056"/>
                    <a:pt x="30852" y="15770"/>
                    <a:pt x="30708" y="15541"/>
                  </a:cubicBezTo>
                  <a:cubicBezTo>
                    <a:pt x="30651" y="15398"/>
                    <a:pt x="30565" y="15255"/>
                    <a:pt x="30537" y="15112"/>
                  </a:cubicBezTo>
                  <a:cubicBezTo>
                    <a:pt x="30336" y="14597"/>
                    <a:pt x="30422" y="13938"/>
                    <a:pt x="30880" y="13738"/>
                  </a:cubicBezTo>
                  <a:lnTo>
                    <a:pt x="30909" y="13738"/>
                  </a:lnTo>
                  <a:lnTo>
                    <a:pt x="30937" y="13738"/>
                  </a:lnTo>
                  <a:cubicBezTo>
                    <a:pt x="31653" y="13853"/>
                    <a:pt x="32340" y="14110"/>
                    <a:pt x="32969" y="14454"/>
                  </a:cubicBezTo>
                  <a:cubicBezTo>
                    <a:pt x="33256" y="13996"/>
                    <a:pt x="33942" y="12994"/>
                    <a:pt x="34858" y="13166"/>
                  </a:cubicBezTo>
                  <a:cubicBezTo>
                    <a:pt x="34915" y="13166"/>
                    <a:pt x="34973" y="13194"/>
                    <a:pt x="35030" y="13194"/>
                  </a:cubicBezTo>
                  <a:cubicBezTo>
                    <a:pt x="35144" y="13252"/>
                    <a:pt x="35288" y="13252"/>
                    <a:pt x="35402" y="13223"/>
                  </a:cubicBezTo>
                  <a:cubicBezTo>
                    <a:pt x="35574" y="13194"/>
                    <a:pt x="35660" y="12994"/>
                    <a:pt x="35745" y="12822"/>
                  </a:cubicBezTo>
                  <a:lnTo>
                    <a:pt x="35774" y="12765"/>
                  </a:lnTo>
                  <a:cubicBezTo>
                    <a:pt x="36203" y="11992"/>
                    <a:pt x="36947" y="11420"/>
                    <a:pt x="37806" y="11220"/>
                  </a:cubicBezTo>
                  <a:cubicBezTo>
                    <a:pt x="37720" y="11076"/>
                    <a:pt x="37692" y="10905"/>
                    <a:pt x="37749" y="10733"/>
                  </a:cubicBezTo>
                  <a:lnTo>
                    <a:pt x="37806" y="10590"/>
                  </a:lnTo>
                  <a:lnTo>
                    <a:pt x="37920" y="10704"/>
                  </a:lnTo>
                  <a:cubicBezTo>
                    <a:pt x="38121" y="10847"/>
                    <a:pt x="38350" y="10991"/>
                    <a:pt x="38521" y="10933"/>
                  </a:cubicBezTo>
                  <a:cubicBezTo>
                    <a:pt x="38636" y="10905"/>
                    <a:pt x="38722" y="10847"/>
                    <a:pt x="38808" y="10762"/>
                  </a:cubicBezTo>
                  <a:cubicBezTo>
                    <a:pt x="38865" y="10676"/>
                    <a:pt x="38951" y="10619"/>
                    <a:pt x="39037" y="10590"/>
                  </a:cubicBezTo>
                  <a:cubicBezTo>
                    <a:pt x="39409" y="10390"/>
                    <a:pt x="39809" y="10590"/>
                    <a:pt x="40124" y="10733"/>
                  </a:cubicBezTo>
                  <a:lnTo>
                    <a:pt x="40153" y="10762"/>
                  </a:lnTo>
                  <a:cubicBezTo>
                    <a:pt x="40296" y="10819"/>
                    <a:pt x="40782" y="11019"/>
                    <a:pt x="41011" y="10762"/>
                  </a:cubicBezTo>
                  <a:cubicBezTo>
                    <a:pt x="41126" y="10561"/>
                    <a:pt x="41126" y="10304"/>
                    <a:pt x="40983" y="10132"/>
                  </a:cubicBezTo>
                  <a:cubicBezTo>
                    <a:pt x="40868" y="9989"/>
                    <a:pt x="40754" y="9874"/>
                    <a:pt x="40639" y="9760"/>
                  </a:cubicBezTo>
                  <a:cubicBezTo>
                    <a:pt x="40553" y="9703"/>
                    <a:pt x="40496" y="9645"/>
                    <a:pt x="40439" y="9560"/>
                  </a:cubicBezTo>
                  <a:cubicBezTo>
                    <a:pt x="40296" y="9417"/>
                    <a:pt x="40153" y="9245"/>
                    <a:pt x="40038" y="9073"/>
                  </a:cubicBezTo>
                  <a:cubicBezTo>
                    <a:pt x="39924" y="8901"/>
                    <a:pt x="39809" y="8758"/>
                    <a:pt x="39695" y="8587"/>
                  </a:cubicBezTo>
                  <a:cubicBezTo>
                    <a:pt x="39466" y="8329"/>
                    <a:pt x="39123" y="8186"/>
                    <a:pt x="38779" y="8243"/>
                  </a:cubicBezTo>
                  <a:cubicBezTo>
                    <a:pt x="38693" y="8472"/>
                    <a:pt x="38493" y="8644"/>
                    <a:pt x="38235" y="8672"/>
                  </a:cubicBezTo>
                  <a:cubicBezTo>
                    <a:pt x="38092" y="8701"/>
                    <a:pt x="37920" y="8701"/>
                    <a:pt x="37777" y="8672"/>
                  </a:cubicBezTo>
                  <a:lnTo>
                    <a:pt x="37577" y="8672"/>
                  </a:lnTo>
                  <a:cubicBezTo>
                    <a:pt x="37176" y="8644"/>
                    <a:pt x="36776" y="8758"/>
                    <a:pt x="36461" y="8987"/>
                  </a:cubicBezTo>
                  <a:lnTo>
                    <a:pt x="36375" y="9044"/>
                  </a:lnTo>
                  <a:lnTo>
                    <a:pt x="36289" y="8959"/>
                  </a:lnTo>
                  <a:cubicBezTo>
                    <a:pt x="36117" y="8730"/>
                    <a:pt x="35860" y="8529"/>
                    <a:pt x="35574" y="8415"/>
                  </a:cubicBezTo>
                  <a:lnTo>
                    <a:pt x="35488" y="8386"/>
                  </a:lnTo>
                  <a:lnTo>
                    <a:pt x="35516" y="8272"/>
                  </a:lnTo>
                  <a:cubicBezTo>
                    <a:pt x="36175" y="6869"/>
                    <a:pt x="36518" y="6097"/>
                    <a:pt x="37091" y="4723"/>
                  </a:cubicBezTo>
                  <a:lnTo>
                    <a:pt x="37205" y="4780"/>
                  </a:lnTo>
                  <a:cubicBezTo>
                    <a:pt x="36947" y="4609"/>
                    <a:pt x="36690" y="4437"/>
                    <a:pt x="36432" y="4265"/>
                  </a:cubicBezTo>
                  <a:cubicBezTo>
                    <a:pt x="36203" y="4666"/>
                    <a:pt x="35431" y="4780"/>
                    <a:pt x="35001" y="4609"/>
                  </a:cubicBezTo>
                  <a:cubicBezTo>
                    <a:pt x="34572" y="4408"/>
                    <a:pt x="34200" y="4093"/>
                    <a:pt x="33914" y="3721"/>
                  </a:cubicBezTo>
                  <a:cubicBezTo>
                    <a:pt x="32941" y="5095"/>
                    <a:pt x="31109" y="5553"/>
                    <a:pt x="29421" y="5839"/>
                  </a:cubicBezTo>
                  <a:cubicBezTo>
                    <a:pt x="28820" y="5982"/>
                    <a:pt x="28219" y="6039"/>
                    <a:pt x="27618" y="5982"/>
                  </a:cubicBezTo>
                  <a:cubicBezTo>
                    <a:pt x="26988" y="5925"/>
                    <a:pt x="26416" y="5610"/>
                    <a:pt x="26072" y="5095"/>
                  </a:cubicBezTo>
                  <a:cubicBezTo>
                    <a:pt x="25986" y="4866"/>
                    <a:pt x="25843" y="4666"/>
                    <a:pt x="25671" y="4494"/>
                  </a:cubicBezTo>
                  <a:cubicBezTo>
                    <a:pt x="25500" y="4351"/>
                    <a:pt x="25271" y="4265"/>
                    <a:pt x="25042" y="4208"/>
                  </a:cubicBezTo>
                  <a:cubicBezTo>
                    <a:pt x="24298" y="3922"/>
                    <a:pt x="23697" y="3034"/>
                    <a:pt x="22924" y="3292"/>
                  </a:cubicBezTo>
                  <a:cubicBezTo>
                    <a:pt x="22552" y="3406"/>
                    <a:pt x="22323" y="3807"/>
                    <a:pt x="21980" y="4008"/>
                  </a:cubicBezTo>
                  <a:cubicBezTo>
                    <a:pt x="21321" y="4351"/>
                    <a:pt x="20520" y="4008"/>
                    <a:pt x="19862" y="3607"/>
                  </a:cubicBezTo>
                  <a:cubicBezTo>
                    <a:pt x="19547" y="3464"/>
                    <a:pt x="19289" y="3263"/>
                    <a:pt x="19060" y="3006"/>
                  </a:cubicBezTo>
                  <a:cubicBezTo>
                    <a:pt x="18889" y="2691"/>
                    <a:pt x="18746" y="2376"/>
                    <a:pt x="18631" y="2033"/>
                  </a:cubicBezTo>
                  <a:cubicBezTo>
                    <a:pt x="18087" y="917"/>
                    <a:pt x="16771" y="430"/>
                    <a:pt x="15655" y="917"/>
                  </a:cubicBezTo>
                  <a:cubicBezTo>
                    <a:pt x="15540" y="630"/>
                    <a:pt x="15512" y="316"/>
                    <a:pt x="15540" y="1"/>
                  </a:cubicBezTo>
                  <a:cubicBezTo>
                    <a:pt x="15540" y="58"/>
                    <a:pt x="14424" y="201"/>
                    <a:pt x="14310" y="287"/>
                  </a:cubicBezTo>
                  <a:cubicBezTo>
                    <a:pt x="13995" y="573"/>
                    <a:pt x="13823" y="1117"/>
                    <a:pt x="13480" y="1403"/>
                  </a:cubicBezTo>
                  <a:cubicBezTo>
                    <a:pt x="13365" y="1518"/>
                    <a:pt x="13279" y="1632"/>
                    <a:pt x="13222" y="1775"/>
                  </a:cubicBezTo>
                  <a:cubicBezTo>
                    <a:pt x="13193" y="1890"/>
                    <a:pt x="13222" y="2004"/>
                    <a:pt x="13251" y="2090"/>
                  </a:cubicBezTo>
                  <a:cubicBezTo>
                    <a:pt x="13394" y="2634"/>
                    <a:pt x="13823" y="3521"/>
                    <a:pt x="13508" y="4036"/>
                  </a:cubicBezTo>
                  <a:cubicBezTo>
                    <a:pt x="13308" y="4351"/>
                    <a:pt x="12907" y="4465"/>
                    <a:pt x="12564" y="4294"/>
                  </a:cubicBezTo>
                  <a:lnTo>
                    <a:pt x="12535" y="5038"/>
                  </a:lnTo>
                  <a:lnTo>
                    <a:pt x="12192" y="4723"/>
                  </a:lnTo>
                  <a:cubicBezTo>
                    <a:pt x="11906" y="4465"/>
                    <a:pt x="11591" y="4637"/>
                    <a:pt x="11190" y="4580"/>
                  </a:cubicBezTo>
                  <a:cubicBezTo>
                    <a:pt x="10904" y="4523"/>
                    <a:pt x="10532" y="4551"/>
                    <a:pt x="10417" y="4294"/>
                  </a:cubicBezTo>
                  <a:cubicBezTo>
                    <a:pt x="10332" y="4580"/>
                    <a:pt x="9988" y="4637"/>
                    <a:pt x="9702" y="4609"/>
                  </a:cubicBezTo>
                  <a:cubicBezTo>
                    <a:pt x="9416" y="4609"/>
                    <a:pt x="9158" y="4523"/>
                    <a:pt x="8929" y="4380"/>
                  </a:cubicBezTo>
                  <a:cubicBezTo>
                    <a:pt x="8500" y="4065"/>
                    <a:pt x="8614" y="3550"/>
                    <a:pt x="8328" y="3235"/>
                  </a:cubicBezTo>
                  <a:cubicBezTo>
                    <a:pt x="8042" y="2920"/>
                    <a:pt x="7269" y="3120"/>
                    <a:pt x="6869" y="3120"/>
                  </a:cubicBezTo>
                  <a:cubicBezTo>
                    <a:pt x="6840" y="3034"/>
                    <a:pt x="6811" y="2949"/>
                    <a:pt x="6783" y="2863"/>
                  </a:cubicBezTo>
                  <a:cubicBezTo>
                    <a:pt x="6754" y="3006"/>
                    <a:pt x="6554" y="2949"/>
                    <a:pt x="6468" y="2834"/>
                  </a:cubicBezTo>
                  <a:cubicBezTo>
                    <a:pt x="6382" y="2748"/>
                    <a:pt x="6325" y="2605"/>
                    <a:pt x="6210" y="2548"/>
                  </a:cubicBezTo>
                  <a:cubicBezTo>
                    <a:pt x="6067" y="2519"/>
                    <a:pt x="5924" y="2605"/>
                    <a:pt x="5810" y="2720"/>
                  </a:cubicBezTo>
                  <a:cubicBezTo>
                    <a:pt x="5123" y="3349"/>
                    <a:pt x="4322" y="3836"/>
                    <a:pt x="3406" y="4122"/>
                  </a:cubicBezTo>
                  <a:cubicBezTo>
                    <a:pt x="3291" y="4151"/>
                    <a:pt x="3120" y="4265"/>
                    <a:pt x="3177" y="4380"/>
                  </a:cubicBezTo>
                  <a:lnTo>
                    <a:pt x="2604" y="4380"/>
                  </a:lnTo>
                  <a:cubicBezTo>
                    <a:pt x="2604" y="4551"/>
                    <a:pt x="2633" y="4752"/>
                    <a:pt x="2633" y="4952"/>
                  </a:cubicBezTo>
                  <a:cubicBezTo>
                    <a:pt x="2261" y="4923"/>
                    <a:pt x="1889" y="4981"/>
                    <a:pt x="1517" y="5124"/>
                  </a:cubicBezTo>
                  <a:lnTo>
                    <a:pt x="1803" y="5124"/>
                  </a:lnTo>
                  <a:lnTo>
                    <a:pt x="1860" y="5381"/>
                  </a:lnTo>
                  <a:cubicBezTo>
                    <a:pt x="1603" y="5295"/>
                    <a:pt x="1317" y="5267"/>
                    <a:pt x="1030" y="5295"/>
                  </a:cubicBezTo>
                  <a:cubicBezTo>
                    <a:pt x="744" y="5324"/>
                    <a:pt x="487" y="5467"/>
                    <a:pt x="343" y="5725"/>
                  </a:cubicBezTo>
                  <a:cubicBezTo>
                    <a:pt x="229" y="5753"/>
                    <a:pt x="115" y="5811"/>
                    <a:pt x="0" y="5868"/>
                  </a:cubicBezTo>
                  <a:lnTo>
                    <a:pt x="86" y="581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5" name="Google Shape;27665;p67"/>
            <p:cNvSpPr/>
            <p:nvPr/>
          </p:nvSpPr>
          <p:spPr>
            <a:xfrm>
              <a:off x="3720900" y="1863675"/>
              <a:ext cx="2875" cy="1475"/>
            </a:xfrm>
            <a:custGeom>
              <a:avLst/>
              <a:gdLst/>
              <a:ahLst/>
              <a:cxnLst/>
              <a:rect l="l" t="t" r="r" b="b"/>
              <a:pathLst>
                <a:path w="115" h="59" extrusionOk="0">
                  <a:moveTo>
                    <a:pt x="0" y="58"/>
                  </a:moveTo>
                  <a:lnTo>
                    <a:pt x="0" y="58"/>
                  </a:lnTo>
                  <a:lnTo>
                    <a:pt x="1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6" name="Google Shape;27666;p67"/>
            <p:cNvSpPr/>
            <p:nvPr/>
          </p:nvSpPr>
          <p:spPr>
            <a:xfrm>
              <a:off x="4653175" y="1837200"/>
              <a:ext cx="2175" cy="1475"/>
            </a:xfrm>
            <a:custGeom>
              <a:avLst/>
              <a:gdLst/>
              <a:ahLst/>
              <a:cxnLst/>
              <a:rect l="l" t="t" r="r" b="b"/>
              <a:pathLst>
                <a:path w="87" h="59" extrusionOk="0">
                  <a:moveTo>
                    <a:pt x="86" y="30"/>
                  </a:moveTo>
                  <a:lnTo>
                    <a:pt x="0" y="1"/>
                  </a:lnTo>
                  <a:lnTo>
                    <a:pt x="86" y="5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7" name="Google Shape;27667;p67"/>
            <p:cNvSpPr/>
            <p:nvPr/>
          </p:nvSpPr>
          <p:spPr>
            <a:xfrm>
              <a:off x="2597600" y="2196375"/>
              <a:ext cx="20050" cy="25075"/>
            </a:xfrm>
            <a:custGeom>
              <a:avLst/>
              <a:gdLst/>
              <a:ahLst/>
              <a:cxnLst/>
              <a:rect l="l" t="t" r="r" b="b"/>
              <a:pathLst>
                <a:path w="802" h="1003" extrusionOk="0">
                  <a:moveTo>
                    <a:pt x="744" y="1003"/>
                  </a:moveTo>
                  <a:cubicBezTo>
                    <a:pt x="658" y="688"/>
                    <a:pt x="687" y="316"/>
                    <a:pt x="802" y="1"/>
                  </a:cubicBezTo>
                  <a:lnTo>
                    <a:pt x="0" y="344"/>
                  </a:lnTo>
                  <a:cubicBezTo>
                    <a:pt x="57" y="716"/>
                    <a:pt x="372" y="974"/>
                    <a:pt x="744" y="1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8" name="Google Shape;27668;p67"/>
            <p:cNvSpPr/>
            <p:nvPr/>
          </p:nvSpPr>
          <p:spPr>
            <a:xfrm>
              <a:off x="2416575" y="1538850"/>
              <a:ext cx="1285025" cy="715500"/>
            </a:xfrm>
            <a:custGeom>
              <a:avLst/>
              <a:gdLst/>
              <a:ahLst/>
              <a:cxnLst/>
              <a:rect l="l" t="t" r="r" b="b"/>
              <a:pathLst>
                <a:path w="51401" h="28620" extrusionOk="0">
                  <a:moveTo>
                    <a:pt x="9617" y="25472"/>
                  </a:moveTo>
                  <a:cubicBezTo>
                    <a:pt x="10275" y="26044"/>
                    <a:pt x="10733" y="26788"/>
                    <a:pt x="11019" y="27618"/>
                  </a:cubicBezTo>
                  <a:cubicBezTo>
                    <a:pt x="11019" y="27618"/>
                    <a:pt x="11048" y="27647"/>
                    <a:pt x="11133" y="27590"/>
                  </a:cubicBezTo>
                  <a:cubicBezTo>
                    <a:pt x="11362" y="27447"/>
                    <a:pt x="11534" y="27246"/>
                    <a:pt x="11677" y="27017"/>
                  </a:cubicBezTo>
                  <a:cubicBezTo>
                    <a:pt x="11734" y="26559"/>
                    <a:pt x="11763" y="26102"/>
                    <a:pt x="11734" y="25644"/>
                  </a:cubicBezTo>
                  <a:lnTo>
                    <a:pt x="11734" y="25043"/>
                  </a:lnTo>
                  <a:cubicBezTo>
                    <a:pt x="11734" y="23726"/>
                    <a:pt x="11734" y="22410"/>
                    <a:pt x="11677" y="21093"/>
                  </a:cubicBezTo>
                  <a:cubicBezTo>
                    <a:pt x="11677" y="21007"/>
                    <a:pt x="11677" y="20921"/>
                    <a:pt x="11734" y="20836"/>
                  </a:cubicBezTo>
                  <a:cubicBezTo>
                    <a:pt x="11792" y="20778"/>
                    <a:pt x="11849" y="20721"/>
                    <a:pt x="11935" y="20692"/>
                  </a:cubicBezTo>
                  <a:cubicBezTo>
                    <a:pt x="12450" y="20464"/>
                    <a:pt x="12994" y="20235"/>
                    <a:pt x="13537" y="20034"/>
                  </a:cubicBezTo>
                  <a:lnTo>
                    <a:pt x="13623" y="20006"/>
                  </a:lnTo>
                  <a:cubicBezTo>
                    <a:pt x="13852" y="19920"/>
                    <a:pt x="14110" y="19805"/>
                    <a:pt x="14339" y="19748"/>
                  </a:cubicBezTo>
                  <a:cubicBezTo>
                    <a:pt x="14596" y="19634"/>
                    <a:pt x="14854" y="19691"/>
                    <a:pt x="15054" y="19863"/>
                  </a:cubicBezTo>
                  <a:cubicBezTo>
                    <a:pt x="16371" y="20692"/>
                    <a:pt x="17859" y="21608"/>
                    <a:pt x="18889" y="22925"/>
                  </a:cubicBezTo>
                  <a:cubicBezTo>
                    <a:pt x="18975" y="23068"/>
                    <a:pt x="19090" y="23182"/>
                    <a:pt x="19261" y="23240"/>
                  </a:cubicBezTo>
                  <a:cubicBezTo>
                    <a:pt x="19347" y="23268"/>
                    <a:pt x="19462" y="23268"/>
                    <a:pt x="19576" y="23211"/>
                  </a:cubicBezTo>
                  <a:cubicBezTo>
                    <a:pt x="19862" y="23154"/>
                    <a:pt x="20120" y="23039"/>
                    <a:pt x="20406" y="22953"/>
                  </a:cubicBezTo>
                  <a:cubicBezTo>
                    <a:pt x="20692" y="22839"/>
                    <a:pt x="20978" y="22724"/>
                    <a:pt x="21265" y="22667"/>
                  </a:cubicBezTo>
                  <a:cubicBezTo>
                    <a:pt x="21894" y="22467"/>
                    <a:pt x="22553" y="22581"/>
                    <a:pt x="23068" y="22982"/>
                  </a:cubicBezTo>
                  <a:cubicBezTo>
                    <a:pt x="23239" y="23154"/>
                    <a:pt x="23382" y="23325"/>
                    <a:pt x="23526" y="23526"/>
                  </a:cubicBezTo>
                  <a:cubicBezTo>
                    <a:pt x="23783" y="23926"/>
                    <a:pt x="24041" y="24241"/>
                    <a:pt x="24413" y="24213"/>
                  </a:cubicBezTo>
                  <a:lnTo>
                    <a:pt x="24413" y="24213"/>
                  </a:lnTo>
                  <a:lnTo>
                    <a:pt x="24413" y="24327"/>
                  </a:lnTo>
                  <a:lnTo>
                    <a:pt x="24527" y="24356"/>
                  </a:lnTo>
                  <a:cubicBezTo>
                    <a:pt x="24527" y="24728"/>
                    <a:pt x="24556" y="25100"/>
                    <a:pt x="24642" y="25472"/>
                  </a:cubicBezTo>
                  <a:cubicBezTo>
                    <a:pt x="24728" y="25873"/>
                    <a:pt x="24842" y="26245"/>
                    <a:pt x="24985" y="26617"/>
                  </a:cubicBezTo>
                  <a:cubicBezTo>
                    <a:pt x="25071" y="26788"/>
                    <a:pt x="25157" y="26960"/>
                    <a:pt x="25243" y="27160"/>
                  </a:cubicBezTo>
                  <a:cubicBezTo>
                    <a:pt x="25243" y="27189"/>
                    <a:pt x="25300" y="27218"/>
                    <a:pt x="25300" y="27275"/>
                  </a:cubicBezTo>
                  <a:cubicBezTo>
                    <a:pt x="25357" y="27418"/>
                    <a:pt x="25443" y="27532"/>
                    <a:pt x="25529" y="27647"/>
                  </a:cubicBezTo>
                  <a:cubicBezTo>
                    <a:pt x="25558" y="27676"/>
                    <a:pt x="25615" y="27647"/>
                    <a:pt x="25729" y="27590"/>
                  </a:cubicBezTo>
                  <a:cubicBezTo>
                    <a:pt x="25786" y="27561"/>
                    <a:pt x="25844" y="27561"/>
                    <a:pt x="25901" y="27532"/>
                  </a:cubicBezTo>
                  <a:cubicBezTo>
                    <a:pt x="26101" y="27504"/>
                    <a:pt x="26302" y="27504"/>
                    <a:pt x="26531" y="27504"/>
                  </a:cubicBezTo>
                  <a:cubicBezTo>
                    <a:pt x="26674" y="27504"/>
                    <a:pt x="26845" y="27532"/>
                    <a:pt x="26989" y="27590"/>
                  </a:cubicBezTo>
                  <a:cubicBezTo>
                    <a:pt x="27160" y="27676"/>
                    <a:pt x="27303" y="27819"/>
                    <a:pt x="27361" y="27990"/>
                  </a:cubicBezTo>
                  <a:lnTo>
                    <a:pt x="27389" y="28076"/>
                  </a:lnTo>
                  <a:lnTo>
                    <a:pt x="27303" y="28105"/>
                  </a:lnTo>
                  <a:cubicBezTo>
                    <a:pt x="27246" y="28133"/>
                    <a:pt x="27217" y="28162"/>
                    <a:pt x="27189" y="28191"/>
                  </a:cubicBezTo>
                  <a:cubicBezTo>
                    <a:pt x="27332" y="28248"/>
                    <a:pt x="27504" y="28334"/>
                    <a:pt x="27618" y="28448"/>
                  </a:cubicBezTo>
                  <a:lnTo>
                    <a:pt x="27704" y="28534"/>
                  </a:lnTo>
                  <a:cubicBezTo>
                    <a:pt x="27733" y="28563"/>
                    <a:pt x="27761" y="28591"/>
                    <a:pt x="27790" y="28620"/>
                  </a:cubicBezTo>
                  <a:cubicBezTo>
                    <a:pt x="27761" y="28563"/>
                    <a:pt x="27733" y="28534"/>
                    <a:pt x="27704" y="28477"/>
                  </a:cubicBezTo>
                  <a:lnTo>
                    <a:pt x="27675" y="28448"/>
                  </a:lnTo>
                  <a:cubicBezTo>
                    <a:pt x="27590" y="28248"/>
                    <a:pt x="27561" y="28019"/>
                    <a:pt x="27733" y="27905"/>
                  </a:cubicBezTo>
                  <a:cubicBezTo>
                    <a:pt x="27818" y="27847"/>
                    <a:pt x="27876" y="27847"/>
                    <a:pt x="27962" y="27847"/>
                  </a:cubicBezTo>
                  <a:cubicBezTo>
                    <a:pt x="27990" y="27847"/>
                    <a:pt x="28019" y="27847"/>
                    <a:pt x="28047" y="27847"/>
                  </a:cubicBezTo>
                  <a:cubicBezTo>
                    <a:pt x="28105" y="27819"/>
                    <a:pt x="28133" y="27790"/>
                    <a:pt x="28133" y="27761"/>
                  </a:cubicBezTo>
                  <a:cubicBezTo>
                    <a:pt x="28706" y="27103"/>
                    <a:pt x="29393" y="26559"/>
                    <a:pt x="30165" y="26187"/>
                  </a:cubicBezTo>
                  <a:lnTo>
                    <a:pt x="30222" y="26130"/>
                  </a:lnTo>
                  <a:cubicBezTo>
                    <a:pt x="30366" y="26073"/>
                    <a:pt x="30480" y="25987"/>
                    <a:pt x="30623" y="25901"/>
                  </a:cubicBezTo>
                  <a:cubicBezTo>
                    <a:pt x="30709" y="25787"/>
                    <a:pt x="30823" y="25672"/>
                    <a:pt x="30909" y="25558"/>
                  </a:cubicBezTo>
                  <a:lnTo>
                    <a:pt x="30995" y="25415"/>
                  </a:lnTo>
                  <a:cubicBezTo>
                    <a:pt x="31196" y="25100"/>
                    <a:pt x="31367" y="24871"/>
                    <a:pt x="31539" y="24871"/>
                  </a:cubicBezTo>
                  <a:lnTo>
                    <a:pt x="31539" y="24871"/>
                  </a:lnTo>
                  <a:cubicBezTo>
                    <a:pt x="31596" y="24871"/>
                    <a:pt x="31682" y="24899"/>
                    <a:pt x="31739" y="24957"/>
                  </a:cubicBezTo>
                  <a:cubicBezTo>
                    <a:pt x="31768" y="24985"/>
                    <a:pt x="31797" y="24985"/>
                    <a:pt x="31825" y="25014"/>
                  </a:cubicBezTo>
                  <a:cubicBezTo>
                    <a:pt x="31940" y="25043"/>
                    <a:pt x="32054" y="25071"/>
                    <a:pt x="32169" y="25100"/>
                  </a:cubicBezTo>
                  <a:lnTo>
                    <a:pt x="32312" y="25128"/>
                  </a:lnTo>
                  <a:cubicBezTo>
                    <a:pt x="32913" y="25272"/>
                    <a:pt x="33542" y="25329"/>
                    <a:pt x="34172" y="25357"/>
                  </a:cubicBezTo>
                  <a:cubicBezTo>
                    <a:pt x="34086" y="24871"/>
                    <a:pt x="34315" y="24384"/>
                    <a:pt x="34773" y="24155"/>
                  </a:cubicBezTo>
                  <a:cubicBezTo>
                    <a:pt x="35059" y="24041"/>
                    <a:pt x="35374" y="24098"/>
                    <a:pt x="35603" y="24298"/>
                  </a:cubicBezTo>
                  <a:cubicBezTo>
                    <a:pt x="35775" y="24413"/>
                    <a:pt x="35860" y="24585"/>
                    <a:pt x="35889" y="24785"/>
                  </a:cubicBezTo>
                  <a:cubicBezTo>
                    <a:pt x="38093" y="24442"/>
                    <a:pt x="40296" y="24356"/>
                    <a:pt x="41699" y="25729"/>
                  </a:cubicBezTo>
                  <a:cubicBezTo>
                    <a:pt x="41756" y="25787"/>
                    <a:pt x="41842" y="25844"/>
                    <a:pt x="41928" y="25873"/>
                  </a:cubicBezTo>
                  <a:cubicBezTo>
                    <a:pt x="42042" y="25873"/>
                    <a:pt x="42128" y="25758"/>
                    <a:pt x="42214" y="25644"/>
                  </a:cubicBezTo>
                  <a:lnTo>
                    <a:pt x="42987" y="24556"/>
                  </a:lnTo>
                  <a:cubicBezTo>
                    <a:pt x="42815" y="24470"/>
                    <a:pt x="42700" y="24356"/>
                    <a:pt x="42586" y="24213"/>
                  </a:cubicBezTo>
                  <a:lnTo>
                    <a:pt x="42472" y="24012"/>
                  </a:lnTo>
                  <a:lnTo>
                    <a:pt x="43244" y="24070"/>
                  </a:lnTo>
                  <a:lnTo>
                    <a:pt x="42615" y="21608"/>
                  </a:lnTo>
                  <a:cubicBezTo>
                    <a:pt x="42472" y="21637"/>
                    <a:pt x="42328" y="21637"/>
                    <a:pt x="42185" y="21551"/>
                  </a:cubicBezTo>
                  <a:cubicBezTo>
                    <a:pt x="42014" y="21437"/>
                    <a:pt x="41899" y="21236"/>
                    <a:pt x="41956" y="21036"/>
                  </a:cubicBezTo>
                  <a:lnTo>
                    <a:pt x="41956" y="20979"/>
                  </a:lnTo>
                  <a:lnTo>
                    <a:pt x="41985" y="20979"/>
                  </a:lnTo>
                  <a:cubicBezTo>
                    <a:pt x="42844" y="20349"/>
                    <a:pt x="43960" y="20235"/>
                    <a:pt x="44933" y="20692"/>
                  </a:cubicBezTo>
                  <a:lnTo>
                    <a:pt x="45562" y="20635"/>
                  </a:lnTo>
                  <a:cubicBezTo>
                    <a:pt x="44876" y="19405"/>
                    <a:pt x="45591" y="17859"/>
                    <a:pt x="46278" y="16629"/>
                  </a:cubicBezTo>
                  <a:lnTo>
                    <a:pt x="46364" y="16514"/>
                  </a:lnTo>
                  <a:lnTo>
                    <a:pt x="46450" y="16600"/>
                  </a:lnTo>
                  <a:cubicBezTo>
                    <a:pt x="46850" y="16943"/>
                    <a:pt x="47308" y="17230"/>
                    <a:pt x="47823" y="17430"/>
                  </a:cubicBezTo>
                  <a:cubicBezTo>
                    <a:pt x="48281" y="17602"/>
                    <a:pt x="48825" y="17487"/>
                    <a:pt x="49197" y="17144"/>
                  </a:cubicBezTo>
                  <a:cubicBezTo>
                    <a:pt x="49083" y="16142"/>
                    <a:pt x="49054" y="14911"/>
                    <a:pt x="49941" y="14368"/>
                  </a:cubicBezTo>
                  <a:cubicBezTo>
                    <a:pt x="50084" y="14282"/>
                    <a:pt x="50227" y="14196"/>
                    <a:pt x="50399" y="14139"/>
                  </a:cubicBezTo>
                  <a:cubicBezTo>
                    <a:pt x="50542" y="14081"/>
                    <a:pt x="50685" y="14024"/>
                    <a:pt x="50800" y="13938"/>
                  </a:cubicBezTo>
                  <a:cubicBezTo>
                    <a:pt x="51029" y="13767"/>
                    <a:pt x="51200" y="13480"/>
                    <a:pt x="51057" y="13280"/>
                  </a:cubicBezTo>
                  <a:lnTo>
                    <a:pt x="51000" y="13137"/>
                  </a:lnTo>
                  <a:lnTo>
                    <a:pt x="51401" y="12965"/>
                  </a:lnTo>
                  <a:cubicBezTo>
                    <a:pt x="51200" y="12593"/>
                    <a:pt x="51000" y="12278"/>
                    <a:pt x="50800" y="11935"/>
                  </a:cubicBezTo>
                  <a:cubicBezTo>
                    <a:pt x="50857" y="12164"/>
                    <a:pt x="50514" y="12307"/>
                    <a:pt x="50285" y="12307"/>
                  </a:cubicBezTo>
                  <a:cubicBezTo>
                    <a:pt x="49855" y="12307"/>
                    <a:pt x="49340" y="12278"/>
                    <a:pt x="49111" y="11906"/>
                  </a:cubicBezTo>
                  <a:cubicBezTo>
                    <a:pt x="48997" y="11735"/>
                    <a:pt x="48997" y="11534"/>
                    <a:pt x="48854" y="11363"/>
                  </a:cubicBezTo>
                  <a:cubicBezTo>
                    <a:pt x="48710" y="11277"/>
                    <a:pt x="48567" y="11191"/>
                    <a:pt x="48396" y="11105"/>
                  </a:cubicBezTo>
                  <a:cubicBezTo>
                    <a:pt x="47909" y="10790"/>
                    <a:pt x="47909" y="10017"/>
                    <a:pt x="47423" y="9703"/>
                  </a:cubicBezTo>
                  <a:cubicBezTo>
                    <a:pt x="47051" y="9531"/>
                    <a:pt x="46650" y="9531"/>
                    <a:pt x="46278" y="9645"/>
                  </a:cubicBezTo>
                  <a:cubicBezTo>
                    <a:pt x="46192" y="9645"/>
                    <a:pt x="46135" y="9674"/>
                    <a:pt x="46078" y="9731"/>
                  </a:cubicBezTo>
                  <a:cubicBezTo>
                    <a:pt x="46049" y="9789"/>
                    <a:pt x="46020" y="9846"/>
                    <a:pt x="45992" y="9903"/>
                  </a:cubicBezTo>
                  <a:cubicBezTo>
                    <a:pt x="45877" y="10189"/>
                    <a:pt x="45477" y="10189"/>
                    <a:pt x="45162" y="10161"/>
                  </a:cubicBezTo>
                  <a:cubicBezTo>
                    <a:pt x="44933" y="10161"/>
                    <a:pt x="44704" y="10103"/>
                    <a:pt x="44589" y="9903"/>
                  </a:cubicBezTo>
                  <a:cubicBezTo>
                    <a:pt x="44561" y="9817"/>
                    <a:pt x="44561" y="9731"/>
                    <a:pt x="44532" y="9645"/>
                  </a:cubicBezTo>
                  <a:cubicBezTo>
                    <a:pt x="44418" y="9416"/>
                    <a:pt x="44103" y="9416"/>
                    <a:pt x="43845" y="9445"/>
                  </a:cubicBezTo>
                  <a:cubicBezTo>
                    <a:pt x="44017" y="9073"/>
                    <a:pt x="43731" y="8701"/>
                    <a:pt x="43359" y="8730"/>
                  </a:cubicBezTo>
                  <a:cubicBezTo>
                    <a:pt x="43244" y="9188"/>
                    <a:pt x="43015" y="9617"/>
                    <a:pt x="42700" y="9960"/>
                  </a:cubicBezTo>
                  <a:cubicBezTo>
                    <a:pt x="41556" y="8358"/>
                    <a:pt x="40525" y="6640"/>
                    <a:pt x="39610" y="4866"/>
                  </a:cubicBezTo>
                  <a:cubicBezTo>
                    <a:pt x="39552" y="4694"/>
                    <a:pt x="39466" y="4551"/>
                    <a:pt x="39352" y="4437"/>
                  </a:cubicBezTo>
                  <a:cubicBezTo>
                    <a:pt x="39266" y="4351"/>
                    <a:pt x="39152" y="4294"/>
                    <a:pt x="39066" y="4236"/>
                  </a:cubicBezTo>
                  <a:cubicBezTo>
                    <a:pt x="38637" y="3864"/>
                    <a:pt x="38322" y="3435"/>
                    <a:pt x="38093" y="2920"/>
                  </a:cubicBezTo>
                  <a:lnTo>
                    <a:pt x="38322" y="3092"/>
                  </a:lnTo>
                  <a:cubicBezTo>
                    <a:pt x="38379" y="2834"/>
                    <a:pt x="38436" y="2576"/>
                    <a:pt x="38493" y="2319"/>
                  </a:cubicBezTo>
                  <a:cubicBezTo>
                    <a:pt x="37778" y="2634"/>
                    <a:pt x="37062" y="2920"/>
                    <a:pt x="36318" y="3177"/>
                  </a:cubicBezTo>
                  <a:cubicBezTo>
                    <a:pt x="36089" y="3263"/>
                    <a:pt x="35918" y="3378"/>
                    <a:pt x="35746" y="3521"/>
                  </a:cubicBezTo>
                  <a:cubicBezTo>
                    <a:pt x="35574" y="3664"/>
                    <a:pt x="35488" y="3893"/>
                    <a:pt x="35574" y="4122"/>
                  </a:cubicBezTo>
                  <a:cubicBezTo>
                    <a:pt x="35145" y="3864"/>
                    <a:pt x="34630" y="3922"/>
                    <a:pt x="34258" y="4236"/>
                  </a:cubicBezTo>
                  <a:cubicBezTo>
                    <a:pt x="34143" y="3807"/>
                    <a:pt x="34258" y="3378"/>
                    <a:pt x="34601" y="3092"/>
                  </a:cubicBezTo>
                  <a:cubicBezTo>
                    <a:pt x="34143" y="3263"/>
                    <a:pt x="33657" y="3149"/>
                    <a:pt x="33342" y="2777"/>
                  </a:cubicBezTo>
                  <a:lnTo>
                    <a:pt x="33342" y="3177"/>
                  </a:lnTo>
                  <a:lnTo>
                    <a:pt x="32970" y="3235"/>
                  </a:lnTo>
                  <a:cubicBezTo>
                    <a:pt x="32999" y="2863"/>
                    <a:pt x="32827" y="2491"/>
                    <a:pt x="32541" y="2262"/>
                  </a:cubicBezTo>
                  <a:cubicBezTo>
                    <a:pt x="32569" y="2433"/>
                    <a:pt x="32598" y="2605"/>
                    <a:pt x="32598" y="2748"/>
                  </a:cubicBezTo>
                  <a:cubicBezTo>
                    <a:pt x="32455" y="2605"/>
                    <a:pt x="32254" y="2491"/>
                    <a:pt x="32025" y="2491"/>
                  </a:cubicBezTo>
                  <a:cubicBezTo>
                    <a:pt x="31968" y="2634"/>
                    <a:pt x="31940" y="2777"/>
                    <a:pt x="31940" y="2920"/>
                  </a:cubicBezTo>
                  <a:cubicBezTo>
                    <a:pt x="31739" y="2777"/>
                    <a:pt x="31482" y="2691"/>
                    <a:pt x="31224" y="2720"/>
                  </a:cubicBezTo>
                  <a:cubicBezTo>
                    <a:pt x="31167" y="2433"/>
                    <a:pt x="31167" y="2176"/>
                    <a:pt x="31253" y="1918"/>
                  </a:cubicBezTo>
                  <a:cubicBezTo>
                    <a:pt x="31396" y="1546"/>
                    <a:pt x="31024" y="1117"/>
                    <a:pt x="30881" y="745"/>
                  </a:cubicBezTo>
                  <a:cubicBezTo>
                    <a:pt x="30852" y="630"/>
                    <a:pt x="30766" y="516"/>
                    <a:pt x="30680" y="401"/>
                  </a:cubicBezTo>
                  <a:cubicBezTo>
                    <a:pt x="30595" y="287"/>
                    <a:pt x="30451" y="258"/>
                    <a:pt x="30308" y="316"/>
                  </a:cubicBezTo>
                  <a:cubicBezTo>
                    <a:pt x="30337" y="459"/>
                    <a:pt x="30108" y="545"/>
                    <a:pt x="29965" y="487"/>
                  </a:cubicBezTo>
                  <a:cubicBezTo>
                    <a:pt x="29793" y="401"/>
                    <a:pt x="29736" y="258"/>
                    <a:pt x="29593" y="172"/>
                  </a:cubicBezTo>
                  <a:cubicBezTo>
                    <a:pt x="29364" y="58"/>
                    <a:pt x="29106" y="1"/>
                    <a:pt x="28849" y="58"/>
                  </a:cubicBezTo>
                  <a:lnTo>
                    <a:pt x="28305" y="115"/>
                  </a:lnTo>
                  <a:cubicBezTo>
                    <a:pt x="28276" y="115"/>
                    <a:pt x="28248" y="115"/>
                    <a:pt x="28219" y="144"/>
                  </a:cubicBezTo>
                  <a:cubicBezTo>
                    <a:pt x="28191" y="201"/>
                    <a:pt x="28219" y="258"/>
                    <a:pt x="28219" y="344"/>
                  </a:cubicBezTo>
                  <a:cubicBezTo>
                    <a:pt x="28219" y="487"/>
                    <a:pt x="27990" y="545"/>
                    <a:pt x="27847" y="487"/>
                  </a:cubicBezTo>
                  <a:cubicBezTo>
                    <a:pt x="27704" y="430"/>
                    <a:pt x="27532" y="373"/>
                    <a:pt x="27389" y="459"/>
                  </a:cubicBezTo>
                  <a:lnTo>
                    <a:pt x="27446" y="945"/>
                  </a:lnTo>
                  <a:cubicBezTo>
                    <a:pt x="27446" y="974"/>
                    <a:pt x="27446" y="1002"/>
                    <a:pt x="27418" y="1031"/>
                  </a:cubicBezTo>
                  <a:cubicBezTo>
                    <a:pt x="27389" y="1031"/>
                    <a:pt x="27389" y="1002"/>
                    <a:pt x="27389" y="974"/>
                  </a:cubicBezTo>
                  <a:cubicBezTo>
                    <a:pt x="26273" y="1374"/>
                    <a:pt x="25128" y="1661"/>
                    <a:pt x="23955" y="1804"/>
                  </a:cubicBezTo>
                  <a:cubicBezTo>
                    <a:pt x="24012" y="2204"/>
                    <a:pt x="23526" y="2433"/>
                    <a:pt x="23125" y="2548"/>
                  </a:cubicBezTo>
                  <a:cubicBezTo>
                    <a:pt x="22152" y="2777"/>
                    <a:pt x="21179" y="2920"/>
                    <a:pt x="20177" y="3006"/>
                  </a:cubicBezTo>
                  <a:cubicBezTo>
                    <a:pt x="20177" y="3149"/>
                    <a:pt x="20206" y="3292"/>
                    <a:pt x="20234" y="3435"/>
                  </a:cubicBezTo>
                  <a:lnTo>
                    <a:pt x="19862" y="3034"/>
                  </a:lnTo>
                  <a:cubicBezTo>
                    <a:pt x="19605" y="3149"/>
                    <a:pt x="19290" y="3206"/>
                    <a:pt x="19004" y="3235"/>
                  </a:cubicBezTo>
                  <a:lnTo>
                    <a:pt x="18889" y="3006"/>
                  </a:lnTo>
                  <a:cubicBezTo>
                    <a:pt x="18746" y="3006"/>
                    <a:pt x="18603" y="3063"/>
                    <a:pt x="18489" y="3177"/>
                  </a:cubicBezTo>
                  <a:cubicBezTo>
                    <a:pt x="18374" y="3263"/>
                    <a:pt x="18403" y="3435"/>
                    <a:pt x="18517" y="3550"/>
                  </a:cubicBezTo>
                  <a:cubicBezTo>
                    <a:pt x="18288" y="3550"/>
                    <a:pt x="18117" y="3693"/>
                    <a:pt x="18059" y="3893"/>
                  </a:cubicBezTo>
                  <a:cubicBezTo>
                    <a:pt x="18460" y="3922"/>
                    <a:pt x="18832" y="3950"/>
                    <a:pt x="19233" y="3950"/>
                  </a:cubicBezTo>
                  <a:cubicBezTo>
                    <a:pt x="19061" y="4179"/>
                    <a:pt x="18775" y="4322"/>
                    <a:pt x="18489" y="4294"/>
                  </a:cubicBezTo>
                  <a:lnTo>
                    <a:pt x="18489" y="4780"/>
                  </a:lnTo>
                  <a:cubicBezTo>
                    <a:pt x="18918" y="4608"/>
                    <a:pt x="19404" y="4752"/>
                    <a:pt x="19691" y="5124"/>
                  </a:cubicBezTo>
                  <a:cubicBezTo>
                    <a:pt x="19261" y="5267"/>
                    <a:pt x="18803" y="5353"/>
                    <a:pt x="18345" y="5381"/>
                  </a:cubicBezTo>
                  <a:cubicBezTo>
                    <a:pt x="18088" y="5753"/>
                    <a:pt x="18117" y="6268"/>
                    <a:pt x="18460" y="6612"/>
                  </a:cubicBezTo>
                  <a:cubicBezTo>
                    <a:pt x="18059" y="7012"/>
                    <a:pt x="17601" y="7327"/>
                    <a:pt x="17086" y="7528"/>
                  </a:cubicBezTo>
                  <a:cubicBezTo>
                    <a:pt x="17344" y="7585"/>
                    <a:pt x="17516" y="7842"/>
                    <a:pt x="17458" y="8100"/>
                  </a:cubicBezTo>
                  <a:cubicBezTo>
                    <a:pt x="17945" y="8186"/>
                    <a:pt x="18403" y="8358"/>
                    <a:pt x="18861" y="8529"/>
                  </a:cubicBezTo>
                  <a:cubicBezTo>
                    <a:pt x="19032" y="8587"/>
                    <a:pt x="19175" y="8730"/>
                    <a:pt x="19290" y="8873"/>
                  </a:cubicBezTo>
                  <a:cubicBezTo>
                    <a:pt x="19347" y="9130"/>
                    <a:pt x="19290" y="9388"/>
                    <a:pt x="19118" y="9588"/>
                  </a:cubicBezTo>
                  <a:cubicBezTo>
                    <a:pt x="18947" y="9874"/>
                    <a:pt x="18689" y="10075"/>
                    <a:pt x="18374" y="10161"/>
                  </a:cubicBezTo>
                  <a:cubicBezTo>
                    <a:pt x="18088" y="10132"/>
                    <a:pt x="17802" y="10017"/>
                    <a:pt x="17573" y="9874"/>
                  </a:cubicBezTo>
                  <a:cubicBezTo>
                    <a:pt x="17315" y="9760"/>
                    <a:pt x="16972" y="9703"/>
                    <a:pt x="16800" y="9932"/>
                  </a:cubicBezTo>
                  <a:cubicBezTo>
                    <a:pt x="16657" y="10132"/>
                    <a:pt x="16485" y="10304"/>
                    <a:pt x="16285" y="10475"/>
                  </a:cubicBezTo>
                  <a:lnTo>
                    <a:pt x="16285" y="10218"/>
                  </a:lnTo>
                  <a:cubicBezTo>
                    <a:pt x="15999" y="10218"/>
                    <a:pt x="15741" y="10189"/>
                    <a:pt x="15484" y="10103"/>
                  </a:cubicBezTo>
                  <a:cubicBezTo>
                    <a:pt x="15455" y="10103"/>
                    <a:pt x="15398" y="10075"/>
                    <a:pt x="15369" y="10075"/>
                  </a:cubicBezTo>
                  <a:cubicBezTo>
                    <a:pt x="15340" y="10046"/>
                    <a:pt x="15312" y="9989"/>
                    <a:pt x="15283" y="9932"/>
                  </a:cubicBezTo>
                  <a:lnTo>
                    <a:pt x="15054" y="9502"/>
                  </a:lnTo>
                  <a:cubicBezTo>
                    <a:pt x="15026" y="9416"/>
                    <a:pt x="14968" y="9359"/>
                    <a:pt x="14911" y="9302"/>
                  </a:cubicBezTo>
                  <a:cubicBezTo>
                    <a:pt x="14797" y="9273"/>
                    <a:pt x="14711" y="9245"/>
                    <a:pt x="14625" y="9273"/>
                  </a:cubicBezTo>
                  <a:cubicBezTo>
                    <a:pt x="14282" y="9331"/>
                    <a:pt x="13967" y="9502"/>
                    <a:pt x="13709" y="9760"/>
                  </a:cubicBezTo>
                  <a:cubicBezTo>
                    <a:pt x="13623" y="9531"/>
                    <a:pt x="13452" y="9445"/>
                    <a:pt x="13366" y="9188"/>
                  </a:cubicBezTo>
                  <a:cubicBezTo>
                    <a:pt x="13137" y="9359"/>
                    <a:pt x="12851" y="9359"/>
                    <a:pt x="12593" y="9216"/>
                  </a:cubicBezTo>
                  <a:cubicBezTo>
                    <a:pt x="12421" y="9703"/>
                    <a:pt x="12107" y="10103"/>
                    <a:pt x="11734" y="10447"/>
                  </a:cubicBezTo>
                  <a:lnTo>
                    <a:pt x="10103" y="9617"/>
                  </a:lnTo>
                  <a:lnTo>
                    <a:pt x="9874" y="9846"/>
                  </a:lnTo>
                  <a:lnTo>
                    <a:pt x="8701" y="8787"/>
                  </a:lnTo>
                  <a:cubicBezTo>
                    <a:pt x="8386" y="8529"/>
                    <a:pt x="7871" y="8272"/>
                    <a:pt x="7642" y="8615"/>
                  </a:cubicBezTo>
                  <a:cubicBezTo>
                    <a:pt x="7585" y="8272"/>
                    <a:pt x="7413" y="7842"/>
                    <a:pt x="7098" y="7871"/>
                  </a:cubicBezTo>
                  <a:cubicBezTo>
                    <a:pt x="6898" y="7900"/>
                    <a:pt x="6755" y="8100"/>
                    <a:pt x="6612" y="8243"/>
                  </a:cubicBezTo>
                  <a:cubicBezTo>
                    <a:pt x="6469" y="8386"/>
                    <a:pt x="6211" y="8472"/>
                    <a:pt x="6096" y="8300"/>
                  </a:cubicBezTo>
                  <a:cubicBezTo>
                    <a:pt x="5839" y="8043"/>
                    <a:pt x="5524" y="7842"/>
                    <a:pt x="5181" y="7671"/>
                  </a:cubicBezTo>
                  <a:lnTo>
                    <a:pt x="5267" y="8071"/>
                  </a:lnTo>
                  <a:cubicBezTo>
                    <a:pt x="5123" y="7957"/>
                    <a:pt x="4894" y="8043"/>
                    <a:pt x="4809" y="8214"/>
                  </a:cubicBezTo>
                  <a:cubicBezTo>
                    <a:pt x="4723" y="8358"/>
                    <a:pt x="4666" y="8529"/>
                    <a:pt x="4551" y="8672"/>
                  </a:cubicBezTo>
                  <a:cubicBezTo>
                    <a:pt x="4351" y="8844"/>
                    <a:pt x="4122" y="8987"/>
                    <a:pt x="3893" y="9073"/>
                  </a:cubicBezTo>
                  <a:cubicBezTo>
                    <a:pt x="3635" y="9216"/>
                    <a:pt x="3435" y="9502"/>
                    <a:pt x="3549" y="9731"/>
                  </a:cubicBezTo>
                  <a:cubicBezTo>
                    <a:pt x="3149" y="9817"/>
                    <a:pt x="2777" y="9989"/>
                    <a:pt x="2433" y="10246"/>
                  </a:cubicBezTo>
                  <a:cubicBezTo>
                    <a:pt x="2433" y="10676"/>
                    <a:pt x="2519" y="11105"/>
                    <a:pt x="2662" y="11534"/>
                  </a:cubicBezTo>
                  <a:cubicBezTo>
                    <a:pt x="2061" y="11305"/>
                    <a:pt x="1489" y="10962"/>
                    <a:pt x="1002" y="10533"/>
                  </a:cubicBezTo>
                  <a:cubicBezTo>
                    <a:pt x="773" y="10847"/>
                    <a:pt x="745" y="11220"/>
                    <a:pt x="859" y="11592"/>
                  </a:cubicBezTo>
                  <a:lnTo>
                    <a:pt x="344" y="11821"/>
                  </a:lnTo>
                  <a:cubicBezTo>
                    <a:pt x="487" y="12393"/>
                    <a:pt x="602" y="13051"/>
                    <a:pt x="344" y="13566"/>
                  </a:cubicBezTo>
                  <a:cubicBezTo>
                    <a:pt x="201" y="13795"/>
                    <a:pt x="1" y="14024"/>
                    <a:pt x="58" y="14282"/>
                  </a:cubicBezTo>
                  <a:cubicBezTo>
                    <a:pt x="115" y="14539"/>
                    <a:pt x="401" y="14654"/>
                    <a:pt x="487" y="14854"/>
                  </a:cubicBezTo>
                  <a:cubicBezTo>
                    <a:pt x="544" y="15054"/>
                    <a:pt x="573" y="15226"/>
                    <a:pt x="573" y="15427"/>
                  </a:cubicBezTo>
                  <a:cubicBezTo>
                    <a:pt x="602" y="15598"/>
                    <a:pt x="802" y="15770"/>
                    <a:pt x="945" y="15684"/>
                  </a:cubicBezTo>
                  <a:lnTo>
                    <a:pt x="1031" y="15312"/>
                  </a:lnTo>
                  <a:cubicBezTo>
                    <a:pt x="1832" y="15312"/>
                    <a:pt x="2376" y="16113"/>
                    <a:pt x="2748" y="16829"/>
                  </a:cubicBezTo>
                  <a:cubicBezTo>
                    <a:pt x="2462" y="17029"/>
                    <a:pt x="2319" y="17344"/>
                    <a:pt x="2347" y="17659"/>
                  </a:cubicBezTo>
                  <a:cubicBezTo>
                    <a:pt x="2433" y="18031"/>
                    <a:pt x="2834" y="18145"/>
                    <a:pt x="3149" y="18346"/>
                  </a:cubicBezTo>
                  <a:cubicBezTo>
                    <a:pt x="3435" y="18517"/>
                    <a:pt x="3721" y="18975"/>
                    <a:pt x="3435" y="19176"/>
                  </a:cubicBezTo>
                  <a:cubicBezTo>
                    <a:pt x="3607" y="19290"/>
                    <a:pt x="3750" y="19176"/>
                    <a:pt x="3836" y="18975"/>
                  </a:cubicBezTo>
                  <a:cubicBezTo>
                    <a:pt x="3893" y="18804"/>
                    <a:pt x="3950" y="18603"/>
                    <a:pt x="3950" y="18403"/>
                  </a:cubicBezTo>
                  <a:cubicBezTo>
                    <a:pt x="4065" y="17630"/>
                    <a:pt x="4666" y="17058"/>
                    <a:pt x="5438" y="16943"/>
                  </a:cubicBezTo>
                  <a:lnTo>
                    <a:pt x="5610" y="17401"/>
                  </a:lnTo>
                  <a:cubicBezTo>
                    <a:pt x="5982" y="17344"/>
                    <a:pt x="6383" y="17401"/>
                    <a:pt x="6755" y="17573"/>
                  </a:cubicBezTo>
                  <a:cubicBezTo>
                    <a:pt x="6640" y="17086"/>
                    <a:pt x="7413" y="16857"/>
                    <a:pt x="7756" y="17172"/>
                  </a:cubicBezTo>
                  <a:cubicBezTo>
                    <a:pt x="8100" y="17516"/>
                    <a:pt x="8100" y="18059"/>
                    <a:pt x="8100" y="18546"/>
                  </a:cubicBezTo>
                  <a:cubicBezTo>
                    <a:pt x="8100" y="18889"/>
                    <a:pt x="8100" y="19319"/>
                    <a:pt x="8357" y="19519"/>
                  </a:cubicBezTo>
                  <a:cubicBezTo>
                    <a:pt x="8644" y="19748"/>
                    <a:pt x="9016" y="19634"/>
                    <a:pt x="9359" y="19634"/>
                  </a:cubicBezTo>
                  <a:cubicBezTo>
                    <a:pt x="9702" y="19605"/>
                    <a:pt x="10132" y="19805"/>
                    <a:pt x="10075" y="20120"/>
                  </a:cubicBezTo>
                  <a:cubicBezTo>
                    <a:pt x="10017" y="20292"/>
                    <a:pt x="9931" y="20435"/>
                    <a:pt x="9788" y="20549"/>
                  </a:cubicBezTo>
                  <a:lnTo>
                    <a:pt x="8157" y="21952"/>
                  </a:lnTo>
                  <a:cubicBezTo>
                    <a:pt x="8386" y="21408"/>
                    <a:pt x="8672" y="20893"/>
                    <a:pt x="8987" y="20406"/>
                  </a:cubicBezTo>
                  <a:cubicBezTo>
                    <a:pt x="8615" y="20635"/>
                    <a:pt x="8157" y="20692"/>
                    <a:pt x="7785" y="20521"/>
                  </a:cubicBezTo>
                  <a:cubicBezTo>
                    <a:pt x="7384" y="20349"/>
                    <a:pt x="6955" y="20235"/>
                    <a:pt x="6554" y="20206"/>
                  </a:cubicBezTo>
                  <a:cubicBezTo>
                    <a:pt x="6125" y="20206"/>
                    <a:pt x="5667" y="20492"/>
                    <a:pt x="5667" y="20921"/>
                  </a:cubicBezTo>
                  <a:cubicBezTo>
                    <a:pt x="5724" y="21179"/>
                    <a:pt x="5868" y="21437"/>
                    <a:pt x="6068" y="21608"/>
                  </a:cubicBezTo>
                  <a:cubicBezTo>
                    <a:pt x="5639" y="21666"/>
                    <a:pt x="5238" y="21551"/>
                    <a:pt x="4894" y="21293"/>
                  </a:cubicBezTo>
                  <a:lnTo>
                    <a:pt x="4437" y="21694"/>
                  </a:lnTo>
                  <a:cubicBezTo>
                    <a:pt x="4780" y="21952"/>
                    <a:pt x="5095" y="22267"/>
                    <a:pt x="5352" y="22610"/>
                  </a:cubicBezTo>
                  <a:cubicBezTo>
                    <a:pt x="5724" y="23068"/>
                    <a:pt x="6011" y="23697"/>
                    <a:pt x="5810" y="24213"/>
                  </a:cubicBezTo>
                  <a:lnTo>
                    <a:pt x="6325" y="24012"/>
                  </a:lnTo>
                  <a:cubicBezTo>
                    <a:pt x="6354" y="24556"/>
                    <a:pt x="7413" y="24413"/>
                    <a:pt x="7527" y="24928"/>
                  </a:cubicBezTo>
                  <a:cubicBezTo>
                    <a:pt x="7527" y="25071"/>
                    <a:pt x="7499" y="25186"/>
                    <a:pt x="7442" y="25300"/>
                  </a:cubicBezTo>
                  <a:cubicBezTo>
                    <a:pt x="7298" y="25644"/>
                    <a:pt x="7213" y="26016"/>
                    <a:pt x="7213" y="26388"/>
                  </a:cubicBezTo>
                  <a:lnTo>
                    <a:pt x="9559" y="253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9" name="Google Shape;27669;p67"/>
            <p:cNvSpPr/>
            <p:nvPr/>
          </p:nvSpPr>
          <p:spPr>
            <a:xfrm>
              <a:off x="3702300" y="1861550"/>
              <a:ext cx="4325" cy="5725"/>
            </a:xfrm>
            <a:custGeom>
              <a:avLst/>
              <a:gdLst/>
              <a:ahLst/>
              <a:cxnLst/>
              <a:rect l="l" t="t" r="r" b="b"/>
              <a:pathLst>
                <a:path w="173" h="229" extrusionOk="0">
                  <a:moveTo>
                    <a:pt x="115" y="229"/>
                  </a:moveTo>
                  <a:lnTo>
                    <a:pt x="172" y="172"/>
                  </a:lnTo>
                  <a:lnTo>
                    <a:pt x="58" y="0"/>
                  </a:lnTo>
                  <a:lnTo>
                    <a:pt x="0" y="29"/>
                  </a:lnTo>
                  <a:lnTo>
                    <a:pt x="29" y="86"/>
                  </a:lnTo>
                  <a:cubicBezTo>
                    <a:pt x="58" y="143"/>
                    <a:pt x="86" y="172"/>
                    <a:pt x="115" y="2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0" name="Google Shape;27670;p67"/>
            <p:cNvSpPr/>
            <p:nvPr/>
          </p:nvSpPr>
          <p:spPr>
            <a:xfrm>
              <a:off x="2617625" y="2185650"/>
              <a:ext cx="19350" cy="10750"/>
            </a:xfrm>
            <a:custGeom>
              <a:avLst/>
              <a:gdLst/>
              <a:ahLst/>
              <a:cxnLst/>
              <a:rect l="l" t="t" r="r" b="b"/>
              <a:pathLst>
                <a:path w="774" h="430" extrusionOk="0">
                  <a:moveTo>
                    <a:pt x="1" y="430"/>
                  </a:moveTo>
                  <a:lnTo>
                    <a:pt x="1" y="430"/>
                  </a:lnTo>
                  <a:lnTo>
                    <a:pt x="773" y="86"/>
                  </a:lnTo>
                  <a:cubicBezTo>
                    <a:pt x="458" y="1"/>
                    <a:pt x="144" y="144"/>
                    <a:pt x="1" y="43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1" name="Google Shape;27671;p67"/>
            <p:cNvSpPr/>
            <p:nvPr/>
          </p:nvSpPr>
          <p:spPr>
            <a:xfrm>
              <a:off x="2648400" y="2388850"/>
              <a:ext cx="5025" cy="6450"/>
            </a:xfrm>
            <a:custGeom>
              <a:avLst/>
              <a:gdLst/>
              <a:ahLst/>
              <a:cxnLst/>
              <a:rect l="l" t="t" r="r" b="b"/>
              <a:pathLst>
                <a:path w="201" h="258" extrusionOk="0">
                  <a:moveTo>
                    <a:pt x="115" y="0"/>
                  </a:moveTo>
                  <a:lnTo>
                    <a:pt x="0" y="201"/>
                  </a:lnTo>
                  <a:cubicBezTo>
                    <a:pt x="57" y="229"/>
                    <a:pt x="143" y="258"/>
                    <a:pt x="201" y="258"/>
                  </a:cubicBezTo>
                  <a:cubicBezTo>
                    <a:pt x="201" y="201"/>
                    <a:pt x="172" y="115"/>
                    <a:pt x="172"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2" name="Google Shape;27672;p67"/>
            <p:cNvSpPr/>
            <p:nvPr/>
          </p:nvSpPr>
          <p:spPr>
            <a:xfrm>
              <a:off x="2895950" y="2846050"/>
              <a:ext cx="5750" cy="1450"/>
            </a:xfrm>
            <a:custGeom>
              <a:avLst/>
              <a:gdLst/>
              <a:ahLst/>
              <a:cxnLst/>
              <a:rect l="l" t="t" r="r" b="b"/>
              <a:pathLst>
                <a:path w="230" h="58" extrusionOk="0">
                  <a:moveTo>
                    <a:pt x="0" y="57"/>
                  </a:moveTo>
                  <a:lnTo>
                    <a:pt x="229" y="29"/>
                  </a:lnTo>
                  <a:cubicBezTo>
                    <a:pt x="144" y="29"/>
                    <a:pt x="86" y="0"/>
                    <a:pt x="0" y="0"/>
                  </a:cubicBezTo>
                  <a:cubicBezTo>
                    <a:pt x="0" y="29"/>
                    <a:pt x="0" y="57"/>
                    <a:pt x="0" y="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3" name="Google Shape;27673;p67"/>
            <p:cNvSpPr/>
            <p:nvPr/>
          </p:nvSpPr>
          <p:spPr>
            <a:xfrm>
              <a:off x="2060975" y="2389575"/>
              <a:ext cx="212525" cy="193200"/>
            </a:xfrm>
            <a:custGeom>
              <a:avLst/>
              <a:gdLst/>
              <a:ahLst/>
              <a:cxnLst/>
              <a:rect l="l" t="t" r="r" b="b"/>
              <a:pathLst>
                <a:path w="8501" h="7728" extrusionOk="0">
                  <a:moveTo>
                    <a:pt x="7757" y="200"/>
                  </a:moveTo>
                  <a:cubicBezTo>
                    <a:pt x="7614" y="286"/>
                    <a:pt x="7442" y="372"/>
                    <a:pt x="7241" y="401"/>
                  </a:cubicBezTo>
                  <a:cubicBezTo>
                    <a:pt x="7070" y="458"/>
                    <a:pt x="6869" y="458"/>
                    <a:pt x="6669" y="458"/>
                  </a:cubicBezTo>
                  <a:cubicBezTo>
                    <a:pt x="6555" y="458"/>
                    <a:pt x="6412" y="487"/>
                    <a:pt x="6268" y="487"/>
                  </a:cubicBezTo>
                  <a:cubicBezTo>
                    <a:pt x="5954" y="572"/>
                    <a:pt x="5639" y="658"/>
                    <a:pt x="5353" y="830"/>
                  </a:cubicBezTo>
                  <a:cubicBezTo>
                    <a:pt x="5267" y="859"/>
                    <a:pt x="5152" y="916"/>
                    <a:pt x="5038" y="944"/>
                  </a:cubicBezTo>
                  <a:cubicBezTo>
                    <a:pt x="4609" y="1173"/>
                    <a:pt x="4122" y="1231"/>
                    <a:pt x="3635" y="1116"/>
                  </a:cubicBezTo>
                  <a:cubicBezTo>
                    <a:pt x="3550" y="1059"/>
                    <a:pt x="3435" y="1002"/>
                    <a:pt x="3349" y="973"/>
                  </a:cubicBezTo>
                  <a:cubicBezTo>
                    <a:pt x="3120" y="830"/>
                    <a:pt x="2891" y="716"/>
                    <a:pt x="2720" y="830"/>
                  </a:cubicBezTo>
                  <a:cubicBezTo>
                    <a:pt x="2662" y="859"/>
                    <a:pt x="2605" y="887"/>
                    <a:pt x="2548" y="944"/>
                  </a:cubicBezTo>
                  <a:cubicBezTo>
                    <a:pt x="2519" y="1002"/>
                    <a:pt x="2462" y="1030"/>
                    <a:pt x="2405" y="1088"/>
                  </a:cubicBezTo>
                  <a:cubicBezTo>
                    <a:pt x="2061" y="1259"/>
                    <a:pt x="1632" y="1231"/>
                    <a:pt x="1317" y="1002"/>
                  </a:cubicBezTo>
                  <a:cubicBezTo>
                    <a:pt x="1346" y="1631"/>
                    <a:pt x="1088" y="2261"/>
                    <a:pt x="602" y="2662"/>
                  </a:cubicBezTo>
                  <a:lnTo>
                    <a:pt x="545" y="2719"/>
                  </a:lnTo>
                  <a:lnTo>
                    <a:pt x="459" y="2662"/>
                  </a:lnTo>
                  <a:cubicBezTo>
                    <a:pt x="487" y="3148"/>
                    <a:pt x="487" y="3635"/>
                    <a:pt x="430" y="4093"/>
                  </a:cubicBezTo>
                  <a:lnTo>
                    <a:pt x="802" y="4007"/>
                  </a:lnTo>
                  <a:lnTo>
                    <a:pt x="831" y="4064"/>
                  </a:lnTo>
                  <a:cubicBezTo>
                    <a:pt x="1117" y="4407"/>
                    <a:pt x="1146" y="4865"/>
                    <a:pt x="945" y="5266"/>
                  </a:cubicBezTo>
                  <a:cubicBezTo>
                    <a:pt x="888" y="5380"/>
                    <a:pt x="802" y="5495"/>
                    <a:pt x="716" y="5581"/>
                  </a:cubicBezTo>
                  <a:lnTo>
                    <a:pt x="630" y="5667"/>
                  </a:lnTo>
                  <a:cubicBezTo>
                    <a:pt x="287" y="6096"/>
                    <a:pt x="1" y="6726"/>
                    <a:pt x="287" y="7269"/>
                  </a:cubicBezTo>
                  <a:cubicBezTo>
                    <a:pt x="602" y="7470"/>
                    <a:pt x="917" y="7613"/>
                    <a:pt x="1260" y="7727"/>
                  </a:cubicBezTo>
                  <a:cubicBezTo>
                    <a:pt x="2233" y="6926"/>
                    <a:pt x="3321" y="6239"/>
                    <a:pt x="4465" y="5724"/>
                  </a:cubicBezTo>
                  <a:cubicBezTo>
                    <a:pt x="5124" y="5409"/>
                    <a:pt x="5782" y="5066"/>
                    <a:pt x="6383" y="4694"/>
                  </a:cubicBezTo>
                  <a:cubicBezTo>
                    <a:pt x="6497" y="4636"/>
                    <a:pt x="6583" y="4550"/>
                    <a:pt x="6669" y="4465"/>
                  </a:cubicBezTo>
                  <a:cubicBezTo>
                    <a:pt x="6726" y="4379"/>
                    <a:pt x="6784" y="4293"/>
                    <a:pt x="6812" y="4178"/>
                  </a:cubicBezTo>
                  <a:lnTo>
                    <a:pt x="7098" y="3320"/>
                  </a:lnTo>
                  <a:cubicBezTo>
                    <a:pt x="7270" y="2919"/>
                    <a:pt x="7327" y="2490"/>
                    <a:pt x="7213" y="2061"/>
                  </a:cubicBezTo>
                  <a:cubicBezTo>
                    <a:pt x="7213" y="2032"/>
                    <a:pt x="7184" y="2003"/>
                    <a:pt x="7156" y="1975"/>
                  </a:cubicBezTo>
                  <a:cubicBezTo>
                    <a:pt x="7070" y="1832"/>
                    <a:pt x="7041" y="1631"/>
                    <a:pt x="7070" y="1488"/>
                  </a:cubicBezTo>
                  <a:cubicBezTo>
                    <a:pt x="7098" y="1374"/>
                    <a:pt x="7184" y="1288"/>
                    <a:pt x="7270" y="1231"/>
                  </a:cubicBezTo>
                  <a:lnTo>
                    <a:pt x="8157" y="458"/>
                  </a:lnTo>
                  <a:cubicBezTo>
                    <a:pt x="8272" y="343"/>
                    <a:pt x="8386" y="258"/>
                    <a:pt x="8501" y="172"/>
                  </a:cubicBezTo>
                  <a:lnTo>
                    <a:pt x="8443" y="0"/>
                  </a:lnTo>
                  <a:cubicBezTo>
                    <a:pt x="8215" y="29"/>
                    <a:pt x="7986" y="86"/>
                    <a:pt x="7757" y="2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4" name="Google Shape;27674;p67"/>
            <p:cNvSpPr/>
            <p:nvPr/>
          </p:nvSpPr>
          <p:spPr>
            <a:xfrm>
              <a:off x="1756900" y="2186375"/>
              <a:ext cx="593150" cy="265450"/>
            </a:xfrm>
            <a:custGeom>
              <a:avLst/>
              <a:gdLst/>
              <a:ahLst/>
              <a:cxnLst/>
              <a:rect l="l" t="t" r="r" b="b"/>
              <a:pathLst>
                <a:path w="23726" h="10618" extrusionOk="0">
                  <a:moveTo>
                    <a:pt x="23497" y="7813"/>
                  </a:moveTo>
                  <a:cubicBezTo>
                    <a:pt x="23468" y="7584"/>
                    <a:pt x="23354" y="7384"/>
                    <a:pt x="23182" y="7241"/>
                  </a:cubicBezTo>
                  <a:lnTo>
                    <a:pt x="23096" y="7184"/>
                  </a:lnTo>
                  <a:lnTo>
                    <a:pt x="23354" y="6697"/>
                  </a:lnTo>
                  <a:cubicBezTo>
                    <a:pt x="23182" y="6096"/>
                    <a:pt x="23068" y="5466"/>
                    <a:pt x="22953" y="4837"/>
                  </a:cubicBezTo>
                  <a:lnTo>
                    <a:pt x="22953" y="4780"/>
                  </a:lnTo>
                  <a:lnTo>
                    <a:pt x="23011" y="4722"/>
                  </a:lnTo>
                  <a:cubicBezTo>
                    <a:pt x="23125" y="4665"/>
                    <a:pt x="23239" y="4636"/>
                    <a:pt x="23383" y="4636"/>
                  </a:cubicBezTo>
                  <a:cubicBezTo>
                    <a:pt x="23383" y="4522"/>
                    <a:pt x="23354" y="4379"/>
                    <a:pt x="23325" y="4264"/>
                  </a:cubicBezTo>
                  <a:lnTo>
                    <a:pt x="23297" y="4179"/>
                  </a:lnTo>
                  <a:lnTo>
                    <a:pt x="23383" y="4121"/>
                  </a:lnTo>
                  <a:cubicBezTo>
                    <a:pt x="23468" y="4093"/>
                    <a:pt x="23554" y="4093"/>
                    <a:pt x="23669" y="4093"/>
                  </a:cubicBezTo>
                  <a:cubicBezTo>
                    <a:pt x="23612" y="3978"/>
                    <a:pt x="23554" y="3864"/>
                    <a:pt x="23468" y="3778"/>
                  </a:cubicBezTo>
                  <a:cubicBezTo>
                    <a:pt x="23211" y="3549"/>
                    <a:pt x="22810" y="3606"/>
                    <a:pt x="22467" y="3663"/>
                  </a:cubicBezTo>
                  <a:lnTo>
                    <a:pt x="22381" y="3663"/>
                  </a:lnTo>
                  <a:lnTo>
                    <a:pt x="22352" y="3578"/>
                  </a:lnTo>
                  <a:cubicBezTo>
                    <a:pt x="22266" y="3377"/>
                    <a:pt x="22266" y="3148"/>
                    <a:pt x="22352" y="2919"/>
                  </a:cubicBezTo>
                  <a:cubicBezTo>
                    <a:pt x="22352" y="2891"/>
                    <a:pt x="22381" y="2862"/>
                    <a:pt x="22381" y="2833"/>
                  </a:cubicBezTo>
                  <a:cubicBezTo>
                    <a:pt x="22410" y="2776"/>
                    <a:pt x="22438" y="2719"/>
                    <a:pt x="22467" y="2662"/>
                  </a:cubicBezTo>
                  <a:cubicBezTo>
                    <a:pt x="22467" y="2576"/>
                    <a:pt x="22438" y="2461"/>
                    <a:pt x="22381" y="2376"/>
                  </a:cubicBezTo>
                  <a:cubicBezTo>
                    <a:pt x="22266" y="2032"/>
                    <a:pt x="22095" y="1746"/>
                    <a:pt x="21866" y="1488"/>
                  </a:cubicBezTo>
                  <a:cubicBezTo>
                    <a:pt x="21665" y="1259"/>
                    <a:pt x="21322" y="1145"/>
                    <a:pt x="21036" y="1202"/>
                  </a:cubicBezTo>
                  <a:cubicBezTo>
                    <a:pt x="20492" y="1374"/>
                    <a:pt x="19948" y="1488"/>
                    <a:pt x="19404" y="1517"/>
                  </a:cubicBezTo>
                  <a:lnTo>
                    <a:pt x="19404" y="1517"/>
                  </a:lnTo>
                  <a:cubicBezTo>
                    <a:pt x="19261" y="1660"/>
                    <a:pt x="19118" y="1775"/>
                    <a:pt x="18947" y="1832"/>
                  </a:cubicBezTo>
                  <a:cubicBezTo>
                    <a:pt x="18460" y="2004"/>
                    <a:pt x="17916" y="2089"/>
                    <a:pt x="17401" y="2032"/>
                  </a:cubicBezTo>
                  <a:cubicBezTo>
                    <a:pt x="15856" y="2004"/>
                    <a:pt x="14253" y="1946"/>
                    <a:pt x="12851" y="1317"/>
                  </a:cubicBezTo>
                  <a:cubicBezTo>
                    <a:pt x="12250" y="1030"/>
                    <a:pt x="11706" y="658"/>
                    <a:pt x="11105" y="401"/>
                  </a:cubicBezTo>
                  <a:cubicBezTo>
                    <a:pt x="10475" y="172"/>
                    <a:pt x="10017" y="0"/>
                    <a:pt x="9445" y="315"/>
                  </a:cubicBezTo>
                  <a:cubicBezTo>
                    <a:pt x="8472" y="143"/>
                    <a:pt x="7671" y="1059"/>
                    <a:pt x="6755" y="1431"/>
                  </a:cubicBezTo>
                  <a:cubicBezTo>
                    <a:pt x="6440" y="1574"/>
                    <a:pt x="6125" y="1660"/>
                    <a:pt x="5810" y="1689"/>
                  </a:cubicBezTo>
                  <a:cubicBezTo>
                    <a:pt x="4980" y="1832"/>
                    <a:pt x="3979" y="1860"/>
                    <a:pt x="3435" y="1202"/>
                  </a:cubicBezTo>
                  <a:cubicBezTo>
                    <a:pt x="3263" y="916"/>
                    <a:pt x="3063" y="658"/>
                    <a:pt x="2834" y="429"/>
                  </a:cubicBezTo>
                  <a:cubicBezTo>
                    <a:pt x="2462" y="143"/>
                    <a:pt x="1975" y="201"/>
                    <a:pt x="1517" y="258"/>
                  </a:cubicBezTo>
                  <a:cubicBezTo>
                    <a:pt x="1260" y="315"/>
                    <a:pt x="974" y="372"/>
                    <a:pt x="888" y="630"/>
                  </a:cubicBezTo>
                  <a:cubicBezTo>
                    <a:pt x="888" y="744"/>
                    <a:pt x="888" y="887"/>
                    <a:pt x="888" y="1030"/>
                  </a:cubicBezTo>
                  <a:cubicBezTo>
                    <a:pt x="888" y="1403"/>
                    <a:pt x="573" y="1631"/>
                    <a:pt x="373" y="1918"/>
                  </a:cubicBezTo>
                  <a:cubicBezTo>
                    <a:pt x="144" y="2204"/>
                    <a:pt x="1" y="2633"/>
                    <a:pt x="287" y="2862"/>
                  </a:cubicBezTo>
                  <a:cubicBezTo>
                    <a:pt x="544" y="3091"/>
                    <a:pt x="1088" y="2891"/>
                    <a:pt x="1317" y="3206"/>
                  </a:cubicBezTo>
                  <a:cubicBezTo>
                    <a:pt x="1031" y="3177"/>
                    <a:pt x="773" y="3234"/>
                    <a:pt x="516" y="3349"/>
                  </a:cubicBezTo>
                  <a:cubicBezTo>
                    <a:pt x="287" y="3492"/>
                    <a:pt x="201" y="3807"/>
                    <a:pt x="315" y="4064"/>
                  </a:cubicBezTo>
                  <a:cubicBezTo>
                    <a:pt x="373" y="4150"/>
                    <a:pt x="459" y="4207"/>
                    <a:pt x="544" y="4264"/>
                  </a:cubicBezTo>
                  <a:cubicBezTo>
                    <a:pt x="916" y="4551"/>
                    <a:pt x="1117" y="5009"/>
                    <a:pt x="1060" y="5495"/>
                  </a:cubicBezTo>
                  <a:cubicBezTo>
                    <a:pt x="1031" y="5810"/>
                    <a:pt x="916" y="6211"/>
                    <a:pt x="1145" y="6439"/>
                  </a:cubicBezTo>
                  <a:lnTo>
                    <a:pt x="516" y="6382"/>
                  </a:lnTo>
                  <a:cubicBezTo>
                    <a:pt x="401" y="6583"/>
                    <a:pt x="602" y="6783"/>
                    <a:pt x="802" y="6869"/>
                  </a:cubicBezTo>
                  <a:cubicBezTo>
                    <a:pt x="1002" y="6926"/>
                    <a:pt x="1203" y="7012"/>
                    <a:pt x="1403" y="7098"/>
                  </a:cubicBezTo>
                  <a:cubicBezTo>
                    <a:pt x="1575" y="7212"/>
                    <a:pt x="1632" y="7556"/>
                    <a:pt x="1432" y="7613"/>
                  </a:cubicBezTo>
                  <a:lnTo>
                    <a:pt x="1832" y="8214"/>
                  </a:lnTo>
                  <a:cubicBezTo>
                    <a:pt x="1718" y="8300"/>
                    <a:pt x="1632" y="8443"/>
                    <a:pt x="1603" y="8586"/>
                  </a:cubicBezTo>
                  <a:cubicBezTo>
                    <a:pt x="1918" y="8758"/>
                    <a:pt x="2290" y="8758"/>
                    <a:pt x="2605" y="8615"/>
                  </a:cubicBezTo>
                  <a:cubicBezTo>
                    <a:pt x="2634" y="8758"/>
                    <a:pt x="2605" y="8929"/>
                    <a:pt x="2491" y="9072"/>
                  </a:cubicBezTo>
                  <a:cubicBezTo>
                    <a:pt x="3006" y="8958"/>
                    <a:pt x="3664" y="8901"/>
                    <a:pt x="3979" y="9330"/>
                  </a:cubicBezTo>
                  <a:cubicBezTo>
                    <a:pt x="4036" y="9445"/>
                    <a:pt x="4093" y="9530"/>
                    <a:pt x="4179" y="9616"/>
                  </a:cubicBezTo>
                  <a:cubicBezTo>
                    <a:pt x="4322" y="9731"/>
                    <a:pt x="4494" y="9759"/>
                    <a:pt x="4694" y="9759"/>
                  </a:cubicBezTo>
                  <a:cubicBezTo>
                    <a:pt x="4980" y="9817"/>
                    <a:pt x="5295" y="9759"/>
                    <a:pt x="5581" y="9588"/>
                  </a:cubicBezTo>
                  <a:cubicBezTo>
                    <a:pt x="5839" y="9416"/>
                    <a:pt x="5925" y="8987"/>
                    <a:pt x="5667" y="8815"/>
                  </a:cubicBezTo>
                  <a:cubicBezTo>
                    <a:pt x="6383" y="8700"/>
                    <a:pt x="7299" y="8643"/>
                    <a:pt x="7699" y="9273"/>
                  </a:cubicBezTo>
                  <a:cubicBezTo>
                    <a:pt x="7900" y="9588"/>
                    <a:pt x="7957" y="10046"/>
                    <a:pt x="8300" y="10217"/>
                  </a:cubicBezTo>
                  <a:cubicBezTo>
                    <a:pt x="8415" y="10274"/>
                    <a:pt x="8558" y="10274"/>
                    <a:pt x="8701" y="10246"/>
                  </a:cubicBezTo>
                  <a:cubicBezTo>
                    <a:pt x="9216" y="10160"/>
                    <a:pt x="9588" y="9759"/>
                    <a:pt x="9989" y="9445"/>
                  </a:cubicBezTo>
                  <a:cubicBezTo>
                    <a:pt x="10389" y="9101"/>
                    <a:pt x="10905" y="8815"/>
                    <a:pt x="11391" y="9015"/>
                  </a:cubicBezTo>
                  <a:cubicBezTo>
                    <a:pt x="11677" y="9130"/>
                    <a:pt x="11963" y="9445"/>
                    <a:pt x="12250" y="9301"/>
                  </a:cubicBezTo>
                  <a:cubicBezTo>
                    <a:pt x="12393" y="9216"/>
                    <a:pt x="12450" y="9072"/>
                    <a:pt x="12565" y="8958"/>
                  </a:cubicBezTo>
                  <a:cubicBezTo>
                    <a:pt x="12679" y="8844"/>
                    <a:pt x="12937" y="8844"/>
                    <a:pt x="12965" y="8987"/>
                  </a:cubicBezTo>
                  <a:cubicBezTo>
                    <a:pt x="12822" y="9301"/>
                    <a:pt x="12736" y="9616"/>
                    <a:pt x="12679" y="9960"/>
                  </a:cubicBezTo>
                  <a:cubicBezTo>
                    <a:pt x="12650" y="10160"/>
                    <a:pt x="12650" y="10360"/>
                    <a:pt x="12650" y="10589"/>
                  </a:cubicBezTo>
                  <a:lnTo>
                    <a:pt x="12708" y="10618"/>
                  </a:lnTo>
                  <a:cubicBezTo>
                    <a:pt x="13137" y="10189"/>
                    <a:pt x="13366" y="9588"/>
                    <a:pt x="13280" y="8987"/>
                  </a:cubicBezTo>
                  <a:lnTo>
                    <a:pt x="13223" y="8758"/>
                  </a:lnTo>
                  <a:lnTo>
                    <a:pt x="13423" y="8872"/>
                  </a:lnTo>
                  <a:cubicBezTo>
                    <a:pt x="13767" y="9072"/>
                    <a:pt x="14139" y="9244"/>
                    <a:pt x="14453" y="9044"/>
                  </a:cubicBezTo>
                  <a:cubicBezTo>
                    <a:pt x="14482" y="9015"/>
                    <a:pt x="14539" y="8987"/>
                    <a:pt x="14568" y="8958"/>
                  </a:cubicBezTo>
                  <a:cubicBezTo>
                    <a:pt x="14625" y="8872"/>
                    <a:pt x="14711" y="8815"/>
                    <a:pt x="14797" y="8786"/>
                  </a:cubicBezTo>
                  <a:cubicBezTo>
                    <a:pt x="15083" y="8700"/>
                    <a:pt x="15398" y="8729"/>
                    <a:pt x="15627" y="8929"/>
                  </a:cubicBezTo>
                  <a:cubicBezTo>
                    <a:pt x="15713" y="8987"/>
                    <a:pt x="15798" y="9015"/>
                    <a:pt x="15913" y="9044"/>
                  </a:cubicBezTo>
                  <a:cubicBezTo>
                    <a:pt x="16314" y="9158"/>
                    <a:pt x="16743" y="9130"/>
                    <a:pt x="17115" y="8929"/>
                  </a:cubicBezTo>
                  <a:lnTo>
                    <a:pt x="17430" y="8786"/>
                  </a:lnTo>
                  <a:cubicBezTo>
                    <a:pt x="17745" y="8615"/>
                    <a:pt x="18088" y="8500"/>
                    <a:pt x="18431" y="8414"/>
                  </a:cubicBezTo>
                  <a:cubicBezTo>
                    <a:pt x="18575" y="8414"/>
                    <a:pt x="18689" y="8386"/>
                    <a:pt x="18832" y="8386"/>
                  </a:cubicBezTo>
                  <a:cubicBezTo>
                    <a:pt x="19032" y="8386"/>
                    <a:pt x="19204" y="8386"/>
                    <a:pt x="19376" y="8328"/>
                  </a:cubicBezTo>
                  <a:cubicBezTo>
                    <a:pt x="19548" y="8300"/>
                    <a:pt x="19691" y="8243"/>
                    <a:pt x="19834" y="8157"/>
                  </a:cubicBezTo>
                  <a:cubicBezTo>
                    <a:pt x="20091" y="8014"/>
                    <a:pt x="20406" y="7928"/>
                    <a:pt x="20692" y="7928"/>
                  </a:cubicBezTo>
                  <a:lnTo>
                    <a:pt x="20778" y="7928"/>
                  </a:lnTo>
                  <a:lnTo>
                    <a:pt x="20864" y="8185"/>
                  </a:lnTo>
                  <a:lnTo>
                    <a:pt x="21007" y="8128"/>
                  </a:lnTo>
                  <a:cubicBezTo>
                    <a:pt x="21179" y="8071"/>
                    <a:pt x="21379" y="8042"/>
                    <a:pt x="21551" y="8042"/>
                  </a:cubicBezTo>
                  <a:lnTo>
                    <a:pt x="22925" y="7956"/>
                  </a:lnTo>
                  <a:cubicBezTo>
                    <a:pt x="23011" y="7956"/>
                    <a:pt x="23068" y="7956"/>
                    <a:pt x="23125" y="8014"/>
                  </a:cubicBezTo>
                  <a:cubicBezTo>
                    <a:pt x="23182" y="8042"/>
                    <a:pt x="23211" y="8128"/>
                    <a:pt x="23239" y="8214"/>
                  </a:cubicBezTo>
                  <a:lnTo>
                    <a:pt x="23297" y="8557"/>
                  </a:lnTo>
                  <a:lnTo>
                    <a:pt x="23726" y="84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5" name="Google Shape;27675;p67"/>
            <p:cNvSpPr/>
            <p:nvPr/>
          </p:nvSpPr>
          <p:spPr>
            <a:xfrm>
              <a:off x="2196925" y="2127700"/>
              <a:ext cx="212525" cy="104475"/>
            </a:xfrm>
            <a:custGeom>
              <a:avLst/>
              <a:gdLst/>
              <a:ahLst/>
              <a:cxnLst/>
              <a:rect l="l" t="t" r="r" b="b"/>
              <a:pathLst>
                <a:path w="8501" h="4179" extrusionOk="0">
                  <a:moveTo>
                    <a:pt x="7041" y="3492"/>
                  </a:moveTo>
                  <a:cubicBezTo>
                    <a:pt x="7098" y="3492"/>
                    <a:pt x="7155" y="3521"/>
                    <a:pt x="7213" y="3549"/>
                  </a:cubicBezTo>
                  <a:lnTo>
                    <a:pt x="8271" y="4179"/>
                  </a:lnTo>
                  <a:lnTo>
                    <a:pt x="8357" y="2948"/>
                  </a:lnTo>
                  <a:lnTo>
                    <a:pt x="8500" y="2948"/>
                  </a:lnTo>
                  <a:cubicBezTo>
                    <a:pt x="8357" y="2805"/>
                    <a:pt x="8214" y="2662"/>
                    <a:pt x="8100" y="2490"/>
                  </a:cubicBezTo>
                  <a:cubicBezTo>
                    <a:pt x="7642" y="1946"/>
                    <a:pt x="7184" y="1288"/>
                    <a:pt x="6468" y="1117"/>
                  </a:cubicBezTo>
                  <a:cubicBezTo>
                    <a:pt x="5925" y="1031"/>
                    <a:pt x="5352" y="1174"/>
                    <a:pt x="4923" y="1517"/>
                  </a:cubicBezTo>
                  <a:cubicBezTo>
                    <a:pt x="4866" y="973"/>
                    <a:pt x="4236" y="716"/>
                    <a:pt x="3721" y="573"/>
                  </a:cubicBezTo>
                  <a:cubicBezTo>
                    <a:pt x="2748" y="344"/>
                    <a:pt x="1775" y="172"/>
                    <a:pt x="802" y="29"/>
                  </a:cubicBezTo>
                  <a:cubicBezTo>
                    <a:pt x="487" y="0"/>
                    <a:pt x="0" y="172"/>
                    <a:pt x="115" y="458"/>
                  </a:cubicBezTo>
                  <a:cubicBezTo>
                    <a:pt x="888" y="458"/>
                    <a:pt x="1632" y="802"/>
                    <a:pt x="2118" y="1403"/>
                  </a:cubicBezTo>
                  <a:cubicBezTo>
                    <a:pt x="2576" y="2090"/>
                    <a:pt x="2519" y="2977"/>
                    <a:pt x="2032" y="3635"/>
                  </a:cubicBezTo>
                  <a:cubicBezTo>
                    <a:pt x="2490" y="3578"/>
                    <a:pt x="2948" y="3492"/>
                    <a:pt x="3378" y="3349"/>
                  </a:cubicBezTo>
                  <a:cubicBezTo>
                    <a:pt x="3750" y="3263"/>
                    <a:pt x="4179" y="3377"/>
                    <a:pt x="4436" y="3692"/>
                  </a:cubicBezTo>
                  <a:cubicBezTo>
                    <a:pt x="4551" y="3807"/>
                    <a:pt x="4665" y="3950"/>
                    <a:pt x="4751" y="4122"/>
                  </a:cubicBezTo>
                  <a:cubicBezTo>
                    <a:pt x="5467" y="3978"/>
                    <a:pt x="6182" y="3778"/>
                    <a:pt x="6840" y="3521"/>
                  </a:cubicBezTo>
                  <a:cubicBezTo>
                    <a:pt x="6898" y="3492"/>
                    <a:pt x="6984" y="3463"/>
                    <a:pt x="7041" y="349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6" name="Google Shape;27676;p67"/>
            <p:cNvSpPr/>
            <p:nvPr/>
          </p:nvSpPr>
          <p:spPr>
            <a:xfrm>
              <a:off x="2317850" y="2226425"/>
              <a:ext cx="87300" cy="95900"/>
            </a:xfrm>
            <a:custGeom>
              <a:avLst/>
              <a:gdLst/>
              <a:ahLst/>
              <a:cxnLst/>
              <a:rect l="l" t="t" r="r" b="b"/>
              <a:pathLst>
                <a:path w="3492" h="3836" extrusionOk="0">
                  <a:moveTo>
                    <a:pt x="3291" y="3006"/>
                  </a:moveTo>
                  <a:cubicBezTo>
                    <a:pt x="3320" y="2949"/>
                    <a:pt x="3349" y="2891"/>
                    <a:pt x="3320" y="2834"/>
                  </a:cubicBezTo>
                  <a:cubicBezTo>
                    <a:pt x="3320" y="2777"/>
                    <a:pt x="3263" y="2720"/>
                    <a:pt x="3205" y="2691"/>
                  </a:cubicBezTo>
                  <a:cubicBezTo>
                    <a:pt x="3177" y="2691"/>
                    <a:pt x="3148" y="2691"/>
                    <a:pt x="3120" y="2691"/>
                  </a:cubicBezTo>
                  <a:lnTo>
                    <a:pt x="3062" y="2691"/>
                  </a:lnTo>
                  <a:cubicBezTo>
                    <a:pt x="2776" y="2662"/>
                    <a:pt x="2519" y="2462"/>
                    <a:pt x="2404" y="2147"/>
                  </a:cubicBezTo>
                  <a:lnTo>
                    <a:pt x="2376" y="2004"/>
                  </a:lnTo>
                  <a:lnTo>
                    <a:pt x="2919" y="2004"/>
                  </a:lnTo>
                  <a:cubicBezTo>
                    <a:pt x="2919" y="2004"/>
                    <a:pt x="2919" y="1976"/>
                    <a:pt x="2948" y="1947"/>
                  </a:cubicBezTo>
                  <a:cubicBezTo>
                    <a:pt x="2948" y="1890"/>
                    <a:pt x="2948" y="1861"/>
                    <a:pt x="2948" y="1804"/>
                  </a:cubicBezTo>
                  <a:cubicBezTo>
                    <a:pt x="2862" y="1718"/>
                    <a:pt x="2776" y="1661"/>
                    <a:pt x="2662" y="1632"/>
                  </a:cubicBezTo>
                  <a:lnTo>
                    <a:pt x="2576" y="1604"/>
                  </a:lnTo>
                  <a:cubicBezTo>
                    <a:pt x="2461" y="1575"/>
                    <a:pt x="2347" y="1546"/>
                    <a:pt x="2232" y="1489"/>
                  </a:cubicBezTo>
                  <a:cubicBezTo>
                    <a:pt x="2061" y="1375"/>
                    <a:pt x="1975" y="1203"/>
                    <a:pt x="2032" y="1003"/>
                  </a:cubicBezTo>
                  <a:cubicBezTo>
                    <a:pt x="2089" y="859"/>
                    <a:pt x="2204" y="774"/>
                    <a:pt x="2347" y="716"/>
                  </a:cubicBezTo>
                  <a:lnTo>
                    <a:pt x="2347" y="716"/>
                  </a:lnTo>
                  <a:cubicBezTo>
                    <a:pt x="2318" y="688"/>
                    <a:pt x="2318" y="659"/>
                    <a:pt x="2290" y="659"/>
                  </a:cubicBezTo>
                  <a:cubicBezTo>
                    <a:pt x="2232" y="630"/>
                    <a:pt x="2147" y="659"/>
                    <a:pt x="2089" y="688"/>
                  </a:cubicBezTo>
                  <a:lnTo>
                    <a:pt x="1975" y="774"/>
                  </a:lnTo>
                  <a:lnTo>
                    <a:pt x="1918" y="630"/>
                  </a:lnTo>
                  <a:cubicBezTo>
                    <a:pt x="1832" y="402"/>
                    <a:pt x="1717" y="201"/>
                    <a:pt x="1603" y="1"/>
                  </a:cubicBezTo>
                  <a:cubicBezTo>
                    <a:pt x="1088" y="173"/>
                    <a:pt x="544" y="316"/>
                    <a:pt x="0" y="402"/>
                  </a:cubicBezTo>
                  <a:cubicBezTo>
                    <a:pt x="57" y="516"/>
                    <a:pt x="86" y="630"/>
                    <a:pt x="143" y="716"/>
                  </a:cubicBezTo>
                  <a:cubicBezTo>
                    <a:pt x="200" y="859"/>
                    <a:pt x="229" y="1003"/>
                    <a:pt x="229" y="1146"/>
                  </a:cubicBezTo>
                  <a:cubicBezTo>
                    <a:pt x="200" y="1231"/>
                    <a:pt x="172" y="1317"/>
                    <a:pt x="143" y="1375"/>
                  </a:cubicBezTo>
                  <a:lnTo>
                    <a:pt x="86" y="1460"/>
                  </a:lnTo>
                  <a:cubicBezTo>
                    <a:pt x="29" y="1575"/>
                    <a:pt x="29" y="1718"/>
                    <a:pt x="57" y="1861"/>
                  </a:cubicBezTo>
                  <a:cubicBezTo>
                    <a:pt x="630" y="1632"/>
                    <a:pt x="1288" y="1947"/>
                    <a:pt x="1431" y="2519"/>
                  </a:cubicBezTo>
                  <a:cubicBezTo>
                    <a:pt x="1660" y="3063"/>
                    <a:pt x="1946" y="3693"/>
                    <a:pt x="2490" y="3807"/>
                  </a:cubicBezTo>
                  <a:cubicBezTo>
                    <a:pt x="2662" y="3836"/>
                    <a:pt x="2805" y="3836"/>
                    <a:pt x="2948" y="3807"/>
                  </a:cubicBezTo>
                  <a:cubicBezTo>
                    <a:pt x="3091" y="3807"/>
                    <a:pt x="3263" y="3807"/>
                    <a:pt x="3406" y="3807"/>
                  </a:cubicBezTo>
                  <a:lnTo>
                    <a:pt x="3492" y="3836"/>
                  </a:lnTo>
                  <a:lnTo>
                    <a:pt x="3492" y="3836"/>
                  </a:lnTo>
                  <a:lnTo>
                    <a:pt x="3234" y="309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7" name="Google Shape;27677;p67"/>
            <p:cNvSpPr/>
            <p:nvPr/>
          </p:nvSpPr>
          <p:spPr>
            <a:xfrm>
              <a:off x="2409425" y="2201400"/>
              <a:ext cx="2875" cy="2175"/>
            </a:xfrm>
            <a:custGeom>
              <a:avLst/>
              <a:gdLst/>
              <a:ahLst/>
              <a:cxnLst/>
              <a:rect l="l" t="t" r="r" b="b"/>
              <a:pathLst>
                <a:path w="115" h="87" extrusionOk="0">
                  <a:moveTo>
                    <a:pt x="115" y="0"/>
                  </a:moveTo>
                  <a:lnTo>
                    <a:pt x="0" y="0"/>
                  </a:lnTo>
                  <a:lnTo>
                    <a:pt x="86" y="8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8" name="Google Shape;27678;p67"/>
            <p:cNvSpPr/>
            <p:nvPr/>
          </p:nvSpPr>
          <p:spPr>
            <a:xfrm>
              <a:off x="2405125" y="2321600"/>
              <a:ext cx="5750" cy="2875"/>
            </a:xfrm>
            <a:custGeom>
              <a:avLst/>
              <a:gdLst/>
              <a:ahLst/>
              <a:cxnLst/>
              <a:rect l="l" t="t" r="r" b="b"/>
              <a:pathLst>
                <a:path w="230" h="115" extrusionOk="0">
                  <a:moveTo>
                    <a:pt x="1" y="0"/>
                  </a:moveTo>
                  <a:lnTo>
                    <a:pt x="29" y="115"/>
                  </a:lnTo>
                  <a:lnTo>
                    <a:pt x="230" y="29"/>
                  </a:lnTo>
                  <a:lnTo>
                    <a:pt x="230" y="0"/>
                  </a:lnTo>
                  <a:lnTo>
                    <a:pt x="201" y="0"/>
                  </a:lnTo>
                  <a:cubicBezTo>
                    <a:pt x="144" y="0"/>
                    <a:pt x="58"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9" name="Google Shape;27679;p67"/>
            <p:cNvSpPr/>
            <p:nvPr/>
          </p:nvSpPr>
          <p:spPr>
            <a:xfrm>
              <a:off x="2336450" y="2203550"/>
              <a:ext cx="600300" cy="642525"/>
            </a:xfrm>
            <a:custGeom>
              <a:avLst/>
              <a:gdLst/>
              <a:ahLst/>
              <a:cxnLst/>
              <a:rect l="l" t="t" r="r" b="b"/>
              <a:pathLst>
                <a:path w="24012" h="25701" extrusionOk="0">
                  <a:moveTo>
                    <a:pt x="24012" y="23210"/>
                  </a:moveTo>
                  <a:lnTo>
                    <a:pt x="23411" y="23096"/>
                  </a:lnTo>
                  <a:lnTo>
                    <a:pt x="23497" y="22953"/>
                  </a:lnTo>
                  <a:cubicBezTo>
                    <a:pt x="23726" y="22495"/>
                    <a:pt x="23726" y="21922"/>
                    <a:pt x="23497" y="21436"/>
                  </a:cubicBezTo>
                  <a:cubicBezTo>
                    <a:pt x="23210" y="20978"/>
                    <a:pt x="22753" y="20692"/>
                    <a:pt x="22237" y="20634"/>
                  </a:cubicBezTo>
                  <a:lnTo>
                    <a:pt x="22180" y="20634"/>
                  </a:lnTo>
                  <a:lnTo>
                    <a:pt x="22152" y="20606"/>
                  </a:lnTo>
                  <a:cubicBezTo>
                    <a:pt x="21865" y="20234"/>
                    <a:pt x="21007" y="19204"/>
                    <a:pt x="21493" y="18345"/>
                  </a:cubicBezTo>
                  <a:cubicBezTo>
                    <a:pt x="21636" y="18116"/>
                    <a:pt x="21808" y="17944"/>
                    <a:pt x="22037" y="17773"/>
                  </a:cubicBezTo>
                  <a:cubicBezTo>
                    <a:pt x="22123" y="17687"/>
                    <a:pt x="22237" y="17601"/>
                    <a:pt x="22323" y="17515"/>
                  </a:cubicBezTo>
                  <a:cubicBezTo>
                    <a:pt x="22552" y="17286"/>
                    <a:pt x="22695" y="16885"/>
                    <a:pt x="22495" y="16656"/>
                  </a:cubicBezTo>
                  <a:lnTo>
                    <a:pt x="21350" y="16256"/>
                  </a:lnTo>
                  <a:cubicBezTo>
                    <a:pt x="21236" y="16227"/>
                    <a:pt x="21093" y="16141"/>
                    <a:pt x="21007" y="16055"/>
                  </a:cubicBezTo>
                  <a:cubicBezTo>
                    <a:pt x="20835" y="15884"/>
                    <a:pt x="20749" y="15655"/>
                    <a:pt x="20749" y="15426"/>
                  </a:cubicBezTo>
                  <a:cubicBezTo>
                    <a:pt x="20692" y="14911"/>
                    <a:pt x="20721" y="14396"/>
                    <a:pt x="20835" y="13909"/>
                  </a:cubicBezTo>
                  <a:lnTo>
                    <a:pt x="20835" y="13880"/>
                  </a:lnTo>
                  <a:cubicBezTo>
                    <a:pt x="20864" y="13766"/>
                    <a:pt x="20864" y="13651"/>
                    <a:pt x="20835" y="13537"/>
                  </a:cubicBezTo>
                  <a:cubicBezTo>
                    <a:pt x="20835" y="13480"/>
                    <a:pt x="20806" y="13422"/>
                    <a:pt x="20778" y="13365"/>
                  </a:cubicBezTo>
                  <a:cubicBezTo>
                    <a:pt x="20778" y="13365"/>
                    <a:pt x="20749" y="13337"/>
                    <a:pt x="20749" y="13308"/>
                  </a:cubicBezTo>
                  <a:cubicBezTo>
                    <a:pt x="20520" y="12707"/>
                    <a:pt x="20778" y="12106"/>
                    <a:pt x="21064" y="11534"/>
                  </a:cubicBezTo>
                  <a:cubicBezTo>
                    <a:pt x="21236" y="11219"/>
                    <a:pt x="21350" y="10904"/>
                    <a:pt x="21436" y="10532"/>
                  </a:cubicBezTo>
                  <a:cubicBezTo>
                    <a:pt x="21550" y="9874"/>
                    <a:pt x="21264" y="9215"/>
                    <a:pt x="20921" y="8471"/>
                  </a:cubicBezTo>
                  <a:cubicBezTo>
                    <a:pt x="20892" y="8414"/>
                    <a:pt x="20835" y="8328"/>
                    <a:pt x="20778" y="8271"/>
                  </a:cubicBezTo>
                  <a:cubicBezTo>
                    <a:pt x="20663" y="8214"/>
                    <a:pt x="20549" y="8214"/>
                    <a:pt x="20434" y="8242"/>
                  </a:cubicBezTo>
                  <a:lnTo>
                    <a:pt x="20291" y="8242"/>
                  </a:lnTo>
                  <a:cubicBezTo>
                    <a:pt x="19747" y="8242"/>
                    <a:pt x="19375" y="7842"/>
                    <a:pt x="19003" y="7441"/>
                  </a:cubicBezTo>
                  <a:cubicBezTo>
                    <a:pt x="18860" y="7241"/>
                    <a:pt x="18689" y="7069"/>
                    <a:pt x="18517" y="6926"/>
                  </a:cubicBezTo>
                  <a:cubicBezTo>
                    <a:pt x="18173" y="6668"/>
                    <a:pt x="17773" y="6554"/>
                    <a:pt x="17372" y="6554"/>
                  </a:cubicBezTo>
                  <a:lnTo>
                    <a:pt x="17315" y="6554"/>
                  </a:lnTo>
                  <a:cubicBezTo>
                    <a:pt x="17172" y="6582"/>
                    <a:pt x="17057" y="6582"/>
                    <a:pt x="16914" y="6525"/>
                  </a:cubicBezTo>
                  <a:cubicBezTo>
                    <a:pt x="16771" y="6439"/>
                    <a:pt x="16657" y="6296"/>
                    <a:pt x="16599" y="6125"/>
                  </a:cubicBezTo>
                  <a:cubicBezTo>
                    <a:pt x="16571" y="6067"/>
                    <a:pt x="16542" y="6010"/>
                    <a:pt x="16514" y="5981"/>
                  </a:cubicBezTo>
                  <a:cubicBezTo>
                    <a:pt x="16141" y="5380"/>
                    <a:pt x="15197" y="5552"/>
                    <a:pt x="15111" y="6268"/>
                  </a:cubicBezTo>
                  <a:lnTo>
                    <a:pt x="15054" y="6554"/>
                  </a:lnTo>
                  <a:lnTo>
                    <a:pt x="14911" y="6325"/>
                  </a:lnTo>
                  <a:cubicBezTo>
                    <a:pt x="14825" y="6239"/>
                    <a:pt x="14739" y="6182"/>
                    <a:pt x="14653" y="6182"/>
                  </a:cubicBezTo>
                  <a:cubicBezTo>
                    <a:pt x="14453" y="6153"/>
                    <a:pt x="14253" y="6210"/>
                    <a:pt x="14110" y="6353"/>
                  </a:cubicBezTo>
                  <a:cubicBezTo>
                    <a:pt x="13966" y="6497"/>
                    <a:pt x="13823" y="6697"/>
                    <a:pt x="13709" y="6897"/>
                  </a:cubicBezTo>
                  <a:cubicBezTo>
                    <a:pt x="13652" y="7012"/>
                    <a:pt x="13594" y="7098"/>
                    <a:pt x="13537" y="7212"/>
                  </a:cubicBezTo>
                  <a:cubicBezTo>
                    <a:pt x="13365" y="7498"/>
                    <a:pt x="13022" y="7699"/>
                    <a:pt x="12679" y="7670"/>
                  </a:cubicBezTo>
                  <a:lnTo>
                    <a:pt x="12764" y="8214"/>
                  </a:lnTo>
                  <a:cubicBezTo>
                    <a:pt x="12135" y="7641"/>
                    <a:pt x="11133" y="7956"/>
                    <a:pt x="10332" y="8214"/>
                  </a:cubicBezTo>
                  <a:cubicBezTo>
                    <a:pt x="9530" y="8500"/>
                    <a:pt x="8414" y="8614"/>
                    <a:pt x="8014" y="7870"/>
                  </a:cubicBezTo>
                  <a:cubicBezTo>
                    <a:pt x="7928" y="7699"/>
                    <a:pt x="7842" y="7527"/>
                    <a:pt x="7727" y="7355"/>
                  </a:cubicBezTo>
                  <a:cubicBezTo>
                    <a:pt x="7327" y="6897"/>
                    <a:pt x="6440" y="7327"/>
                    <a:pt x="6010" y="6869"/>
                  </a:cubicBezTo>
                  <a:cubicBezTo>
                    <a:pt x="5867" y="6697"/>
                    <a:pt x="5810" y="6497"/>
                    <a:pt x="5810" y="6268"/>
                  </a:cubicBezTo>
                  <a:cubicBezTo>
                    <a:pt x="5695" y="4923"/>
                    <a:pt x="6239" y="3606"/>
                    <a:pt x="7298" y="2747"/>
                  </a:cubicBezTo>
                  <a:cubicBezTo>
                    <a:pt x="7613" y="2519"/>
                    <a:pt x="7956" y="2089"/>
                    <a:pt x="7670" y="1860"/>
                  </a:cubicBezTo>
                  <a:cubicBezTo>
                    <a:pt x="7527" y="1774"/>
                    <a:pt x="7355" y="1803"/>
                    <a:pt x="7184" y="1774"/>
                  </a:cubicBezTo>
                  <a:cubicBezTo>
                    <a:pt x="6382" y="1603"/>
                    <a:pt x="6182" y="57"/>
                    <a:pt x="5381" y="229"/>
                  </a:cubicBezTo>
                  <a:cubicBezTo>
                    <a:pt x="5209" y="286"/>
                    <a:pt x="5066" y="343"/>
                    <a:pt x="4951" y="429"/>
                  </a:cubicBezTo>
                  <a:cubicBezTo>
                    <a:pt x="4322" y="744"/>
                    <a:pt x="3606" y="458"/>
                    <a:pt x="3034" y="0"/>
                  </a:cubicBezTo>
                  <a:lnTo>
                    <a:pt x="2891" y="1517"/>
                  </a:lnTo>
                  <a:lnTo>
                    <a:pt x="1517" y="687"/>
                  </a:lnTo>
                  <a:cubicBezTo>
                    <a:pt x="1488" y="687"/>
                    <a:pt x="1460" y="658"/>
                    <a:pt x="1431" y="658"/>
                  </a:cubicBezTo>
                  <a:cubicBezTo>
                    <a:pt x="1403" y="658"/>
                    <a:pt x="1374" y="658"/>
                    <a:pt x="1345" y="687"/>
                  </a:cubicBezTo>
                  <a:cubicBezTo>
                    <a:pt x="1231" y="716"/>
                    <a:pt x="1145" y="744"/>
                    <a:pt x="1059" y="801"/>
                  </a:cubicBezTo>
                  <a:cubicBezTo>
                    <a:pt x="1145" y="973"/>
                    <a:pt x="1259" y="1145"/>
                    <a:pt x="1345" y="1317"/>
                  </a:cubicBezTo>
                  <a:cubicBezTo>
                    <a:pt x="1431" y="1288"/>
                    <a:pt x="1517" y="1288"/>
                    <a:pt x="1632" y="1317"/>
                  </a:cubicBezTo>
                  <a:cubicBezTo>
                    <a:pt x="1689" y="1374"/>
                    <a:pt x="1775" y="1431"/>
                    <a:pt x="1803" y="1517"/>
                  </a:cubicBezTo>
                  <a:cubicBezTo>
                    <a:pt x="1803" y="1603"/>
                    <a:pt x="1803" y="1660"/>
                    <a:pt x="1775" y="1746"/>
                  </a:cubicBezTo>
                  <a:lnTo>
                    <a:pt x="1775" y="1774"/>
                  </a:lnTo>
                  <a:lnTo>
                    <a:pt x="1746" y="1774"/>
                  </a:lnTo>
                  <a:cubicBezTo>
                    <a:pt x="1632" y="1832"/>
                    <a:pt x="1546" y="1860"/>
                    <a:pt x="1488" y="1946"/>
                  </a:cubicBezTo>
                  <a:cubicBezTo>
                    <a:pt x="1488" y="2032"/>
                    <a:pt x="1546" y="2118"/>
                    <a:pt x="1632" y="2175"/>
                  </a:cubicBezTo>
                  <a:cubicBezTo>
                    <a:pt x="1717" y="2204"/>
                    <a:pt x="1803" y="2261"/>
                    <a:pt x="1889" y="2261"/>
                  </a:cubicBezTo>
                  <a:lnTo>
                    <a:pt x="2004" y="2290"/>
                  </a:lnTo>
                  <a:cubicBezTo>
                    <a:pt x="2147" y="2318"/>
                    <a:pt x="2318" y="2433"/>
                    <a:pt x="2404" y="2576"/>
                  </a:cubicBezTo>
                  <a:cubicBezTo>
                    <a:pt x="2461" y="2690"/>
                    <a:pt x="2461" y="2805"/>
                    <a:pt x="2404" y="2919"/>
                  </a:cubicBezTo>
                  <a:cubicBezTo>
                    <a:pt x="2376" y="3005"/>
                    <a:pt x="2290" y="3062"/>
                    <a:pt x="2204" y="3091"/>
                  </a:cubicBezTo>
                  <a:lnTo>
                    <a:pt x="1946" y="3091"/>
                  </a:lnTo>
                  <a:cubicBezTo>
                    <a:pt x="2032" y="3234"/>
                    <a:pt x="2175" y="3320"/>
                    <a:pt x="2347" y="3320"/>
                  </a:cubicBezTo>
                  <a:lnTo>
                    <a:pt x="2404" y="3320"/>
                  </a:lnTo>
                  <a:cubicBezTo>
                    <a:pt x="2433" y="3320"/>
                    <a:pt x="2490" y="3320"/>
                    <a:pt x="2519" y="3320"/>
                  </a:cubicBezTo>
                  <a:cubicBezTo>
                    <a:pt x="2662" y="3377"/>
                    <a:pt x="2776" y="3492"/>
                    <a:pt x="2805" y="3635"/>
                  </a:cubicBezTo>
                  <a:cubicBezTo>
                    <a:pt x="2834" y="3749"/>
                    <a:pt x="2805" y="3864"/>
                    <a:pt x="2748" y="3949"/>
                  </a:cubicBezTo>
                  <a:lnTo>
                    <a:pt x="2977" y="4665"/>
                  </a:lnTo>
                  <a:cubicBezTo>
                    <a:pt x="3062" y="4636"/>
                    <a:pt x="3148" y="4579"/>
                    <a:pt x="3234" y="4522"/>
                  </a:cubicBezTo>
                  <a:lnTo>
                    <a:pt x="4837" y="3377"/>
                  </a:lnTo>
                  <a:lnTo>
                    <a:pt x="5266" y="4178"/>
                  </a:lnTo>
                  <a:lnTo>
                    <a:pt x="5123" y="4207"/>
                  </a:lnTo>
                  <a:cubicBezTo>
                    <a:pt x="5094" y="4264"/>
                    <a:pt x="5094" y="4322"/>
                    <a:pt x="5123" y="4379"/>
                  </a:cubicBezTo>
                  <a:lnTo>
                    <a:pt x="5123" y="4436"/>
                  </a:lnTo>
                  <a:cubicBezTo>
                    <a:pt x="5209" y="4550"/>
                    <a:pt x="5209" y="4694"/>
                    <a:pt x="5152" y="4808"/>
                  </a:cubicBezTo>
                  <a:cubicBezTo>
                    <a:pt x="5123" y="4894"/>
                    <a:pt x="5037" y="4951"/>
                    <a:pt x="4951" y="5008"/>
                  </a:cubicBezTo>
                  <a:cubicBezTo>
                    <a:pt x="4894" y="5037"/>
                    <a:pt x="4837" y="5066"/>
                    <a:pt x="4837" y="5094"/>
                  </a:cubicBezTo>
                  <a:cubicBezTo>
                    <a:pt x="4865" y="5123"/>
                    <a:pt x="4865" y="5151"/>
                    <a:pt x="4894" y="5180"/>
                  </a:cubicBezTo>
                  <a:cubicBezTo>
                    <a:pt x="5094" y="5495"/>
                    <a:pt x="5352" y="5781"/>
                    <a:pt x="5695" y="5752"/>
                  </a:cubicBezTo>
                  <a:lnTo>
                    <a:pt x="5695" y="5981"/>
                  </a:lnTo>
                  <a:lnTo>
                    <a:pt x="5610" y="5981"/>
                  </a:lnTo>
                  <a:cubicBezTo>
                    <a:pt x="5209" y="5981"/>
                    <a:pt x="4894" y="5638"/>
                    <a:pt x="4694" y="5295"/>
                  </a:cubicBezTo>
                  <a:cubicBezTo>
                    <a:pt x="4637" y="5237"/>
                    <a:pt x="4608" y="5180"/>
                    <a:pt x="4608" y="5094"/>
                  </a:cubicBezTo>
                  <a:cubicBezTo>
                    <a:pt x="4608" y="4951"/>
                    <a:pt x="4722" y="4865"/>
                    <a:pt x="4808" y="4808"/>
                  </a:cubicBezTo>
                  <a:cubicBezTo>
                    <a:pt x="4865" y="4779"/>
                    <a:pt x="4923" y="4751"/>
                    <a:pt x="4951" y="4722"/>
                  </a:cubicBezTo>
                  <a:cubicBezTo>
                    <a:pt x="4980" y="4665"/>
                    <a:pt x="4951" y="4579"/>
                    <a:pt x="4923" y="4493"/>
                  </a:cubicBezTo>
                  <a:lnTo>
                    <a:pt x="4894" y="4465"/>
                  </a:lnTo>
                  <a:cubicBezTo>
                    <a:pt x="4837" y="4350"/>
                    <a:pt x="4837" y="4236"/>
                    <a:pt x="4894" y="4121"/>
                  </a:cubicBezTo>
                  <a:cubicBezTo>
                    <a:pt x="4894" y="4093"/>
                    <a:pt x="4923" y="4093"/>
                    <a:pt x="4923" y="4064"/>
                  </a:cubicBezTo>
                  <a:lnTo>
                    <a:pt x="4722" y="3721"/>
                  </a:lnTo>
                  <a:lnTo>
                    <a:pt x="3320" y="4722"/>
                  </a:lnTo>
                  <a:cubicBezTo>
                    <a:pt x="3234" y="4808"/>
                    <a:pt x="3091" y="4865"/>
                    <a:pt x="2948" y="4894"/>
                  </a:cubicBezTo>
                  <a:cubicBezTo>
                    <a:pt x="2862" y="4923"/>
                    <a:pt x="2748" y="4923"/>
                    <a:pt x="2662" y="4894"/>
                  </a:cubicBezTo>
                  <a:lnTo>
                    <a:pt x="2576" y="4894"/>
                  </a:lnTo>
                  <a:cubicBezTo>
                    <a:pt x="2433" y="4894"/>
                    <a:pt x="2318" y="4894"/>
                    <a:pt x="2175" y="4894"/>
                  </a:cubicBezTo>
                  <a:cubicBezTo>
                    <a:pt x="2004" y="4923"/>
                    <a:pt x="1832" y="4923"/>
                    <a:pt x="1660" y="4894"/>
                  </a:cubicBezTo>
                  <a:cubicBezTo>
                    <a:pt x="1031" y="4779"/>
                    <a:pt x="716" y="4093"/>
                    <a:pt x="487" y="3549"/>
                  </a:cubicBezTo>
                  <a:lnTo>
                    <a:pt x="487" y="3635"/>
                  </a:lnTo>
                  <a:cubicBezTo>
                    <a:pt x="430" y="3606"/>
                    <a:pt x="372" y="3606"/>
                    <a:pt x="344" y="3635"/>
                  </a:cubicBezTo>
                  <a:cubicBezTo>
                    <a:pt x="372" y="3778"/>
                    <a:pt x="372" y="3921"/>
                    <a:pt x="344" y="4064"/>
                  </a:cubicBezTo>
                  <a:lnTo>
                    <a:pt x="344" y="4178"/>
                  </a:lnTo>
                  <a:lnTo>
                    <a:pt x="258" y="4178"/>
                  </a:lnTo>
                  <a:cubicBezTo>
                    <a:pt x="143" y="4150"/>
                    <a:pt x="57" y="4178"/>
                    <a:pt x="0" y="4207"/>
                  </a:cubicBezTo>
                  <a:cubicBezTo>
                    <a:pt x="86" y="4808"/>
                    <a:pt x="229" y="5409"/>
                    <a:pt x="372" y="5981"/>
                  </a:cubicBezTo>
                  <a:lnTo>
                    <a:pt x="372" y="6039"/>
                  </a:lnTo>
                  <a:lnTo>
                    <a:pt x="172" y="6439"/>
                  </a:lnTo>
                  <a:cubicBezTo>
                    <a:pt x="344" y="6611"/>
                    <a:pt x="458" y="6840"/>
                    <a:pt x="515" y="7069"/>
                  </a:cubicBezTo>
                  <a:lnTo>
                    <a:pt x="973" y="8414"/>
                  </a:lnTo>
                  <a:cubicBezTo>
                    <a:pt x="973" y="8500"/>
                    <a:pt x="1031" y="8614"/>
                    <a:pt x="1088" y="8700"/>
                  </a:cubicBezTo>
                  <a:cubicBezTo>
                    <a:pt x="1116" y="8729"/>
                    <a:pt x="1145" y="8758"/>
                    <a:pt x="1174" y="8786"/>
                  </a:cubicBezTo>
                  <a:cubicBezTo>
                    <a:pt x="1231" y="8815"/>
                    <a:pt x="1259" y="8843"/>
                    <a:pt x="1288" y="8872"/>
                  </a:cubicBezTo>
                  <a:cubicBezTo>
                    <a:pt x="1403" y="9015"/>
                    <a:pt x="1460" y="9187"/>
                    <a:pt x="1460" y="9359"/>
                  </a:cubicBezTo>
                  <a:cubicBezTo>
                    <a:pt x="1546" y="9387"/>
                    <a:pt x="1632" y="9416"/>
                    <a:pt x="1689" y="9473"/>
                  </a:cubicBezTo>
                  <a:cubicBezTo>
                    <a:pt x="1775" y="9559"/>
                    <a:pt x="1803" y="9645"/>
                    <a:pt x="1832" y="9731"/>
                  </a:cubicBezTo>
                  <a:cubicBezTo>
                    <a:pt x="2061" y="9702"/>
                    <a:pt x="2290" y="9702"/>
                    <a:pt x="2547" y="9702"/>
                  </a:cubicBezTo>
                  <a:lnTo>
                    <a:pt x="2862" y="9702"/>
                  </a:lnTo>
                  <a:lnTo>
                    <a:pt x="2347" y="10103"/>
                  </a:lnTo>
                  <a:lnTo>
                    <a:pt x="2490" y="10303"/>
                  </a:lnTo>
                  <a:cubicBezTo>
                    <a:pt x="2519" y="10360"/>
                    <a:pt x="2547" y="10446"/>
                    <a:pt x="2519" y="10503"/>
                  </a:cubicBezTo>
                  <a:cubicBezTo>
                    <a:pt x="2519" y="10589"/>
                    <a:pt x="2461" y="10646"/>
                    <a:pt x="2404" y="10675"/>
                  </a:cubicBezTo>
                  <a:cubicBezTo>
                    <a:pt x="2204" y="10789"/>
                    <a:pt x="2204" y="10990"/>
                    <a:pt x="2204" y="11247"/>
                  </a:cubicBezTo>
                  <a:cubicBezTo>
                    <a:pt x="2204" y="11333"/>
                    <a:pt x="2204" y="11390"/>
                    <a:pt x="2175" y="11476"/>
                  </a:cubicBezTo>
                  <a:cubicBezTo>
                    <a:pt x="2147" y="11591"/>
                    <a:pt x="2118" y="11677"/>
                    <a:pt x="2032" y="11763"/>
                  </a:cubicBezTo>
                  <a:cubicBezTo>
                    <a:pt x="2004" y="11791"/>
                    <a:pt x="1946" y="11820"/>
                    <a:pt x="1889" y="11848"/>
                  </a:cubicBezTo>
                  <a:lnTo>
                    <a:pt x="1860" y="11848"/>
                  </a:lnTo>
                  <a:cubicBezTo>
                    <a:pt x="1717" y="11906"/>
                    <a:pt x="1632" y="12020"/>
                    <a:pt x="1574" y="12163"/>
                  </a:cubicBezTo>
                  <a:cubicBezTo>
                    <a:pt x="1517" y="12306"/>
                    <a:pt x="1517" y="12449"/>
                    <a:pt x="1574" y="12564"/>
                  </a:cubicBezTo>
                  <a:cubicBezTo>
                    <a:pt x="1660" y="12707"/>
                    <a:pt x="1746" y="12821"/>
                    <a:pt x="1889" y="12907"/>
                  </a:cubicBezTo>
                  <a:cubicBezTo>
                    <a:pt x="1975" y="12965"/>
                    <a:pt x="2032" y="13050"/>
                    <a:pt x="2118" y="13136"/>
                  </a:cubicBezTo>
                  <a:cubicBezTo>
                    <a:pt x="2318" y="13394"/>
                    <a:pt x="2404" y="13737"/>
                    <a:pt x="2347" y="14052"/>
                  </a:cubicBezTo>
                  <a:cubicBezTo>
                    <a:pt x="2776" y="14195"/>
                    <a:pt x="3206" y="14367"/>
                    <a:pt x="3635" y="14567"/>
                  </a:cubicBezTo>
                  <a:cubicBezTo>
                    <a:pt x="3778" y="14653"/>
                    <a:pt x="3921" y="14739"/>
                    <a:pt x="4036" y="14853"/>
                  </a:cubicBezTo>
                  <a:cubicBezTo>
                    <a:pt x="4121" y="14939"/>
                    <a:pt x="4207" y="15054"/>
                    <a:pt x="4264" y="15168"/>
                  </a:cubicBezTo>
                  <a:lnTo>
                    <a:pt x="4579" y="15798"/>
                  </a:lnTo>
                  <a:cubicBezTo>
                    <a:pt x="4665" y="15884"/>
                    <a:pt x="4694" y="16027"/>
                    <a:pt x="4722" y="16141"/>
                  </a:cubicBezTo>
                  <a:cubicBezTo>
                    <a:pt x="4722" y="16227"/>
                    <a:pt x="4722" y="16313"/>
                    <a:pt x="4694" y="16399"/>
                  </a:cubicBezTo>
                  <a:lnTo>
                    <a:pt x="4579" y="17143"/>
                  </a:lnTo>
                  <a:lnTo>
                    <a:pt x="4379" y="17172"/>
                  </a:lnTo>
                  <a:lnTo>
                    <a:pt x="4894" y="17458"/>
                  </a:lnTo>
                  <a:cubicBezTo>
                    <a:pt x="4951" y="17486"/>
                    <a:pt x="5009" y="17515"/>
                    <a:pt x="5066" y="17572"/>
                  </a:cubicBezTo>
                  <a:cubicBezTo>
                    <a:pt x="5094" y="17658"/>
                    <a:pt x="5123" y="17773"/>
                    <a:pt x="5094" y="17858"/>
                  </a:cubicBezTo>
                  <a:lnTo>
                    <a:pt x="5037" y="18316"/>
                  </a:lnTo>
                  <a:cubicBezTo>
                    <a:pt x="5209" y="18402"/>
                    <a:pt x="5381" y="18517"/>
                    <a:pt x="5495" y="18688"/>
                  </a:cubicBezTo>
                  <a:cubicBezTo>
                    <a:pt x="5552" y="18631"/>
                    <a:pt x="5581" y="18574"/>
                    <a:pt x="5610" y="18517"/>
                  </a:cubicBezTo>
                  <a:cubicBezTo>
                    <a:pt x="5867" y="18145"/>
                    <a:pt x="6325" y="17916"/>
                    <a:pt x="6754" y="18030"/>
                  </a:cubicBezTo>
                  <a:cubicBezTo>
                    <a:pt x="7498" y="18116"/>
                    <a:pt x="7956" y="18889"/>
                    <a:pt x="8185" y="19604"/>
                  </a:cubicBezTo>
                  <a:cubicBezTo>
                    <a:pt x="8443" y="20291"/>
                    <a:pt x="8643" y="21092"/>
                    <a:pt x="9273" y="21493"/>
                  </a:cubicBezTo>
                  <a:cubicBezTo>
                    <a:pt x="9645" y="21751"/>
                    <a:pt x="10131" y="21779"/>
                    <a:pt x="10503" y="22037"/>
                  </a:cubicBezTo>
                  <a:cubicBezTo>
                    <a:pt x="10933" y="22323"/>
                    <a:pt x="11219" y="22838"/>
                    <a:pt x="11705" y="23067"/>
                  </a:cubicBezTo>
                  <a:cubicBezTo>
                    <a:pt x="12020" y="23210"/>
                    <a:pt x="12392" y="23210"/>
                    <a:pt x="12707" y="23411"/>
                  </a:cubicBezTo>
                  <a:cubicBezTo>
                    <a:pt x="12936" y="23554"/>
                    <a:pt x="13108" y="23783"/>
                    <a:pt x="13394" y="23783"/>
                  </a:cubicBezTo>
                  <a:cubicBezTo>
                    <a:pt x="13594" y="23754"/>
                    <a:pt x="13795" y="23668"/>
                    <a:pt x="13966" y="23525"/>
                  </a:cubicBezTo>
                  <a:cubicBezTo>
                    <a:pt x="14453" y="23182"/>
                    <a:pt x="14997" y="22953"/>
                    <a:pt x="15569" y="22838"/>
                  </a:cubicBezTo>
                  <a:cubicBezTo>
                    <a:pt x="15769" y="22781"/>
                    <a:pt x="15941" y="22810"/>
                    <a:pt x="16113" y="22895"/>
                  </a:cubicBezTo>
                  <a:cubicBezTo>
                    <a:pt x="16542" y="23153"/>
                    <a:pt x="16256" y="23868"/>
                    <a:pt x="16542" y="24269"/>
                  </a:cubicBezTo>
                  <a:cubicBezTo>
                    <a:pt x="16714" y="24441"/>
                    <a:pt x="16914" y="24555"/>
                    <a:pt x="17143" y="24613"/>
                  </a:cubicBezTo>
                  <a:cubicBezTo>
                    <a:pt x="18145" y="24927"/>
                    <a:pt x="19175" y="25156"/>
                    <a:pt x="20205" y="25271"/>
                  </a:cubicBezTo>
                  <a:cubicBezTo>
                    <a:pt x="20549" y="25271"/>
                    <a:pt x="20892" y="25328"/>
                    <a:pt x="21236" y="25385"/>
                  </a:cubicBezTo>
                  <a:cubicBezTo>
                    <a:pt x="21608" y="25443"/>
                    <a:pt x="21980" y="25614"/>
                    <a:pt x="22352" y="25700"/>
                  </a:cubicBezTo>
                  <a:cubicBezTo>
                    <a:pt x="22266" y="24813"/>
                    <a:pt x="22753" y="23983"/>
                    <a:pt x="23582" y="23611"/>
                  </a:cubicBezTo>
                  <a:lnTo>
                    <a:pt x="23668" y="23582"/>
                  </a:lnTo>
                  <a:cubicBezTo>
                    <a:pt x="23754" y="23554"/>
                    <a:pt x="23840" y="23496"/>
                    <a:pt x="23926" y="23439"/>
                  </a:cubicBezTo>
                  <a:cubicBezTo>
                    <a:pt x="23983" y="23382"/>
                    <a:pt x="23983" y="23325"/>
                    <a:pt x="23983" y="23267"/>
                  </a:cubicBezTo>
                  <a:cubicBezTo>
                    <a:pt x="24012" y="23239"/>
                    <a:pt x="24012" y="23239"/>
                    <a:pt x="24012" y="23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0" name="Google Shape;27680;p67"/>
            <p:cNvSpPr/>
            <p:nvPr/>
          </p:nvSpPr>
          <p:spPr>
            <a:xfrm>
              <a:off x="2347900" y="2288675"/>
              <a:ext cx="2150" cy="4325"/>
            </a:xfrm>
            <a:custGeom>
              <a:avLst/>
              <a:gdLst/>
              <a:ahLst/>
              <a:cxnLst/>
              <a:rect l="l" t="t" r="r" b="b"/>
              <a:pathLst>
                <a:path w="86" h="173" extrusionOk="0">
                  <a:moveTo>
                    <a:pt x="57" y="172"/>
                  </a:moveTo>
                  <a:lnTo>
                    <a:pt x="86" y="29"/>
                  </a:lnTo>
                  <a:cubicBezTo>
                    <a:pt x="57" y="1"/>
                    <a:pt x="29" y="1"/>
                    <a:pt x="0" y="29"/>
                  </a:cubicBezTo>
                  <a:cubicBezTo>
                    <a:pt x="0" y="58"/>
                    <a:pt x="0" y="87"/>
                    <a:pt x="29" y="1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1" name="Google Shape;27681;p67"/>
            <p:cNvSpPr/>
            <p:nvPr/>
          </p:nvSpPr>
          <p:spPr>
            <a:xfrm>
              <a:off x="2469525" y="2670025"/>
              <a:ext cx="5750" cy="4325"/>
            </a:xfrm>
            <a:custGeom>
              <a:avLst/>
              <a:gdLst/>
              <a:ahLst/>
              <a:cxnLst/>
              <a:rect l="l" t="t" r="r" b="b"/>
              <a:pathLst>
                <a:path w="230" h="173" extrusionOk="0">
                  <a:moveTo>
                    <a:pt x="58" y="172"/>
                  </a:moveTo>
                  <a:lnTo>
                    <a:pt x="229" y="29"/>
                  </a:lnTo>
                  <a:cubicBezTo>
                    <a:pt x="229" y="29"/>
                    <a:pt x="201" y="29"/>
                    <a:pt x="201" y="1"/>
                  </a:cubicBezTo>
                  <a:cubicBezTo>
                    <a:pt x="143" y="58"/>
                    <a:pt x="58" y="87"/>
                    <a:pt x="0" y="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2" name="Google Shape;27682;p67"/>
            <p:cNvSpPr/>
            <p:nvPr/>
          </p:nvSpPr>
          <p:spPr>
            <a:xfrm>
              <a:off x="2167600" y="2388850"/>
              <a:ext cx="301225" cy="306975"/>
            </a:xfrm>
            <a:custGeom>
              <a:avLst/>
              <a:gdLst/>
              <a:ahLst/>
              <a:cxnLst/>
              <a:rect l="l" t="t" r="r" b="b"/>
              <a:pathLst>
                <a:path w="12049" h="12279" extrusionOk="0">
                  <a:moveTo>
                    <a:pt x="3120" y="8787"/>
                  </a:moveTo>
                  <a:cubicBezTo>
                    <a:pt x="3549" y="9073"/>
                    <a:pt x="3978" y="9416"/>
                    <a:pt x="4407" y="9731"/>
                  </a:cubicBezTo>
                  <a:cubicBezTo>
                    <a:pt x="4808" y="10074"/>
                    <a:pt x="5209" y="10389"/>
                    <a:pt x="5638" y="10675"/>
                  </a:cubicBezTo>
                  <a:lnTo>
                    <a:pt x="6096" y="10962"/>
                  </a:lnTo>
                  <a:cubicBezTo>
                    <a:pt x="6697" y="11276"/>
                    <a:pt x="7241" y="11734"/>
                    <a:pt x="7670" y="12278"/>
                  </a:cubicBezTo>
                  <a:cubicBezTo>
                    <a:pt x="8386" y="12106"/>
                    <a:pt x="9158" y="12078"/>
                    <a:pt x="9902" y="12249"/>
                  </a:cubicBezTo>
                  <a:cubicBezTo>
                    <a:pt x="9988" y="12078"/>
                    <a:pt x="10103" y="11906"/>
                    <a:pt x="10217" y="11763"/>
                  </a:cubicBezTo>
                  <a:cubicBezTo>
                    <a:pt x="10360" y="11620"/>
                    <a:pt x="10475" y="11477"/>
                    <a:pt x="10561" y="11276"/>
                  </a:cubicBezTo>
                  <a:cubicBezTo>
                    <a:pt x="10561" y="11248"/>
                    <a:pt x="10589" y="11191"/>
                    <a:pt x="10618" y="11162"/>
                  </a:cubicBezTo>
                  <a:cubicBezTo>
                    <a:pt x="10646" y="11133"/>
                    <a:pt x="10704" y="11133"/>
                    <a:pt x="10732" y="11105"/>
                  </a:cubicBezTo>
                  <a:cubicBezTo>
                    <a:pt x="10933" y="11019"/>
                    <a:pt x="11162" y="10990"/>
                    <a:pt x="11362" y="11047"/>
                  </a:cubicBezTo>
                  <a:cubicBezTo>
                    <a:pt x="11505" y="11105"/>
                    <a:pt x="11619" y="11162"/>
                    <a:pt x="11705" y="11248"/>
                  </a:cubicBezTo>
                  <a:cubicBezTo>
                    <a:pt x="11763" y="11305"/>
                    <a:pt x="11848" y="11362"/>
                    <a:pt x="11906" y="11391"/>
                  </a:cubicBezTo>
                  <a:lnTo>
                    <a:pt x="12049" y="11334"/>
                  </a:lnTo>
                  <a:cubicBezTo>
                    <a:pt x="11963" y="11191"/>
                    <a:pt x="11820" y="11076"/>
                    <a:pt x="11648" y="11019"/>
                  </a:cubicBezTo>
                  <a:lnTo>
                    <a:pt x="11562" y="10990"/>
                  </a:lnTo>
                  <a:lnTo>
                    <a:pt x="11619" y="10361"/>
                  </a:lnTo>
                  <a:cubicBezTo>
                    <a:pt x="11648" y="10303"/>
                    <a:pt x="11648" y="10275"/>
                    <a:pt x="11619" y="10217"/>
                  </a:cubicBezTo>
                  <a:cubicBezTo>
                    <a:pt x="11619" y="10217"/>
                    <a:pt x="11591" y="10189"/>
                    <a:pt x="11562" y="10189"/>
                  </a:cubicBezTo>
                  <a:lnTo>
                    <a:pt x="10475" y="9616"/>
                  </a:lnTo>
                  <a:lnTo>
                    <a:pt x="11133" y="9473"/>
                  </a:lnTo>
                  <a:lnTo>
                    <a:pt x="11219" y="8901"/>
                  </a:lnTo>
                  <a:cubicBezTo>
                    <a:pt x="11247" y="8844"/>
                    <a:pt x="11247" y="8758"/>
                    <a:pt x="11219" y="8701"/>
                  </a:cubicBezTo>
                  <a:cubicBezTo>
                    <a:pt x="11219" y="8615"/>
                    <a:pt x="11190" y="8500"/>
                    <a:pt x="11133" y="8443"/>
                  </a:cubicBezTo>
                  <a:lnTo>
                    <a:pt x="10790" y="7813"/>
                  </a:lnTo>
                  <a:cubicBezTo>
                    <a:pt x="10732" y="7728"/>
                    <a:pt x="10675" y="7613"/>
                    <a:pt x="10618" y="7527"/>
                  </a:cubicBezTo>
                  <a:cubicBezTo>
                    <a:pt x="10503" y="7441"/>
                    <a:pt x="10389" y="7356"/>
                    <a:pt x="10246" y="7298"/>
                  </a:cubicBezTo>
                  <a:cubicBezTo>
                    <a:pt x="9816" y="7098"/>
                    <a:pt x="9359" y="6926"/>
                    <a:pt x="8901" y="6783"/>
                  </a:cubicBezTo>
                  <a:lnTo>
                    <a:pt x="8786" y="6755"/>
                  </a:lnTo>
                  <a:lnTo>
                    <a:pt x="8815" y="6640"/>
                  </a:lnTo>
                  <a:cubicBezTo>
                    <a:pt x="8901" y="6354"/>
                    <a:pt x="8843" y="6068"/>
                    <a:pt x="8672" y="5839"/>
                  </a:cubicBezTo>
                  <a:cubicBezTo>
                    <a:pt x="8614" y="5753"/>
                    <a:pt x="8529" y="5667"/>
                    <a:pt x="8443" y="5610"/>
                  </a:cubicBezTo>
                  <a:cubicBezTo>
                    <a:pt x="8300" y="5495"/>
                    <a:pt x="8185" y="5381"/>
                    <a:pt x="8099" y="5209"/>
                  </a:cubicBezTo>
                  <a:cubicBezTo>
                    <a:pt x="8013" y="5037"/>
                    <a:pt x="7985" y="4808"/>
                    <a:pt x="8071" y="4637"/>
                  </a:cubicBezTo>
                  <a:cubicBezTo>
                    <a:pt x="8128" y="4436"/>
                    <a:pt x="8271" y="4265"/>
                    <a:pt x="8443" y="4179"/>
                  </a:cubicBezTo>
                  <a:lnTo>
                    <a:pt x="8500" y="4179"/>
                  </a:lnTo>
                  <a:cubicBezTo>
                    <a:pt x="8529" y="4150"/>
                    <a:pt x="8557" y="4150"/>
                    <a:pt x="8586" y="4122"/>
                  </a:cubicBezTo>
                  <a:cubicBezTo>
                    <a:pt x="8614" y="4093"/>
                    <a:pt x="8643" y="4036"/>
                    <a:pt x="8643" y="3978"/>
                  </a:cubicBezTo>
                  <a:cubicBezTo>
                    <a:pt x="8643" y="3893"/>
                    <a:pt x="8643" y="3807"/>
                    <a:pt x="8672" y="3750"/>
                  </a:cubicBezTo>
                  <a:cubicBezTo>
                    <a:pt x="8643" y="3463"/>
                    <a:pt x="8729" y="3206"/>
                    <a:pt x="8958" y="3034"/>
                  </a:cubicBezTo>
                  <a:lnTo>
                    <a:pt x="9015" y="3005"/>
                  </a:lnTo>
                  <a:lnTo>
                    <a:pt x="9015" y="2977"/>
                  </a:lnTo>
                  <a:lnTo>
                    <a:pt x="8758" y="2576"/>
                  </a:lnTo>
                  <a:lnTo>
                    <a:pt x="8901" y="2490"/>
                  </a:lnTo>
                  <a:cubicBezTo>
                    <a:pt x="8758" y="2490"/>
                    <a:pt x="8614" y="2490"/>
                    <a:pt x="8471" y="2519"/>
                  </a:cubicBezTo>
                  <a:lnTo>
                    <a:pt x="8328" y="2519"/>
                  </a:lnTo>
                  <a:lnTo>
                    <a:pt x="8357" y="2376"/>
                  </a:lnTo>
                  <a:cubicBezTo>
                    <a:pt x="8357" y="2319"/>
                    <a:pt x="8328" y="2233"/>
                    <a:pt x="8271" y="2204"/>
                  </a:cubicBezTo>
                  <a:cubicBezTo>
                    <a:pt x="8214" y="2147"/>
                    <a:pt x="8157" y="2118"/>
                    <a:pt x="8071" y="2147"/>
                  </a:cubicBezTo>
                  <a:lnTo>
                    <a:pt x="7870" y="2204"/>
                  </a:lnTo>
                  <a:lnTo>
                    <a:pt x="7928" y="2004"/>
                  </a:lnTo>
                  <a:cubicBezTo>
                    <a:pt x="7985" y="1832"/>
                    <a:pt x="7956" y="1689"/>
                    <a:pt x="7842" y="1574"/>
                  </a:cubicBezTo>
                  <a:cubicBezTo>
                    <a:pt x="7813" y="1546"/>
                    <a:pt x="7785" y="1517"/>
                    <a:pt x="7756" y="1489"/>
                  </a:cubicBezTo>
                  <a:cubicBezTo>
                    <a:pt x="7727" y="1460"/>
                    <a:pt x="7670" y="1403"/>
                    <a:pt x="7641" y="1374"/>
                  </a:cubicBezTo>
                  <a:cubicBezTo>
                    <a:pt x="7556" y="1260"/>
                    <a:pt x="7498" y="1145"/>
                    <a:pt x="7470" y="1031"/>
                  </a:cubicBezTo>
                  <a:lnTo>
                    <a:pt x="7298" y="458"/>
                  </a:lnTo>
                  <a:lnTo>
                    <a:pt x="6611" y="716"/>
                  </a:lnTo>
                  <a:lnTo>
                    <a:pt x="6525" y="58"/>
                  </a:lnTo>
                  <a:cubicBezTo>
                    <a:pt x="6525" y="58"/>
                    <a:pt x="6525" y="29"/>
                    <a:pt x="6525" y="0"/>
                  </a:cubicBezTo>
                  <a:lnTo>
                    <a:pt x="6468" y="0"/>
                  </a:lnTo>
                  <a:lnTo>
                    <a:pt x="5123" y="86"/>
                  </a:lnTo>
                  <a:cubicBezTo>
                    <a:pt x="4951" y="115"/>
                    <a:pt x="4780" y="144"/>
                    <a:pt x="4608" y="201"/>
                  </a:cubicBezTo>
                  <a:cubicBezTo>
                    <a:pt x="4379" y="287"/>
                    <a:pt x="4178" y="430"/>
                    <a:pt x="4007" y="601"/>
                  </a:cubicBezTo>
                  <a:lnTo>
                    <a:pt x="3120" y="1374"/>
                  </a:lnTo>
                  <a:cubicBezTo>
                    <a:pt x="3062" y="1403"/>
                    <a:pt x="3005" y="1460"/>
                    <a:pt x="2976" y="1546"/>
                  </a:cubicBezTo>
                  <a:cubicBezTo>
                    <a:pt x="2948" y="1632"/>
                    <a:pt x="3005" y="1746"/>
                    <a:pt x="3062" y="1861"/>
                  </a:cubicBezTo>
                  <a:cubicBezTo>
                    <a:pt x="3062" y="1889"/>
                    <a:pt x="3091" y="1918"/>
                    <a:pt x="3120" y="1947"/>
                  </a:cubicBezTo>
                  <a:cubicBezTo>
                    <a:pt x="3234" y="2433"/>
                    <a:pt x="3205" y="2920"/>
                    <a:pt x="3005" y="3377"/>
                  </a:cubicBezTo>
                  <a:lnTo>
                    <a:pt x="2690" y="4236"/>
                  </a:lnTo>
                  <a:cubicBezTo>
                    <a:pt x="2662" y="4351"/>
                    <a:pt x="2604" y="4465"/>
                    <a:pt x="2519" y="4579"/>
                  </a:cubicBezTo>
                  <a:cubicBezTo>
                    <a:pt x="2433" y="4694"/>
                    <a:pt x="2318" y="4780"/>
                    <a:pt x="2175" y="4866"/>
                  </a:cubicBezTo>
                  <a:cubicBezTo>
                    <a:pt x="1574" y="5238"/>
                    <a:pt x="916" y="5581"/>
                    <a:pt x="258" y="5896"/>
                  </a:cubicBezTo>
                  <a:lnTo>
                    <a:pt x="0" y="6039"/>
                  </a:lnTo>
                  <a:cubicBezTo>
                    <a:pt x="143" y="6640"/>
                    <a:pt x="258" y="7241"/>
                    <a:pt x="315" y="7842"/>
                  </a:cubicBezTo>
                  <a:cubicBezTo>
                    <a:pt x="1317" y="7871"/>
                    <a:pt x="2290" y="8186"/>
                    <a:pt x="3120" y="87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3" name="Google Shape;27683;p67"/>
            <p:cNvSpPr/>
            <p:nvPr/>
          </p:nvSpPr>
          <p:spPr>
            <a:xfrm>
              <a:off x="2021625" y="2494025"/>
              <a:ext cx="148850" cy="202500"/>
            </a:xfrm>
            <a:custGeom>
              <a:avLst/>
              <a:gdLst/>
              <a:ahLst/>
              <a:cxnLst/>
              <a:rect l="l" t="t" r="r" b="b"/>
              <a:pathLst>
                <a:path w="5954" h="8100" extrusionOk="0">
                  <a:moveTo>
                    <a:pt x="2119" y="8100"/>
                  </a:moveTo>
                  <a:cubicBezTo>
                    <a:pt x="2290" y="7441"/>
                    <a:pt x="2863" y="6926"/>
                    <a:pt x="3550" y="6840"/>
                  </a:cubicBezTo>
                  <a:lnTo>
                    <a:pt x="3664" y="6840"/>
                  </a:lnTo>
                  <a:cubicBezTo>
                    <a:pt x="3779" y="6840"/>
                    <a:pt x="3864" y="6840"/>
                    <a:pt x="3950" y="6812"/>
                  </a:cubicBezTo>
                  <a:cubicBezTo>
                    <a:pt x="4093" y="6726"/>
                    <a:pt x="4208" y="6611"/>
                    <a:pt x="4294" y="6497"/>
                  </a:cubicBezTo>
                  <a:cubicBezTo>
                    <a:pt x="4351" y="6411"/>
                    <a:pt x="4437" y="6325"/>
                    <a:pt x="4523" y="6239"/>
                  </a:cubicBezTo>
                  <a:cubicBezTo>
                    <a:pt x="4151" y="5782"/>
                    <a:pt x="3721" y="5381"/>
                    <a:pt x="3263" y="5037"/>
                  </a:cubicBezTo>
                  <a:lnTo>
                    <a:pt x="3092" y="4923"/>
                  </a:lnTo>
                  <a:lnTo>
                    <a:pt x="3263" y="4866"/>
                  </a:lnTo>
                  <a:cubicBezTo>
                    <a:pt x="4122" y="4436"/>
                    <a:pt x="5009" y="4093"/>
                    <a:pt x="5925" y="3835"/>
                  </a:cubicBezTo>
                  <a:lnTo>
                    <a:pt x="5925" y="3664"/>
                  </a:lnTo>
                  <a:lnTo>
                    <a:pt x="5954" y="3664"/>
                  </a:lnTo>
                  <a:cubicBezTo>
                    <a:pt x="5896" y="3091"/>
                    <a:pt x="5810" y="2519"/>
                    <a:pt x="5667" y="1947"/>
                  </a:cubicBezTo>
                  <a:cubicBezTo>
                    <a:pt x="4694" y="2404"/>
                    <a:pt x="3750" y="3005"/>
                    <a:pt x="2949" y="3721"/>
                  </a:cubicBezTo>
                  <a:lnTo>
                    <a:pt x="2891" y="3750"/>
                  </a:lnTo>
                  <a:lnTo>
                    <a:pt x="2834" y="3721"/>
                  </a:lnTo>
                  <a:cubicBezTo>
                    <a:pt x="2433" y="3606"/>
                    <a:pt x="2061" y="3435"/>
                    <a:pt x="1718" y="3206"/>
                  </a:cubicBezTo>
                  <a:lnTo>
                    <a:pt x="1689" y="3177"/>
                  </a:lnTo>
                  <a:cubicBezTo>
                    <a:pt x="1317" y="2548"/>
                    <a:pt x="1632" y="1803"/>
                    <a:pt x="2061" y="1288"/>
                  </a:cubicBezTo>
                  <a:lnTo>
                    <a:pt x="2119" y="1202"/>
                  </a:lnTo>
                  <a:cubicBezTo>
                    <a:pt x="2204" y="1117"/>
                    <a:pt x="2290" y="1031"/>
                    <a:pt x="2348" y="916"/>
                  </a:cubicBezTo>
                  <a:cubicBezTo>
                    <a:pt x="2491" y="630"/>
                    <a:pt x="2462" y="287"/>
                    <a:pt x="2290" y="29"/>
                  </a:cubicBezTo>
                  <a:lnTo>
                    <a:pt x="2033" y="115"/>
                  </a:lnTo>
                  <a:lnTo>
                    <a:pt x="2004" y="0"/>
                  </a:lnTo>
                  <a:cubicBezTo>
                    <a:pt x="1775" y="1546"/>
                    <a:pt x="859" y="2977"/>
                    <a:pt x="344" y="4465"/>
                  </a:cubicBezTo>
                  <a:cubicBezTo>
                    <a:pt x="144" y="4952"/>
                    <a:pt x="29" y="5467"/>
                    <a:pt x="1" y="6010"/>
                  </a:cubicBezTo>
                  <a:cubicBezTo>
                    <a:pt x="29" y="6640"/>
                    <a:pt x="344" y="7270"/>
                    <a:pt x="545" y="7899"/>
                  </a:cubicBezTo>
                  <a:lnTo>
                    <a:pt x="573" y="7728"/>
                  </a:lnTo>
                  <a:cubicBezTo>
                    <a:pt x="1088" y="7842"/>
                    <a:pt x="1603" y="7957"/>
                    <a:pt x="2119" y="81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4" name="Google Shape;27684;p67"/>
            <p:cNvSpPr/>
            <p:nvPr/>
          </p:nvSpPr>
          <p:spPr>
            <a:xfrm>
              <a:off x="2034500" y="2690775"/>
              <a:ext cx="750" cy="1450"/>
            </a:xfrm>
            <a:custGeom>
              <a:avLst/>
              <a:gdLst/>
              <a:ahLst/>
              <a:cxnLst/>
              <a:rect l="l" t="t" r="r" b="b"/>
              <a:pathLst>
                <a:path w="30" h="58" extrusionOk="0">
                  <a:moveTo>
                    <a:pt x="1" y="58"/>
                  </a:moveTo>
                  <a:lnTo>
                    <a:pt x="30"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5" name="Google Shape;27685;p67"/>
            <p:cNvSpPr/>
            <p:nvPr/>
          </p:nvSpPr>
          <p:spPr>
            <a:xfrm>
              <a:off x="2284925" y="3057100"/>
              <a:ext cx="335600" cy="213950"/>
            </a:xfrm>
            <a:custGeom>
              <a:avLst/>
              <a:gdLst/>
              <a:ahLst/>
              <a:cxnLst/>
              <a:rect l="l" t="t" r="r" b="b"/>
              <a:pathLst>
                <a:path w="13424" h="8558" extrusionOk="0">
                  <a:moveTo>
                    <a:pt x="8329" y="545"/>
                  </a:moveTo>
                  <a:cubicBezTo>
                    <a:pt x="7985" y="545"/>
                    <a:pt x="7671" y="716"/>
                    <a:pt x="7442" y="974"/>
                  </a:cubicBezTo>
                  <a:cubicBezTo>
                    <a:pt x="7327" y="1117"/>
                    <a:pt x="7184" y="1231"/>
                    <a:pt x="7041" y="1374"/>
                  </a:cubicBezTo>
                  <a:cubicBezTo>
                    <a:pt x="6554" y="1832"/>
                    <a:pt x="6011" y="2376"/>
                    <a:pt x="5810" y="2891"/>
                  </a:cubicBezTo>
                  <a:lnTo>
                    <a:pt x="5724" y="3092"/>
                  </a:lnTo>
                  <a:lnTo>
                    <a:pt x="5610" y="2891"/>
                  </a:lnTo>
                  <a:cubicBezTo>
                    <a:pt x="5295" y="2348"/>
                    <a:pt x="4580" y="2233"/>
                    <a:pt x="3950" y="2147"/>
                  </a:cubicBezTo>
                  <a:cubicBezTo>
                    <a:pt x="2948" y="2004"/>
                    <a:pt x="2090" y="1947"/>
                    <a:pt x="1346" y="2348"/>
                  </a:cubicBezTo>
                  <a:lnTo>
                    <a:pt x="1231" y="2405"/>
                  </a:lnTo>
                  <a:lnTo>
                    <a:pt x="1203" y="2290"/>
                  </a:lnTo>
                  <a:cubicBezTo>
                    <a:pt x="1174" y="2204"/>
                    <a:pt x="1117" y="2147"/>
                    <a:pt x="1088" y="2090"/>
                  </a:cubicBezTo>
                  <a:lnTo>
                    <a:pt x="974" y="3006"/>
                  </a:lnTo>
                  <a:cubicBezTo>
                    <a:pt x="974" y="3235"/>
                    <a:pt x="831" y="3406"/>
                    <a:pt x="602" y="3464"/>
                  </a:cubicBezTo>
                  <a:lnTo>
                    <a:pt x="1" y="3664"/>
                  </a:lnTo>
                  <a:cubicBezTo>
                    <a:pt x="373" y="4494"/>
                    <a:pt x="659" y="5353"/>
                    <a:pt x="802" y="6240"/>
                  </a:cubicBezTo>
                  <a:cubicBezTo>
                    <a:pt x="859" y="6898"/>
                    <a:pt x="974" y="7528"/>
                    <a:pt x="1174" y="8186"/>
                  </a:cubicBezTo>
                  <a:cubicBezTo>
                    <a:pt x="1203" y="8300"/>
                    <a:pt x="1260" y="8415"/>
                    <a:pt x="1374" y="8472"/>
                  </a:cubicBezTo>
                  <a:cubicBezTo>
                    <a:pt x="1517" y="8558"/>
                    <a:pt x="1661" y="8558"/>
                    <a:pt x="1804" y="8529"/>
                  </a:cubicBezTo>
                  <a:cubicBezTo>
                    <a:pt x="3063" y="8358"/>
                    <a:pt x="4379" y="8157"/>
                    <a:pt x="5381" y="7413"/>
                  </a:cubicBezTo>
                  <a:cubicBezTo>
                    <a:pt x="5610" y="7213"/>
                    <a:pt x="5896" y="7070"/>
                    <a:pt x="6182" y="6955"/>
                  </a:cubicBezTo>
                  <a:cubicBezTo>
                    <a:pt x="6726" y="6812"/>
                    <a:pt x="7356" y="7184"/>
                    <a:pt x="7814" y="6898"/>
                  </a:cubicBezTo>
                  <a:cubicBezTo>
                    <a:pt x="8100" y="6726"/>
                    <a:pt x="8214" y="6383"/>
                    <a:pt x="8386" y="6097"/>
                  </a:cubicBezTo>
                  <a:cubicBezTo>
                    <a:pt x="9245" y="4923"/>
                    <a:pt x="11448" y="5381"/>
                    <a:pt x="12135" y="4093"/>
                  </a:cubicBezTo>
                  <a:cubicBezTo>
                    <a:pt x="12250" y="3864"/>
                    <a:pt x="12336" y="3607"/>
                    <a:pt x="12536" y="3464"/>
                  </a:cubicBezTo>
                  <a:cubicBezTo>
                    <a:pt x="12765" y="3292"/>
                    <a:pt x="13137" y="3349"/>
                    <a:pt x="13423" y="3349"/>
                  </a:cubicBezTo>
                  <a:cubicBezTo>
                    <a:pt x="12937" y="2176"/>
                    <a:pt x="12364" y="1060"/>
                    <a:pt x="11706" y="1"/>
                  </a:cubicBezTo>
                  <a:cubicBezTo>
                    <a:pt x="10561" y="230"/>
                    <a:pt x="9388" y="430"/>
                    <a:pt x="8329" y="5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6" name="Google Shape;27686;p67"/>
            <p:cNvSpPr/>
            <p:nvPr/>
          </p:nvSpPr>
          <p:spPr>
            <a:xfrm>
              <a:off x="2034500" y="2590625"/>
              <a:ext cx="804225" cy="553075"/>
            </a:xfrm>
            <a:custGeom>
              <a:avLst/>
              <a:gdLst/>
              <a:ahLst/>
              <a:cxnLst/>
              <a:rect l="l" t="t" r="r" b="b"/>
              <a:pathLst>
                <a:path w="32169" h="22123" extrusionOk="0">
                  <a:moveTo>
                    <a:pt x="31997" y="13880"/>
                  </a:moveTo>
                  <a:cubicBezTo>
                    <a:pt x="31396" y="13422"/>
                    <a:pt x="31024" y="12707"/>
                    <a:pt x="30967" y="11934"/>
                  </a:cubicBezTo>
                  <a:cubicBezTo>
                    <a:pt x="28992" y="12421"/>
                    <a:pt x="27189" y="10675"/>
                    <a:pt x="27618" y="8672"/>
                  </a:cubicBezTo>
                  <a:lnTo>
                    <a:pt x="25272" y="11018"/>
                  </a:lnTo>
                  <a:cubicBezTo>
                    <a:pt x="25157" y="11190"/>
                    <a:pt x="24985" y="11276"/>
                    <a:pt x="24785" y="11333"/>
                  </a:cubicBezTo>
                  <a:cubicBezTo>
                    <a:pt x="24299" y="11448"/>
                    <a:pt x="23783" y="10789"/>
                    <a:pt x="23354" y="11076"/>
                  </a:cubicBezTo>
                  <a:cubicBezTo>
                    <a:pt x="23268" y="11190"/>
                    <a:pt x="23154" y="11305"/>
                    <a:pt x="23068" y="11419"/>
                  </a:cubicBezTo>
                  <a:cubicBezTo>
                    <a:pt x="22753" y="11734"/>
                    <a:pt x="22152" y="11505"/>
                    <a:pt x="21923" y="11104"/>
                  </a:cubicBezTo>
                  <a:cubicBezTo>
                    <a:pt x="21752" y="10675"/>
                    <a:pt x="21666" y="10188"/>
                    <a:pt x="21694" y="9731"/>
                  </a:cubicBezTo>
                  <a:cubicBezTo>
                    <a:pt x="21723" y="9273"/>
                    <a:pt x="21523" y="8815"/>
                    <a:pt x="21151" y="8529"/>
                  </a:cubicBezTo>
                  <a:cubicBezTo>
                    <a:pt x="20664" y="8929"/>
                    <a:pt x="20406" y="9587"/>
                    <a:pt x="20550" y="10246"/>
                  </a:cubicBezTo>
                  <a:cubicBezTo>
                    <a:pt x="20034" y="9444"/>
                    <a:pt x="19519" y="8557"/>
                    <a:pt x="19720" y="7613"/>
                  </a:cubicBezTo>
                  <a:cubicBezTo>
                    <a:pt x="19147" y="7641"/>
                    <a:pt x="18661" y="7212"/>
                    <a:pt x="18603" y="6640"/>
                  </a:cubicBezTo>
                  <a:cubicBezTo>
                    <a:pt x="18403" y="6640"/>
                    <a:pt x="18203" y="6582"/>
                    <a:pt x="18031" y="6468"/>
                  </a:cubicBezTo>
                  <a:cubicBezTo>
                    <a:pt x="18146" y="6382"/>
                    <a:pt x="18146" y="6210"/>
                    <a:pt x="18031" y="6096"/>
                  </a:cubicBezTo>
                  <a:lnTo>
                    <a:pt x="17573" y="5295"/>
                  </a:lnTo>
                  <a:lnTo>
                    <a:pt x="17573" y="5352"/>
                  </a:lnTo>
                  <a:lnTo>
                    <a:pt x="16457" y="5552"/>
                  </a:lnTo>
                  <a:lnTo>
                    <a:pt x="16428" y="5466"/>
                  </a:lnTo>
                  <a:cubicBezTo>
                    <a:pt x="16342" y="5237"/>
                    <a:pt x="16285" y="5037"/>
                    <a:pt x="16285" y="4808"/>
                  </a:cubicBezTo>
                  <a:cubicBezTo>
                    <a:pt x="15970" y="4636"/>
                    <a:pt x="15656" y="4522"/>
                    <a:pt x="15312" y="4436"/>
                  </a:cubicBezTo>
                  <a:lnTo>
                    <a:pt x="15312" y="4436"/>
                  </a:lnTo>
                  <a:lnTo>
                    <a:pt x="15169" y="4407"/>
                  </a:lnTo>
                  <a:cubicBezTo>
                    <a:pt x="14425" y="4236"/>
                    <a:pt x="13681" y="4264"/>
                    <a:pt x="12937" y="4465"/>
                  </a:cubicBezTo>
                  <a:lnTo>
                    <a:pt x="12851" y="4493"/>
                  </a:lnTo>
                  <a:lnTo>
                    <a:pt x="12822" y="4407"/>
                  </a:lnTo>
                  <a:cubicBezTo>
                    <a:pt x="12393" y="3864"/>
                    <a:pt x="11878" y="3406"/>
                    <a:pt x="11248" y="3091"/>
                  </a:cubicBezTo>
                  <a:cubicBezTo>
                    <a:pt x="11105" y="3005"/>
                    <a:pt x="10962" y="2891"/>
                    <a:pt x="10819" y="2805"/>
                  </a:cubicBezTo>
                  <a:cubicBezTo>
                    <a:pt x="10361" y="2519"/>
                    <a:pt x="9960" y="2175"/>
                    <a:pt x="9560" y="1860"/>
                  </a:cubicBezTo>
                  <a:cubicBezTo>
                    <a:pt x="9159" y="1545"/>
                    <a:pt x="8701" y="1202"/>
                    <a:pt x="8272" y="916"/>
                  </a:cubicBezTo>
                  <a:cubicBezTo>
                    <a:pt x="7499" y="343"/>
                    <a:pt x="6583" y="0"/>
                    <a:pt x="5639" y="0"/>
                  </a:cubicBezTo>
                  <a:lnTo>
                    <a:pt x="5639" y="86"/>
                  </a:lnTo>
                  <a:lnTo>
                    <a:pt x="5553" y="115"/>
                  </a:lnTo>
                  <a:cubicBezTo>
                    <a:pt x="4666" y="372"/>
                    <a:pt x="3807" y="716"/>
                    <a:pt x="2977" y="1088"/>
                  </a:cubicBezTo>
                  <a:cubicBezTo>
                    <a:pt x="3464" y="1431"/>
                    <a:pt x="3865" y="1860"/>
                    <a:pt x="4237" y="2318"/>
                  </a:cubicBezTo>
                  <a:lnTo>
                    <a:pt x="4322" y="2404"/>
                  </a:lnTo>
                  <a:lnTo>
                    <a:pt x="4208" y="2490"/>
                  </a:lnTo>
                  <a:cubicBezTo>
                    <a:pt x="4093" y="2576"/>
                    <a:pt x="4008" y="2662"/>
                    <a:pt x="3922" y="2776"/>
                  </a:cubicBezTo>
                  <a:cubicBezTo>
                    <a:pt x="3807" y="2919"/>
                    <a:pt x="3664" y="3062"/>
                    <a:pt x="3492" y="3120"/>
                  </a:cubicBezTo>
                  <a:cubicBezTo>
                    <a:pt x="3378" y="3177"/>
                    <a:pt x="3264" y="3205"/>
                    <a:pt x="3149" y="3205"/>
                  </a:cubicBezTo>
                  <a:lnTo>
                    <a:pt x="3035" y="3205"/>
                  </a:lnTo>
                  <a:cubicBezTo>
                    <a:pt x="2405" y="3291"/>
                    <a:pt x="1918" y="3749"/>
                    <a:pt x="1804" y="4379"/>
                  </a:cubicBezTo>
                  <a:lnTo>
                    <a:pt x="1775" y="4493"/>
                  </a:lnTo>
                  <a:lnTo>
                    <a:pt x="1661" y="4465"/>
                  </a:lnTo>
                  <a:cubicBezTo>
                    <a:pt x="1117" y="4322"/>
                    <a:pt x="573" y="4207"/>
                    <a:pt x="1" y="4064"/>
                  </a:cubicBezTo>
                  <a:cubicBezTo>
                    <a:pt x="144" y="4465"/>
                    <a:pt x="201" y="4923"/>
                    <a:pt x="87" y="5323"/>
                  </a:cubicBezTo>
                  <a:cubicBezTo>
                    <a:pt x="1" y="5524"/>
                    <a:pt x="1" y="5695"/>
                    <a:pt x="30" y="5896"/>
                  </a:cubicBezTo>
                  <a:cubicBezTo>
                    <a:pt x="115" y="6067"/>
                    <a:pt x="316" y="6153"/>
                    <a:pt x="459" y="6268"/>
                  </a:cubicBezTo>
                  <a:cubicBezTo>
                    <a:pt x="1375" y="6754"/>
                    <a:pt x="1546" y="7985"/>
                    <a:pt x="2205" y="8815"/>
                  </a:cubicBezTo>
                  <a:cubicBezTo>
                    <a:pt x="2605" y="9359"/>
                    <a:pt x="3264" y="9788"/>
                    <a:pt x="3378" y="10446"/>
                  </a:cubicBezTo>
                  <a:cubicBezTo>
                    <a:pt x="3407" y="10704"/>
                    <a:pt x="3378" y="10990"/>
                    <a:pt x="3550" y="11190"/>
                  </a:cubicBezTo>
                  <a:cubicBezTo>
                    <a:pt x="3664" y="11305"/>
                    <a:pt x="3807" y="11390"/>
                    <a:pt x="3979" y="11448"/>
                  </a:cubicBezTo>
                  <a:cubicBezTo>
                    <a:pt x="4666" y="11763"/>
                    <a:pt x="5095" y="12478"/>
                    <a:pt x="5467" y="13136"/>
                  </a:cubicBezTo>
                  <a:cubicBezTo>
                    <a:pt x="5553" y="13251"/>
                    <a:pt x="5582" y="13394"/>
                    <a:pt x="5582" y="13508"/>
                  </a:cubicBezTo>
                  <a:cubicBezTo>
                    <a:pt x="5582" y="13651"/>
                    <a:pt x="5439" y="13794"/>
                    <a:pt x="5295" y="13737"/>
                  </a:cubicBezTo>
                  <a:cubicBezTo>
                    <a:pt x="5181" y="14567"/>
                    <a:pt x="5324" y="15397"/>
                    <a:pt x="5668" y="16170"/>
                  </a:cubicBezTo>
                  <a:cubicBezTo>
                    <a:pt x="6068" y="17086"/>
                    <a:pt x="7070" y="17629"/>
                    <a:pt x="7785" y="18374"/>
                  </a:cubicBezTo>
                  <a:cubicBezTo>
                    <a:pt x="8272" y="18946"/>
                    <a:pt x="8673" y="19576"/>
                    <a:pt x="9016" y="20262"/>
                  </a:cubicBezTo>
                  <a:cubicBezTo>
                    <a:pt x="9331" y="20863"/>
                    <a:pt x="9646" y="21493"/>
                    <a:pt x="9932" y="22123"/>
                  </a:cubicBezTo>
                  <a:lnTo>
                    <a:pt x="10561" y="21894"/>
                  </a:lnTo>
                  <a:cubicBezTo>
                    <a:pt x="10619" y="21894"/>
                    <a:pt x="10676" y="21865"/>
                    <a:pt x="10705" y="21837"/>
                  </a:cubicBezTo>
                  <a:cubicBezTo>
                    <a:pt x="10733" y="21779"/>
                    <a:pt x="10762" y="21722"/>
                    <a:pt x="10762" y="21636"/>
                  </a:cubicBezTo>
                  <a:lnTo>
                    <a:pt x="10933" y="20291"/>
                  </a:lnTo>
                  <a:lnTo>
                    <a:pt x="11105" y="20434"/>
                  </a:lnTo>
                  <a:cubicBezTo>
                    <a:pt x="11191" y="20520"/>
                    <a:pt x="11306" y="20606"/>
                    <a:pt x="11363" y="20749"/>
                  </a:cubicBezTo>
                  <a:cubicBezTo>
                    <a:pt x="12135" y="20377"/>
                    <a:pt x="12994" y="20434"/>
                    <a:pt x="13996" y="20577"/>
                  </a:cubicBezTo>
                  <a:cubicBezTo>
                    <a:pt x="14454" y="20634"/>
                    <a:pt x="15255" y="20720"/>
                    <a:pt x="15713" y="21264"/>
                  </a:cubicBezTo>
                  <a:cubicBezTo>
                    <a:pt x="16028" y="20749"/>
                    <a:pt x="16428" y="20262"/>
                    <a:pt x="16915" y="19862"/>
                  </a:cubicBezTo>
                  <a:lnTo>
                    <a:pt x="17316" y="19461"/>
                  </a:lnTo>
                  <a:cubicBezTo>
                    <a:pt x="17430" y="19318"/>
                    <a:pt x="17602" y="19204"/>
                    <a:pt x="17773" y="19118"/>
                  </a:cubicBezTo>
                  <a:cubicBezTo>
                    <a:pt x="17945" y="19032"/>
                    <a:pt x="18117" y="19003"/>
                    <a:pt x="18317" y="18975"/>
                  </a:cubicBezTo>
                  <a:cubicBezTo>
                    <a:pt x="20550" y="18688"/>
                    <a:pt x="23154" y="18259"/>
                    <a:pt x="25472" y="17257"/>
                  </a:cubicBezTo>
                  <a:cubicBezTo>
                    <a:pt x="25615" y="17200"/>
                    <a:pt x="25730" y="17114"/>
                    <a:pt x="25844" y="17028"/>
                  </a:cubicBezTo>
                  <a:cubicBezTo>
                    <a:pt x="25959" y="16885"/>
                    <a:pt x="26044" y="16714"/>
                    <a:pt x="26102" y="16542"/>
                  </a:cubicBezTo>
                  <a:cubicBezTo>
                    <a:pt x="26159" y="16370"/>
                    <a:pt x="26216" y="16199"/>
                    <a:pt x="26302" y="16027"/>
                  </a:cubicBezTo>
                  <a:cubicBezTo>
                    <a:pt x="26474" y="15683"/>
                    <a:pt x="26588" y="15311"/>
                    <a:pt x="26645" y="14939"/>
                  </a:cubicBezTo>
                  <a:cubicBezTo>
                    <a:pt x="26617" y="14653"/>
                    <a:pt x="26502" y="14424"/>
                    <a:pt x="26302" y="14252"/>
                  </a:cubicBezTo>
                  <a:cubicBezTo>
                    <a:pt x="26188" y="14138"/>
                    <a:pt x="26102" y="14023"/>
                    <a:pt x="26016" y="13880"/>
                  </a:cubicBezTo>
                  <a:cubicBezTo>
                    <a:pt x="25959" y="13794"/>
                    <a:pt x="25901" y="13709"/>
                    <a:pt x="25873" y="13623"/>
                  </a:cubicBezTo>
                  <a:cubicBezTo>
                    <a:pt x="24785" y="13480"/>
                    <a:pt x="23669" y="13422"/>
                    <a:pt x="22553" y="13365"/>
                  </a:cubicBezTo>
                  <a:cubicBezTo>
                    <a:pt x="22467" y="13365"/>
                    <a:pt x="22353" y="13365"/>
                    <a:pt x="22267" y="13308"/>
                  </a:cubicBezTo>
                  <a:cubicBezTo>
                    <a:pt x="22181" y="13279"/>
                    <a:pt x="22124" y="13222"/>
                    <a:pt x="22095" y="13136"/>
                  </a:cubicBezTo>
                  <a:cubicBezTo>
                    <a:pt x="21637" y="12564"/>
                    <a:pt x="21265" y="11906"/>
                    <a:pt x="21007" y="11190"/>
                  </a:cubicBezTo>
                  <a:lnTo>
                    <a:pt x="20664" y="11333"/>
                  </a:lnTo>
                  <a:lnTo>
                    <a:pt x="20378" y="10961"/>
                  </a:lnTo>
                  <a:lnTo>
                    <a:pt x="20578" y="10818"/>
                  </a:lnTo>
                  <a:lnTo>
                    <a:pt x="20750" y="11047"/>
                  </a:lnTo>
                  <a:lnTo>
                    <a:pt x="21151" y="10904"/>
                  </a:lnTo>
                  <a:lnTo>
                    <a:pt x="21179" y="11018"/>
                  </a:lnTo>
                  <a:cubicBezTo>
                    <a:pt x="21437" y="11734"/>
                    <a:pt x="21809" y="12392"/>
                    <a:pt x="22267" y="13022"/>
                  </a:cubicBezTo>
                  <a:cubicBezTo>
                    <a:pt x="22295" y="13050"/>
                    <a:pt x="22324" y="13079"/>
                    <a:pt x="22353" y="13108"/>
                  </a:cubicBezTo>
                  <a:cubicBezTo>
                    <a:pt x="22438" y="13136"/>
                    <a:pt x="22496" y="13165"/>
                    <a:pt x="22553" y="13165"/>
                  </a:cubicBezTo>
                  <a:cubicBezTo>
                    <a:pt x="23669" y="13193"/>
                    <a:pt x="24785" y="13279"/>
                    <a:pt x="25873" y="13394"/>
                  </a:cubicBezTo>
                  <a:cubicBezTo>
                    <a:pt x="25901" y="13308"/>
                    <a:pt x="25901" y="13251"/>
                    <a:pt x="25930" y="13193"/>
                  </a:cubicBezTo>
                  <a:lnTo>
                    <a:pt x="26388" y="12106"/>
                  </a:lnTo>
                  <a:lnTo>
                    <a:pt x="26245" y="12135"/>
                  </a:lnTo>
                  <a:lnTo>
                    <a:pt x="26273" y="11934"/>
                  </a:lnTo>
                  <a:cubicBezTo>
                    <a:pt x="26302" y="11877"/>
                    <a:pt x="26359" y="11848"/>
                    <a:pt x="26416" y="11820"/>
                  </a:cubicBezTo>
                  <a:lnTo>
                    <a:pt x="26474" y="11820"/>
                  </a:lnTo>
                  <a:lnTo>
                    <a:pt x="26846" y="11734"/>
                  </a:lnTo>
                  <a:cubicBezTo>
                    <a:pt x="26703" y="11562"/>
                    <a:pt x="26588" y="11333"/>
                    <a:pt x="26531" y="11133"/>
                  </a:cubicBezTo>
                  <a:cubicBezTo>
                    <a:pt x="26474" y="10818"/>
                    <a:pt x="26645" y="10503"/>
                    <a:pt x="26932" y="10360"/>
                  </a:cubicBezTo>
                  <a:lnTo>
                    <a:pt x="27017" y="10332"/>
                  </a:lnTo>
                  <a:lnTo>
                    <a:pt x="27189" y="10704"/>
                  </a:lnTo>
                  <a:lnTo>
                    <a:pt x="27590" y="10446"/>
                  </a:lnTo>
                  <a:lnTo>
                    <a:pt x="27704" y="10646"/>
                  </a:lnTo>
                  <a:lnTo>
                    <a:pt x="27103" y="11047"/>
                  </a:lnTo>
                  <a:lnTo>
                    <a:pt x="26903" y="10646"/>
                  </a:lnTo>
                  <a:cubicBezTo>
                    <a:pt x="26760" y="10761"/>
                    <a:pt x="26703" y="10933"/>
                    <a:pt x="26760" y="11104"/>
                  </a:cubicBezTo>
                  <a:cubicBezTo>
                    <a:pt x="26817" y="11333"/>
                    <a:pt x="26932" y="11562"/>
                    <a:pt x="27103" y="11734"/>
                  </a:cubicBezTo>
                  <a:lnTo>
                    <a:pt x="27218" y="11848"/>
                  </a:lnTo>
                  <a:lnTo>
                    <a:pt x="26645" y="12020"/>
                  </a:lnTo>
                  <a:cubicBezTo>
                    <a:pt x="26645" y="12077"/>
                    <a:pt x="26645" y="12135"/>
                    <a:pt x="26617" y="12192"/>
                  </a:cubicBezTo>
                  <a:lnTo>
                    <a:pt x="26159" y="13279"/>
                  </a:lnTo>
                  <a:cubicBezTo>
                    <a:pt x="26130" y="13365"/>
                    <a:pt x="26102" y="13451"/>
                    <a:pt x="26102" y="13537"/>
                  </a:cubicBezTo>
                  <a:cubicBezTo>
                    <a:pt x="26102" y="13623"/>
                    <a:pt x="26159" y="13709"/>
                    <a:pt x="26188" y="13766"/>
                  </a:cubicBezTo>
                  <a:cubicBezTo>
                    <a:pt x="26273" y="13880"/>
                    <a:pt x="26359" y="13995"/>
                    <a:pt x="26474" y="14109"/>
                  </a:cubicBezTo>
                  <a:cubicBezTo>
                    <a:pt x="26731" y="14310"/>
                    <a:pt x="26874" y="14624"/>
                    <a:pt x="26903" y="14939"/>
                  </a:cubicBezTo>
                  <a:cubicBezTo>
                    <a:pt x="26846" y="15340"/>
                    <a:pt x="26731" y="15741"/>
                    <a:pt x="26531" y="16113"/>
                  </a:cubicBezTo>
                  <a:cubicBezTo>
                    <a:pt x="26474" y="16313"/>
                    <a:pt x="26388" y="16485"/>
                    <a:pt x="26331" y="16628"/>
                  </a:cubicBezTo>
                  <a:cubicBezTo>
                    <a:pt x="26273" y="16828"/>
                    <a:pt x="26188" y="17028"/>
                    <a:pt x="26044" y="17200"/>
                  </a:cubicBezTo>
                  <a:cubicBezTo>
                    <a:pt x="25901" y="17315"/>
                    <a:pt x="25758" y="17401"/>
                    <a:pt x="25586" y="17458"/>
                  </a:cubicBezTo>
                  <a:cubicBezTo>
                    <a:pt x="24442" y="17944"/>
                    <a:pt x="23240" y="18345"/>
                    <a:pt x="22009" y="18603"/>
                  </a:cubicBezTo>
                  <a:cubicBezTo>
                    <a:pt x="22667" y="19690"/>
                    <a:pt x="23240" y="20806"/>
                    <a:pt x="23726" y="21980"/>
                  </a:cubicBezTo>
                  <a:cubicBezTo>
                    <a:pt x="24613" y="21808"/>
                    <a:pt x="25472" y="20978"/>
                    <a:pt x="26245" y="21436"/>
                  </a:cubicBezTo>
                  <a:cubicBezTo>
                    <a:pt x="26216" y="21064"/>
                    <a:pt x="26245" y="20549"/>
                    <a:pt x="26588" y="20377"/>
                  </a:cubicBezTo>
                  <a:cubicBezTo>
                    <a:pt x="26874" y="20234"/>
                    <a:pt x="27189" y="20406"/>
                    <a:pt x="27504" y="20348"/>
                  </a:cubicBezTo>
                  <a:cubicBezTo>
                    <a:pt x="28219" y="20205"/>
                    <a:pt x="28363" y="19003"/>
                    <a:pt x="29078" y="18860"/>
                  </a:cubicBezTo>
                  <a:cubicBezTo>
                    <a:pt x="29278" y="18831"/>
                    <a:pt x="29507" y="18889"/>
                    <a:pt x="29679" y="18774"/>
                  </a:cubicBezTo>
                  <a:cubicBezTo>
                    <a:pt x="29851" y="18660"/>
                    <a:pt x="29908" y="18345"/>
                    <a:pt x="29937" y="18116"/>
                  </a:cubicBezTo>
                  <a:cubicBezTo>
                    <a:pt x="29994" y="17028"/>
                    <a:pt x="30480" y="15998"/>
                    <a:pt x="31253" y="15254"/>
                  </a:cubicBezTo>
                  <a:cubicBezTo>
                    <a:pt x="31625" y="14911"/>
                    <a:pt x="32169" y="14424"/>
                    <a:pt x="31997" y="138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7" name="Google Shape;27687;p67"/>
            <p:cNvSpPr/>
            <p:nvPr/>
          </p:nvSpPr>
          <p:spPr>
            <a:xfrm>
              <a:off x="2609050" y="2164175"/>
              <a:ext cx="442175" cy="311975"/>
            </a:xfrm>
            <a:custGeom>
              <a:avLst/>
              <a:gdLst/>
              <a:ahLst/>
              <a:cxnLst/>
              <a:rect l="l" t="t" r="r" b="b"/>
              <a:pathLst>
                <a:path w="17687" h="12479" extrusionOk="0">
                  <a:moveTo>
                    <a:pt x="11391" y="11907"/>
                  </a:moveTo>
                  <a:lnTo>
                    <a:pt x="11448" y="11907"/>
                  </a:lnTo>
                  <a:cubicBezTo>
                    <a:pt x="11505" y="11878"/>
                    <a:pt x="11591" y="11878"/>
                    <a:pt x="11648" y="11878"/>
                  </a:cubicBezTo>
                  <a:cubicBezTo>
                    <a:pt x="11877" y="11907"/>
                    <a:pt x="11963" y="12107"/>
                    <a:pt x="12020" y="12279"/>
                  </a:cubicBezTo>
                  <a:cubicBezTo>
                    <a:pt x="12049" y="12336"/>
                    <a:pt x="12077" y="12422"/>
                    <a:pt x="12106" y="12479"/>
                  </a:cubicBezTo>
                  <a:cubicBezTo>
                    <a:pt x="12364" y="12450"/>
                    <a:pt x="12621" y="12364"/>
                    <a:pt x="12822" y="12193"/>
                  </a:cubicBezTo>
                  <a:cubicBezTo>
                    <a:pt x="12936" y="12107"/>
                    <a:pt x="12993" y="11992"/>
                    <a:pt x="13079" y="11878"/>
                  </a:cubicBezTo>
                  <a:cubicBezTo>
                    <a:pt x="13136" y="11763"/>
                    <a:pt x="13194" y="11649"/>
                    <a:pt x="13279" y="11563"/>
                  </a:cubicBezTo>
                  <a:cubicBezTo>
                    <a:pt x="13537" y="11306"/>
                    <a:pt x="13823" y="11134"/>
                    <a:pt x="14167" y="11019"/>
                  </a:cubicBezTo>
                  <a:lnTo>
                    <a:pt x="14281" y="10962"/>
                  </a:lnTo>
                  <a:cubicBezTo>
                    <a:pt x="14625" y="10876"/>
                    <a:pt x="14911" y="10647"/>
                    <a:pt x="15082" y="10333"/>
                  </a:cubicBezTo>
                  <a:cubicBezTo>
                    <a:pt x="15111" y="10189"/>
                    <a:pt x="15140" y="10075"/>
                    <a:pt x="15140" y="9932"/>
                  </a:cubicBezTo>
                  <a:cubicBezTo>
                    <a:pt x="15168" y="9846"/>
                    <a:pt x="15168" y="9760"/>
                    <a:pt x="15168" y="9674"/>
                  </a:cubicBezTo>
                  <a:cubicBezTo>
                    <a:pt x="15226" y="9388"/>
                    <a:pt x="15426" y="9159"/>
                    <a:pt x="15683" y="9073"/>
                  </a:cubicBezTo>
                  <a:cubicBezTo>
                    <a:pt x="15769" y="9045"/>
                    <a:pt x="15855" y="9045"/>
                    <a:pt x="15941" y="9073"/>
                  </a:cubicBezTo>
                  <a:cubicBezTo>
                    <a:pt x="15970" y="9073"/>
                    <a:pt x="16027" y="9073"/>
                    <a:pt x="16084" y="9073"/>
                  </a:cubicBezTo>
                  <a:cubicBezTo>
                    <a:pt x="16170" y="9073"/>
                    <a:pt x="16256" y="9016"/>
                    <a:pt x="16313" y="8959"/>
                  </a:cubicBezTo>
                  <a:cubicBezTo>
                    <a:pt x="16370" y="8873"/>
                    <a:pt x="16399" y="8787"/>
                    <a:pt x="16399" y="8701"/>
                  </a:cubicBezTo>
                  <a:cubicBezTo>
                    <a:pt x="16399" y="8587"/>
                    <a:pt x="16542" y="8530"/>
                    <a:pt x="16599" y="8615"/>
                  </a:cubicBezTo>
                  <a:cubicBezTo>
                    <a:pt x="16828" y="8787"/>
                    <a:pt x="17086" y="8902"/>
                    <a:pt x="17372" y="8902"/>
                  </a:cubicBezTo>
                  <a:lnTo>
                    <a:pt x="17458" y="8930"/>
                  </a:lnTo>
                  <a:lnTo>
                    <a:pt x="17658" y="8301"/>
                  </a:lnTo>
                  <a:cubicBezTo>
                    <a:pt x="17687" y="8243"/>
                    <a:pt x="17687" y="8186"/>
                    <a:pt x="17687" y="8157"/>
                  </a:cubicBezTo>
                  <a:cubicBezTo>
                    <a:pt x="17658" y="8100"/>
                    <a:pt x="17630" y="8072"/>
                    <a:pt x="17601" y="8072"/>
                  </a:cubicBezTo>
                  <a:cubicBezTo>
                    <a:pt x="17000" y="7642"/>
                    <a:pt x="16370" y="7242"/>
                    <a:pt x="15712" y="6927"/>
                  </a:cubicBezTo>
                  <a:cubicBezTo>
                    <a:pt x="15369" y="6755"/>
                    <a:pt x="14997" y="6612"/>
                    <a:pt x="14625" y="6469"/>
                  </a:cubicBezTo>
                  <a:cubicBezTo>
                    <a:pt x="13737" y="6154"/>
                    <a:pt x="12822" y="5839"/>
                    <a:pt x="12478" y="4952"/>
                  </a:cubicBezTo>
                  <a:lnTo>
                    <a:pt x="12049" y="3779"/>
                  </a:lnTo>
                  <a:cubicBezTo>
                    <a:pt x="11877" y="3292"/>
                    <a:pt x="11677" y="2806"/>
                    <a:pt x="11248" y="2634"/>
                  </a:cubicBezTo>
                  <a:cubicBezTo>
                    <a:pt x="11219" y="2634"/>
                    <a:pt x="11190" y="2634"/>
                    <a:pt x="11162" y="2605"/>
                  </a:cubicBezTo>
                  <a:cubicBezTo>
                    <a:pt x="11104" y="2605"/>
                    <a:pt x="11047" y="2663"/>
                    <a:pt x="10990" y="2720"/>
                  </a:cubicBezTo>
                  <a:cubicBezTo>
                    <a:pt x="10933" y="2777"/>
                    <a:pt x="10847" y="2806"/>
                    <a:pt x="10790" y="2863"/>
                  </a:cubicBezTo>
                  <a:cubicBezTo>
                    <a:pt x="10561" y="2920"/>
                    <a:pt x="10332" y="2863"/>
                    <a:pt x="10131" y="2720"/>
                  </a:cubicBezTo>
                  <a:lnTo>
                    <a:pt x="10045" y="2634"/>
                  </a:lnTo>
                  <a:cubicBezTo>
                    <a:pt x="9960" y="2605"/>
                    <a:pt x="9874" y="2577"/>
                    <a:pt x="9817" y="2548"/>
                  </a:cubicBezTo>
                  <a:cubicBezTo>
                    <a:pt x="9645" y="2491"/>
                    <a:pt x="9502" y="2405"/>
                    <a:pt x="9359" y="2291"/>
                  </a:cubicBezTo>
                  <a:cubicBezTo>
                    <a:pt x="9216" y="2147"/>
                    <a:pt x="9158" y="1947"/>
                    <a:pt x="9216" y="1775"/>
                  </a:cubicBezTo>
                  <a:cubicBezTo>
                    <a:pt x="9216" y="1690"/>
                    <a:pt x="9273" y="1604"/>
                    <a:pt x="9359" y="1546"/>
                  </a:cubicBezTo>
                  <a:cubicBezTo>
                    <a:pt x="9187" y="1203"/>
                    <a:pt x="8958" y="917"/>
                    <a:pt x="8643" y="716"/>
                  </a:cubicBezTo>
                  <a:cubicBezTo>
                    <a:pt x="8214" y="430"/>
                    <a:pt x="7756" y="173"/>
                    <a:pt x="7269" y="1"/>
                  </a:cubicBezTo>
                  <a:cubicBezTo>
                    <a:pt x="7184" y="87"/>
                    <a:pt x="7098" y="173"/>
                    <a:pt x="6983" y="230"/>
                  </a:cubicBezTo>
                  <a:cubicBezTo>
                    <a:pt x="7098" y="430"/>
                    <a:pt x="7212" y="631"/>
                    <a:pt x="7269" y="860"/>
                  </a:cubicBezTo>
                  <a:cubicBezTo>
                    <a:pt x="7298" y="917"/>
                    <a:pt x="7269" y="974"/>
                    <a:pt x="7241" y="1003"/>
                  </a:cubicBezTo>
                  <a:cubicBezTo>
                    <a:pt x="7184" y="1003"/>
                    <a:pt x="7126" y="1003"/>
                    <a:pt x="7098" y="945"/>
                  </a:cubicBezTo>
                  <a:lnTo>
                    <a:pt x="6726" y="459"/>
                  </a:lnTo>
                  <a:cubicBezTo>
                    <a:pt x="6640" y="745"/>
                    <a:pt x="6439" y="945"/>
                    <a:pt x="6211" y="1089"/>
                  </a:cubicBezTo>
                  <a:cubicBezTo>
                    <a:pt x="6125" y="1146"/>
                    <a:pt x="6039" y="1174"/>
                    <a:pt x="5953" y="1232"/>
                  </a:cubicBezTo>
                  <a:cubicBezTo>
                    <a:pt x="5838" y="1260"/>
                    <a:pt x="5753" y="1317"/>
                    <a:pt x="5638" y="1403"/>
                  </a:cubicBezTo>
                  <a:cubicBezTo>
                    <a:pt x="5409" y="1604"/>
                    <a:pt x="5352" y="1947"/>
                    <a:pt x="5495" y="2205"/>
                  </a:cubicBezTo>
                  <a:cubicBezTo>
                    <a:pt x="5524" y="2262"/>
                    <a:pt x="5524" y="2291"/>
                    <a:pt x="5495" y="2319"/>
                  </a:cubicBezTo>
                  <a:cubicBezTo>
                    <a:pt x="5466" y="2376"/>
                    <a:pt x="5438" y="2405"/>
                    <a:pt x="5409" y="2376"/>
                  </a:cubicBezTo>
                  <a:cubicBezTo>
                    <a:pt x="4894" y="2376"/>
                    <a:pt x="4379" y="2405"/>
                    <a:pt x="3892" y="2491"/>
                  </a:cubicBezTo>
                  <a:cubicBezTo>
                    <a:pt x="3749" y="2663"/>
                    <a:pt x="3578" y="2777"/>
                    <a:pt x="3349" y="2834"/>
                  </a:cubicBezTo>
                  <a:cubicBezTo>
                    <a:pt x="3234" y="2834"/>
                    <a:pt x="3148" y="2777"/>
                    <a:pt x="3120" y="2663"/>
                  </a:cubicBezTo>
                  <a:cubicBezTo>
                    <a:pt x="2891" y="1890"/>
                    <a:pt x="2433" y="1203"/>
                    <a:pt x="1860" y="659"/>
                  </a:cubicBezTo>
                  <a:lnTo>
                    <a:pt x="1145" y="945"/>
                  </a:lnTo>
                  <a:cubicBezTo>
                    <a:pt x="1174" y="974"/>
                    <a:pt x="1202" y="1003"/>
                    <a:pt x="1231" y="1031"/>
                  </a:cubicBezTo>
                  <a:cubicBezTo>
                    <a:pt x="1145" y="1317"/>
                    <a:pt x="1259" y="1632"/>
                    <a:pt x="1517" y="1833"/>
                  </a:cubicBezTo>
                  <a:cubicBezTo>
                    <a:pt x="1746" y="2004"/>
                    <a:pt x="1946" y="2233"/>
                    <a:pt x="2118" y="2462"/>
                  </a:cubicBezTo>
                  <a:cubicBezTo>
                    <a:pt x="2261" y="2748"/>
                    <a:pt x="2175" y="3149"/>
                    <a:pt x="1889" y="3206"/>
                  </a:cubicBezTo>
                  <a:cubicBezTo>
                    <a:pt x="1689" y="3235"/>
                    <a:pt x="1517" y="3120"/>
                    <a:pt x="1317" y="3035"/>
                  </a:cubicBezTo>
                  <a:cubicBezTo>
                    <a:pt x="830" y="2834"/>
                    <a:pt x="258" y="3063"/>
                    <a:pt x="115" y="3578"/>
                  </a:cubicBezTo>
                  <a:cubicBezTo>
                    <a:pt x="0" y="4065"/>
                    <a:pt x="601" y="4609"/>
                    <a:pt x="1030" y="4351"/>
                  </a:cubicBezTo>
                  <a:lnTo>
                    <a:pt x="1775" y="8987"/>
                  </a:lnTo>
                  <a:cubicBezTo>
                    <a:pt x="2032" y="9102"/>
                    <a:pt x="2318" y="8873"/>
                    <a:pt x="2461" y="8644"/>
                  </a:cubicBezTo>
                  <a:cubicBezTo>
                    <a:pt x="2547" y="8530"/>
                    <a:pt x="2604" y="8444"/>
                    <a:pt x="2662" y="8329"/>
                  </a:cubicBezTo>
                  <a:cubicBezTo>
                    <a:pt x="2748" y="8129"/>
                    <a:pt x="2891" y="7928"/>
                    <a:pt x="3062" y="7757"/>
                  </a:cubicBezTo>
                  <a:cubicBezTo>
                    <a:pt x="3234" y="7556"/>
                    <a:pt x="3492" y="7499"/>
                    <a:pt x="3778" y="7528"/>
                  </a:cubicBezTo>
                  <a:cubicBezTo>
                    <a:pt x="3864" y="7528"/>
                    <a:pt x="3950" y="7556"/>
                    <a:pt x="4035" y="7614"/>
                  </a:cubicBezTo>
                  <a:cubicBezTo>
                    <a:pt x="4322" y="6841"/>
                    <a:pt x="5352" y="6726"/>
                    <a:pt x="5810" y="7413"/>
                  </a:cubicBezTo>
                  <a:cubicBezTo>
                    <a:pt x="5838" y="7471"/>
                    <a:pt x="5867" y="7528"/>
                    <a:pt x="5896" y="7585"/>
                  </a:cubicBezTo>
                  <a:cubicBezTo>
                    <a:pt x="5924" y="7700"/>
                    <a:pt x="6010" y="7814"/>
                    <a:pt x="6125" y="7871"/>
                  </a:cubicBezTo>
                  <a:cubicBezTo>
                    <a:pt x="6211" y="7900"/>
                    <a:pt x="6296" y="7928"/>
                    <a:pt x="6382" y="7900"/>
                  </a:cubicBezTo>
                  <a:lnTo>
                    <a:pt x="6468" y="7900"/>
                  </a:lnTo>
                  <a:cubicBezTo>
                    <a:pt x="6926" y="7871"/>
                    <a:pt x="7384" y="8043"/>
                    <a:pt x="7756" y="8329"/>
                  </a:cubicBezTo>
                  <a:cubicBezTo>
                    <a:pt x="7928" y="8472"/>
                    <a:pt x="8128" y="8673"/>
                    <a:pt x="8271" y="8873"/>
                  </a:cubicBezTo>
                  <a:cubicBezTo>
                    <a:pt x="8615" y="9245"/>
                    <a:pt x="8929" y="9588"/>
                    <a:pt x="9359" y="9588"/>
                  </a:cubicBezTo>
                  <a:lnTo>
                    <a:pt x="9359" y="9588"/>
                  </a:lnTo>
                  <a:lnTo>
                    <a:pt x="9502" y="9588"/>
                  </a:lnTo>
                  <a:cubicBezTo>
                    <a:pt x="9645" y="9531"/>
                    <a:pt x="9817" y="9560"/>
                    <a:pt x="9960" y="9646"/>
                  </a:cubicBezTo>
                  <a:cubicBezTo>
                    <a:pt x="10074" y="9732"/>
                    <a:pt x="10131" y="9817"/>
                    <a:pt x="10189" y="9960"/>
                  </a:cubicBezTo>
                  <a:cubicBezTo>
                    <a:pt x="10475" y="10476"/>
                    <a:pt x="10675" y="11019"/>
                    <a:pt x="10732" y="11620"/>
                  </a:cubicBezTo>
                  <a:cubicBezTo>
                    <a:pt x="10790" y="11592"/>
                    <a:pt x="10847" y="11620"/>
                    <a:pt x="10875" y="11678"/>
                  </a:cubicBezTo>
                  <a:cubicBezTo>
                    <a:pt x="10961" y="11849"/>
                    <a:pt x="11162" y="11964"/>
                    <a:pt x="11391" y="119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8" name="Google Shape;27688;p67"/>
            <p:cNvSpPr/>
            <p:nvPr/>
          </p:nvSpPr>
          <p:spPr>
            <a:xfrm>
              <a:off x="3075525" y="2241450"/>
              <a:ext cx="239000" cy="171025"/>
            </a:xfrm>
            <a:custGeom>
              <a:avLst/>
              <a:gdLst/>
              <a:ahLst/>
              <a:cxnLst/>
              <a:rect l="l" t="t" r="r" b="b"/>
              <a:pathLst>
                <a:path w="9560" h="6841" extrusionOk="0">
                  <a:moveTo>
                    <a:pt x="1689" y="5954"/>
                  </a:moveTo>
                  <a:cubicBezTo>
                    <a:pt x="1804" y="5839"/>
                    <a:pt x="1976" y="5839"/>
                    <a:pt x="2090" y="5954"/>
                  </a:cubicBezTo>
                  <a:lnTo>
                    <a:pt x="2348" y="6125"/>
                  </a:lnTo>
                  <a:lnTo>
                    <a:pt x="2548" y="5610"/>
                  </a:lnTo>
                  <a:cubicBezTo>
                    <a:pt x="2548" y="5582"/>
                    <a:pt x="2577" y="5524"/>
                    <a:pt x="2605" y="5496"/>
                  </a:cubicBezTo>
                  <a:cubicBezTo>
                    <a:pt x="2662" y="5439"/>
                    <a:pt x="2748" y="5439"/>
                    <a:pt x="2806" y="5439"/>
                  </a:cubicBezTo>
                  <a:lnTo>
                    <a:pt x="3292" y="5410"/>
                  </a:lnTo>
                  <a:cubicBezTo>
                    <a:pt x="3349" y="5410"/>
                    <a:pt x="3407" y="5410"/>
                    <a:pt x="3464" y="5381"/>
                  </a:cubicBezTo>
                  <a:cubicBezTo>
                    <a:pt x="3521" y="5324"/>
                    <a:pt x="3550" y="5238"/>
                    <a:pt x="3521" y="5152"/>
                  </a:cubicBezTo>
                  <a:cubicBezTo>
                    <a:pt x="3464" y="5066"/>
                    <a:pt x="3435" y="4952"/>
                    <a:pt x="3349" y="4895"/>
                  </a:cubicBezTo>
                  <a:cubicBezTo>
                    <a:pt x="3321" y="4837"/>
                    <a:pt x="3321" y="4780"/>
                    <a:pt x="3349" y="4723"/>
                  </a:cubicBezTo>
                  <a:cubicBezTo>
                    <a:pt x="3492" y="4609"/>
                    <a:pt x="3664" y="4465"/>
                    <a:pt x="3807" y="4351"/>
                  </a:cubicBezTo>
                  <a:cubicBezTo>
                    <a:pt x="3979" y="4208"/>
                    <a:pt x="4151" y="4093"/>
                    <a:pt x="4294" y="3979"/>
                  </a:cubicBezTo>
                  <a:cubicBezTo>
                    <a:pt x="4322" y="3922"/>
                    <a:pt x="4380" y="3922"/>
                    <a:pt x="4437" y="3979"/>
                  </a:cubicBezTo>
                  <a:lnTo>
                    <a:pt x="5152" y="4694"/>
                  </a:lnTo>
                  <a:cubicBezTo>
                    <a:pt x="5181" y="4723"/>
                    <a:pt x="5210" y="4780"/>
                    <a:pt x="5181" y="4809"/>
                  </a:cubicBezTo>
                  <a:lnTo>
                    <a:pt x="5181" y="4809"/>
                  </a:lnTo>
                  <a:cubicBezTo>
                    <a:pt x="5238" y="4809"/>
                    <a:pt x="5324" y="4809"/>
                    <a:pt x="5381" y="4809"/>
                  </a:cubicBezTo>
                  <a:cubicBezTo>
                    <a:pt x="5410" y="4837"/>
                    <a:pt x="5439" y="4837"/>
                    <a:pt x="5467" y="4866"/>
                  </a:cubicBezTo>
                  <a:cubicBezTo>
                    <a:pt x="5467" y="4895"/>
                    <a:pt x="5467" y="4923"/>
                    <a:pt x="5467" y="4952"/>
                  </a:cubicBezTo>
                  <a:cubicBezTo>
                    <a:pt x="5267" y="5639"/>
                    <a:pt x="5124" y="6297"/>
                    <a:pt x="5353" y="6841"/>
                  </a:cubicBezTo>
                  <a:cubicBezTo>
                    <a:pt x="5954" y="6555"/>
                    <a:pt x="6497" y="6240"/>
                    <a:pt x="7041" y="5868"/>
                  </a:cubicBezTo>
                  <a:cubicBezTo>
                    <a:pt x="7213" y="5725"/>
                    <a:pt x="7442" y="5610"/>
                    <a:pt x="7699" y="5610"/>
                  </a:cubicBezTo>
                  <a:cubicBezTo>
                    <a:pt x="7814" y="5639"/>
                    <a:pt x="7928" y="5667"/>
                    <a:pt x="8043" y="5725"/>
                  </a:cubicBezTo>
                  <a:cubicBezTo>
                    <a:pt x="8100" y="5782"/>
                    <a:pt x="8215" y="5811"/>
                    <a:pt x="8300" y="5839"/>
                  </a:cubicBezTo>
                  <a:cubicBezTo>
                    <a:pt x="8415" y="5839"/>
                    <a:pt x="8529" y="5811"/>
                    <a:pt x="8615" y="5753"/>
                  </a:cubicBezTo>
                  <a:cubicBezTo>
                    <a:pt x="8701" y="5725"/>
                    <a:pt x="8787" y="5696"/>
                    <a:pt x="8844" y="5667"/>
                  </a:cubicBezTo>
                  <a:cubicBezTo>
                    <a:pt x="9016" y="5639"/>
                    <a:pt x="9216" y="5696"/>
                    <a:pt x="9331" y="5782"/>
                  </a:cubicBezTo>
                  <a:cubicBezTo>
                    <a:pt x="9359" y="5811"/>
                    <a:pt x="9388" y="5839"/>
                    <a:pt x="9388" y="5868"/>
                  </a:cubicBezTo>
                  <a:lnTo>
                    <a:pt x="9417" y="5782"/>
                  </a:lnTo>
                  <a:cubicBezTo>
                    <a:pt x="9560" y="5410"/>
                    <a:pt x="9331" y="4981"/>
                    <a:pt x="9102" y="4551"/>
                  </a:cubicBezTo>
                  <a:cubicBezTo>
                    <a:pt x="8844" y="4093"/>
                    <a:pt x="8587" y="3864"/>
                    <a:pt x="8329" y="3893"/>
                  </a:cubicBezTo>
                  <a:lnTo>
                    <a:pt x="8243" y="3893"/>
                  </a:lnTo>
                  <a:cubicBezTo>
                    <a:pt x="8014" y="4008"/>
                    <a:pt x="7757" y="3807"/>
                    <a:pt x="7785" y="3550"/>
                  </a:cubicBezTo>
                  <a:lnTo>
                    <a:pt x="7671" y="2433"/>
                  </a:lnTo>
                  <a:lnTo>
                    <a:pt x="6927" y="2662"/>
                  </a:lnTo>
                  <a:cubicBezTo>
                    <a:pt x="6669" y="2748"/>
                    <a:pt x="6412" y="2806"/>
                    <a:pt x="6154" y="2834"/>
                  </a:cubicBezTo>
                  <a:lnTo>
                    <a:pt x="6097" y="2834"/>
                  </a:lnTo>
                  <a:cubicBezTo>
                    <a:pt x="5839" y="2834"/>
                    <a:pt x="5582" y="2720"/>
                    <a:pt x="5381" y="2548"/>
                  </a:cubicBezTo>
                  <a:lnTo>
                    <a:pt x="5295" y="2462"/>
                  </a:lnTo>
                  <a:cubicBezTo>
                    <a:pt x="5238" y="2405"/>
                    <a:pt x="5210" y="2348"/>
                    <a:pt x="5124" y="2319"/>
                  </a:cubicBezTo>
                  <a:cubicBezTo>
                    <a:pt x="5038" y="2290"/>
                    <a:pt x="4952" y="2290"/>
                    <a:pt x="4866" y="2376"/>
                  </a:cubicBezTo>
                  <a:cubicBezTo>
                    <a:pt x="4780" y="2433"/>
                    <a:pt x="4694" y="2548"/>
                    <a:pt x="4637" y="2634"/>
                  </a:cubicBezTo>
                  <a:lnTo>
                    <a:pt x="4551" y="2806"/>
                  </a:lnTo>
                  <a:lnTo>
                    <a:pt x="4465" y="2634"/>
                  </a:lnTo>
                  <a:cubicBezTo>
                    <a:pt x="4351" y="2462"/>
                    <a:pt x="4093" y="2433"/>
                    <a:pt x="3864" y="2405"/>
                  </a:cubicBezTo>
                  <a:lnTo>
                    <a:pt x="2319" y="2262"/>
                  </a:lnTo>
                  <a:lnTo>
                    <a:pt x="2233" y="1775"/>
                  </a:lnTo>
                  <a:cubicBezTo>
                    <a:pt x="2205" y="1718"/>
                    <a:pt x="2205" y="1661"/>
                    <a:pt x="2233" y="1604"/>
                  </a:cubicBezTo>
                  <a:cubicBezTo>
                    <a:pt x="2262" y="1518"/>
                    <a:pt x="2319" y="1460"/>
                    <a:pt x="2376" y="1432"/>
                  </a:cubicBezTo>
                  <a:cubicBezTo>
                    <a:pt x="2577" y="1289"/>
                    <a:pt x="2806" y="1203"/>
                    <a:pt x="3035" y="1117"/>
                  </a:cubicBezTo>
                  <a:cubicBezTo>
                    <a:pt x="3120" y="1088"/>
                    <a:pt x="3206" y="1088"/>
                    <a:pt x="3292" y="1088"/>
                  </a:cubicBezTo>
                  <a:cubicBezTo>
                    <a:pt x="3378" y="1117"/>
                    <a:pt x="3464" y="1146"/>
                    <a:pt x="3550" y="1203"/>
                  </a:cubicBezTo>
                  <a:cubicBezTo>
                    <a:pt x="3750" y="1317"/>
                    <a:pt x="3922" y="1489"/>
                    <a:pt x="4065" y="1689"/>
                  </a:cubicBezTo>
                  <a:lnTo>
                    <a:pt x="4093" y="1689"/>
                  </a:lnTo>
                  <a:lnTo>
                    <a:pt x="4065" y="1317"/>
                  </a:lnTo>
                  <a:lnTo>
                    <a:pt x="4208" y="1260"/>
                  </a:lnTo>
                  <a:cubicBezTo>
                    <a:pt x="4122" y="1260"/>
                    <a:pt x="4036" y="1260"/>
                    <a:pt x="3950" y="1231"/>
                  </a:cubicBezTo>
                  <a:cubicBezTo>
                    <a:pt x="3779" y="1203"/>
                    <a:pt x="3636" y="1060"/>
                    <a:pt x="3607" y="888"/>
                  </a:cubicBezTo>
                  <a:cubicBezTo>
                    <a:pt x="3578" y="688"/>
                    <a:pt x="3664" y="516"/>
                    <a:pt x="3836" y="430"/>
                  </a:cubicBezTo>
                  <a:cubicBezTo>
                    <a:pt x="3893" y="402"/>
                    <a:pt x="3950" y="344"/>
                    <a:pt x="4008" y="316"/>
                  </a:cubicBezTo>
                  <a:lnTo>
                    <a:pt x="4036" y="287"/>
                  </a:lnTo>
                  <a:lnTo>
                    <a:pt x="3607" y="1"/>
                  </a:lnTo>
                  <a:cubicBezTo>
                    <a:pt x="3321" y="115"/>
                    <a:pt x="3063" y="316"/>
                    <a:pt x="2834" y="516"/>
                  </a:cubicBezTo>
                  <a:cubicBezTo>
                    <a:pt x="2806" y="545"/>
                    <a:pt x="2748" y="545"/>
                    <a:pt x="2720" y="516"/>
                  </a:cubicBezTo>
                  <a:cubicBezTo>
                    <a:pt x="2605" y="487"/>
                    <a:pt x="2548" y="402"/>
                    <a:pt x="2462" y="344"/>
                  </a:cubicBezTo>
                  <a:cubicBezTo>
                    <a:pt x="2434" y="545"/>
                    <a:pt x="2376" y="745"/>
                    <a:pt x="2319" y="945"/>
                  </a:cubicBezTo>
                  <a:cubicBezTo>
                    <a:pt x="2319" y="1003"/>
                    <a:pt x="2290" y="1031"/>
                    <a:pt x="2233" y="1031"/>
                  </a:cubicBezTo>
                  <a:cubicBezTo>
                    <a:pt x="1947" y="1088"/>
                    <a:pt x="1661" y="1146"/>
                    <a:pt x="1375" y="1260"/>
                  </a:cubicBezTo>
                  <a:cubicBezTo>
                    <a:pt x="1546" y="1260"/>
                    <a:pt x="1718" y="1289"/>
                    <a:pt x="1861" y="1289"/>
                  </a:cubicBezTo>
                  <a:cubicBezTo>
                    <a:pt x="1918" y="1289"/>
                    <a:pt x="1947" y="1289"/>
                    <a:pt x="1976" y="1346"/>
                  </a:cubicBezTo>
                  <a:cubicBezTo>
                    <a:pt x="1976" y="1375"/>
                    <a:pt x="1976" y="1403"/>
                    <a:pt x="1976" y="1460"/>
                  </a:cubicBezTo>
                  <a:lnTo>
                    <a:pt x="1604" y="2119"/>
                  </a:lnTo>
                  <a:cubicBezTo>
                    <a:pt x="1604" y="2119"/>
                    <a:pt x="1575" y="2147"/>
                    <a:pt x="1575" y="2147"/>
                  </a:cubicBezTo>
                  <a:cubicBezTo>
                    <a:pt x="1289" y="2262"/>
                    <a:pt x="974" y="2290"/>
                    <a:pt x="688" y="2176"/>
                  </a:cubicBezTo>
                  <a:cubicBezTo>
                    <a:pt x="344" y="2090"/>
                    <a:pt x="115" y="2119"/>
                    <a:pt x="1" y="2233"/>
                  </a:cubicBezTo>
                  <a:cubicBezTo>
                    <a:pt x="144" y="2319"/>
                    <a:pt x="201" y="2462"/>
                    <a:pt x="173" y="2634"/>
                  </a:cubicBezTo>
                  <a:lnTo>
                    <a:pt x="173" y="2691"/>
                  </a:lnTo>
                  <a:cubicBezTo>
                    <a:pt x="144" y="2748"/>
                    <a:pt x="144" y="2806"/>
                    <a:pt x="173" y="2863"/>
                  </a:cubicBezTo>
                  <a:cubicBezTo>
                    <a:pt x="201" y="2920"/>
                    <a:pt x="230" y="2949"/>
                    <a:pt x="287" y="2977"/>
                  </a:cubicBezTo>
                  <a:cubicBezTo>
                    <a:pt x="487" y="3092"/>
                    <a:pt x="716" y="3178"/>
                    <a:pt x="945" y="3263"/>
                  </a:cubicBezTo>
                  <a:cubicBezTo>
                    <a:pt x="974" y="3263"/>
                    <a:pt x="1003" y="3292"/>
                    <a:pt x="1003" y="3321"/>
                  </a:cubicBezTo>
                  <a:cubicBezTo>
                    <a:pt x="1031" y="3464"/>
                    <a:pt x="1031" y="3607"/>
                    <a:pt x="1003" y="3721"/>
                  </a:cubicBezTo>
                  <a:cubicBezTo>
                    <a:pt x="974" y="3779"/>
                    <a:pt x="974" y="3864"/>
                    <a:pt x="974" y="3922"/>
                  </a:cubicBezTo>
                  <a:cubicBezTo>
                    <a:pt x="974" y="4151"/>
                    <a:pt x="1146" y="4351"/>
                    <a:pt x="1375" y="4380"/>
                  </a:cubicBezTo>
                  <a:cubicBezTo>
                    <a:pt x="1432" y="4408"/>
                    <a:pt x="1460" y="4408"/>
                    <a:pt x="1460" y="4465"/>
                  </a:cubicBezTo>
                  <a:cubicBezTo>
                    <a:pt x="1489" y="4494"/>
                    <a:pt x="1489" y="4551"/>
                    <a:pt x="1460" y="4580"/>
                  </a:cubicBezTo>
                  <a:lnTo>
                    <a:pt x="917" y="5238"/>
                  </a:lnTo>
                  <a:cubicBezTo>
                    <a:pt x="831" y="5353"/>
                    <a:pt x="774" y="5439"/>
                    <a:pt x="716" y="5553"/>
                  </a:cubicBezTo>
                  <a:cubicBezTo>
                    <a:pt x="659" y="5782"/>
                    <a:pt x="659" y="6040"/>
                    <a:pt x="716" y="6268"/>
                  </a:cubicBezTo>
                  <a:lnTo>
                    <a:pt x="745" y="6268"/>
                  </a:lnTo>
                  <a:cubicBezTo>
                    <a:pt x="1060" y="6211"/>
                    <a:pt x="1375" y="6097"/>
                    <a:pt x="1689" y="59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9" name="Google Shape;27689;p67"/>
            <p:cNvSpPr/>
            <p:nvPr/>
          </p:nvSpPr>
          <p:spPr>
            <a:xfrm>
              <a:off x="2855175" y="2346625"/>
              <a:ext cx="451475" cy="343475"/>
            </a:xfrm>
            <a:custGeom>
              <a:avLst/>
              <a:gdLst/>
              <a:ahLst/>
              <a:cxnLst/>
              <a:rect l="l" t="t" r="r" b="b"/>
              <a:pathLst>
                <a:path w="18059" h="13739" extrusionOk="0">
                  <a:moveTo>
                    <a:pt x="3692" y="13738"/>
                  </a:moveTo>
                  <a:lnTo>
                    <a:pt x="4408" y="13738"/>
                  </a:lnTo>
                  <a:cubicBezTo>
                    <a:pt x="4465" y="13738"/>
                    <a:pt x="4522" y="13738"/>
                    <a:pt x="4551" y="13738"/>
                  </a:cubicBezTo>
                  <a:cubicBezTo>
                    <a:pt x="4608" y="13709"/>
                    <a:pt x="4636" y="13709"/>
                    <a:pt x="4665" y="13681"/>
                  </a:cubicBezTo>
                  <a:lnTo>
                    <a:pt x="4694" y="13681"/>
                  </a:lnTo>
                  <a:cubicBezTo>
                    <a:pt x="4951" y="13566"/>
                    <a:pt x="5209" y="13452"/>
                    <a:pt x="5466" y="13423"/>
                  </a:cubicBezTo>
                  <a:lnTo>
                    <a:pt x="7098" y="12994"/>
                  </a:lnTo>
                  <a:cubicBezTo>
                    <a:pt x="7126" y="12994"/>
                    <a:pt x="7184" y="12965"/>
                    <a:pt x="7212" y="12965"/>
                  </a:cubicBezTo>
                  <a:cubicBezTo>
                    <a:pt x="7212" y="12937"/>
                    <a:pt x="7212" y="12908"/>
                    <a:pt x="7241" y="12880"/>
                  </a:cubicBezTo>
                  <a:cubicBezTo>
                    <a:pt x="7298" y="12679"/>
                    <a:pt x="7327" y="12450"/>
                    <a:pt x="7327" y="12250"/>
                  </a:cubicBezTo>
                  <a:lnTo>
                    <a:pt x="7327" y="12078"/>
                  </a:lnTo>
                  <a:cubicBezTo>
                    <a:pt x="7298" y="11878"/>
                    <a:pt x="7327" y="11678"/>
                    <a:pt x="7384" y="11506"/>
                  </a:cubicBezTo>
                  <a:cubicBezTo>
                    <a:pt x="7441" y="11191"/>
                    <a:pt x="7727" y="10991"/>
                    <a:pt x="8014" y="11019"/>
                  </a:cubicBezTo>
                  <a:cubicBezTo>
                    <a:pt x="8099" y="11019"/>
                    <a:pt x="8214" y="11048"/>
                    <a:pt x="8300" y="11105"/>
                  </a:cubicBezTo>
                  <a:lnTo>
                    <a:pt x="8357" y="11162"/>
                  </a:lnTo>
                  <a:cubicBezTo>
                    <a:pt x="8586" y="11248"/>
                    <a:pt x="8843" y="11277"/>
                    <a:pt x="9072" y="11191"/>
                  </a:cubicBezTo>
                  <a:lnTo>
                    <a:pt x="9101" y="11191"/>
                  </a:lnTo>
                  <a:lnTo>
                    <a:pt x="9101" y="11162"/>
                  </a:lnTo>
                  <a:cubicBezTo>
                    <a:pt x="9015" y="11019"/>
                    <a:pt x="8929" y="10876"/>
                    <a:pt x="8843" y="10762"/>
                  </a:cubicBezTo>
                  <a:cubicBezTo>
                    <a:pt x="8815" y="10733"/>
                    <a:pt x="8815" y="10704"/>
                    <a:pt x="8815" y="10676"/>
                  </a:cubicBezTo>
                  <a:cubicBezTo>
                    <a:pt x="8815" y="10647"/>
                    <a:pt x="8815" y="10619"/>
                    <a:pt x="8843" y="10590"/>
                  </a:cubicBezTo>
                  <a:cubicBezTo>
                    <a:pt x="9101" y="10361"/>
                    <a:pt x="9416" y="10218"/>
                    <a:pt x="9759" y="10161"/>
                  </a:cubicBezTo>
                  <a:cubicBezTo>
                    <a:pt x="10103" y="10103"/>
                    <a:pt x="10418" y="10218"/>
                    <a:pt x="10647" y="10476"/>
                  </a:cubicBezTo>
                  <a:cubicBezTo>
                    <a:pt x="10790" y="10332"/>
                    <a:pt x="10990" y="10218"/>
                    <a:pt x="11190" y="10132"/>
                  </a:cubicBezTo>
                  <a:lnTo>
                    <a:pt x="11391" y="8701"/>
                  </a:lnTo>
                  <a:cubicBezTo>
                    <a:pt x="11391" y="8587"/>
                    <a:pt x="11419" y="8472"/>
                    <a:pt x="11476" y="8358"/>
                  </a:cubicBezTo>
                  <a:cubicBezTo>
                    <a:pt x="11562" y="8300"/>
                    <a:pt x="11648" y="8243"/>
                    <a:pt x="11734" y="8215"/>
                  </a:cubicBezTo>
                  <a:lnTo>
                    <a:pt x="12450" y="7928"/>
                  </a:lnTo>
                  <a:lnTo>
                    <a:pt x="12392" y="7728"/>
                  </a:lnTo>
                  <a:cubicBezTo>
                    <a:pt x="12249" y="7385"/>
                    <a:pt x="12163" y="7070"/>
                    <a:pt x="12106" y="6726"/>
                  </a:cubicBezTo>
                  <a:cubicBezTo>
                    <a:pt x="12077" y="6698"/>
                    <a:pt x="12106" y="6641"/>
                    <a:pt x="12135" y="6641"/>
                  </a:cubicBezTo>
                  <a:cubicBezTo>
                    <a:pt x="12163" y="6612"/>
                    <a:pt x="12192" y="6583"/>
                    <a:pt x="12249" y="6612"/>
                  </a:cubicBezTo>
                  <a:cubicBezTo>
                    <a:pt x="12650" y="6755"/>
                    <a:pt x="13051" y="6869"/>
                    <a:pt x="13451" y="6955"/>
                  </a:cubicBezTo>
                  <a:cubicBezTo>
                    <a:pt x="13480" y="6784"/>
                    <a:pt x="13566" y="6641"/>
                    <a:pt x="13680" y="6526"/>
                  </a:cubicBezTo>
                  <a:cubicBezTo>
                    <a:pt x="13594" y="6412"/>
                    <a:pt x="13508" y="6326"/>
                    <a:pt x="13394" y="6268"/>
                  </a:cubicBezTo>
                  <a:cubicBezTo>
                    <a:pt x="13365" y="6240"/>
                    <a:pt x="13337" y="6211"/>
                    <a:pt x="13337" y="6183"/>
                  </a:cubicBezTo>
                  <a:cubicBezTo>
                    <a:pt x="13337" y="6125"/>
                    <a:pt x="13365" y="6097"/>
                    <a:pt x="13394" y="6068"/>
                  </a:cubicBezTo>
                  <a:cubicBezTo>
                    <a:pt x="13737" y="5782"/>
                    <a:pt x="13995" y="5353"/>
                    <a:pt x="14109" y="4895"/>
                  </a:cubicBezTo>
                  <a:cubicBezTo>
                    <a:pt x="14138" y="4780"/>
                    <a:pt x="14138" y="4666"/>
                    <a:pt x="14109" y="4551"/>
                  </a:cubicBezTo>
                  <a:cubicBezTo>
                    <a:pt x="14052" y="4465"/>
                    <a:pt x="14024" y="4380"/>
                    <a:pt x="13938" y="4294"/>
                  </a:cubicBezTo>
                  <a:cubicBezTo>
                    <a:pt x="13909" y="4237"/>
                    <a:pt x="13852" y="4179"/>
                    <a:pt x="13823" y="4122"/>
                  </a:cubicBezTo>
                  <a:cubicBezTo>
                    <a:pt x="13623" y="3750"/>
                    <a:pt x="13709" y="3321"/>
                    <a:pt x="14024" y="3063"/>
                  </a:cubicBezTo>
                  <a:cubicBezTo>
                    <a:pt x="14052" y="3035"/>
                    <a:pt x="14109" y="3035"/>
                    <a:pt x="14167" y="3063"/>
                  </a:cubicBezTo>
                  <a:lnTo>
                    <a:pt x="14310" y="3206"/>
                  </a:lnTo>
                  <a:cubicBezTo>
                    <a:pt x="14625" y="2891"/>
                    <a:pt x="14997" y="2662"/>
                    <a:pt x="15455" y="2548"/>
                  </a:cubicBezTo>
                  <a:cubicBezTo>
                    <a:pt x="15884" y="2434"/>
                    <a:pt x="16370" y="2348"/>
                    <a:pt x="16828" y="2348"/>
                  </a:cubicBezTo>
                  <a:cubicBezTo>
                    <a:pt x="17029" y="2319"/>
                    <a:pt x="17200" y="2262"/>
                    <a:pt x="17372" y="2205"/>
                  </a:cubicBezTo>
                  <a:cubicBezTo>
                    <a:pt x="17487" y="2176"/>
                    <a:pt x="17572" y="2147"/>
                    <a:pt x="17687" y="2119"/>
                  </a:cubicBezTo>
                  <a:lnTo>
                    <a:pt x="17715" y="1947"/>
                  </a:lnTo>
                  <a:cubicBezTo>
                    <a:pt x="17744" y="1890"/>
                    <a:pt x="17773" y="1833"/>
                    <a:pt x="17830" y="1861"/>
                  </a:cubicBezTo>
                  <a:lnTo>
                    <a:pt x="17830" y="1861"/>
                  </a:lnTo>
                  <a:cubicBezTo>
                    <a:pt x="17916" y="1861"/>
                    <a:pt x="18002" y="1833"/>
                    <a:pt x="18059" y="1804"/>
                  </a:cubicBezTo>
                  <a:lnTo>
                    <a:pt x="18030" y="1775"/>
                  </a:lnTo>
                  <a:cubicBezTo>
                    <a:pt x="17944" y="1718"/>
                    <a:pt x="17859" y="1689"/>
                    <a:pt x="17744" y="1718"/>
                  </a:cubicBezTo>
                  <a:cubicBezTo>
                    <a:pt x="17687" y="1718"/>
                    <a:pt x="17630" y="1775"/>
                    <a:pt x="17544" y="1804"/>
                  </a:cubicBezTo>
                  <a:cubicBezTo>
                    <a:pt x="17429" y="1861"/>
                    <a:pt x="17286" y="1890"/>
                    <a:pt x="17114" y="1890"/>
                  </a:cubicBezTo>
                  <a:cubicBezTo>
                    <a:pt x="17000" y="1861"/>
                    <a:pt x="16886" y="1833"/>
                    <a:pt x="16771" y="1775"/>
                  </a:cubicBezTo>
                  <a:cubicBezTo>
                    <a:pt x="16685" y="1718"/>
                    <a:pt x="16599" y="1689"/>
                    <a:pt x="16513" y="1661"/>
                  </a:cubicBezTo>
                  <a:cubicBezTo>
                    <a:pt x="16313" y="1689"/>
                    <a:pt x="16141" y="1747"/>
                    <a:pt x="15998" y="1890"/>
                  </a:cubicBezTo>
                  <a:cubicBezTo>
                    <a:pt x="15426" y="2290"/>
                    <a:pt x="14825" y="2634"/>
                    <a:pt x="14195" y="2920"/>
                  </a:cubicBezTo>
                  <a:cubicBezTo>
                    <a:pt x="14138" y="2949"/>
                    <a:pt x="14081" y="2920"/>
                    <a:pt x="14052" y="2891"/>
                  </a:cubicBezTo>
                  <a:cubicBezTo>
                    <a:pt x="13737" y="2262"/>
                    <a:pt x="13852" y="1546"/>
                    <a:pt x="14052" y="859"/>
                  </a:cubicBezTo>
                  <a:cubicBezTo>
                    <a:pt x="13938" y="859"/>
                    <a:pt x="13823" y="859"/>
                    <a:pt x="13709" y="888"/>
                  </a:cubicBezTo>
                  <a:cubicBezTo>
                    <a:pt x="13652" y="888"/>
                    <a:pt x="13623" y="859"/>
                    <a:pt x="13594" y="802"/>
                  </a:cubicBezTo>
                  <a:cubicBezTo>
                    <a:pt x="13566" y="745"/>
                    <a:pt x="13594" y="688"/>
                    <a:pt x="13652" y="659"/>
                  </a:cubicBezTo>
                  <a:cubicBezTo>
                    <a:pt x="13680" y="630"/>
                    <a:pt x="13709" y="602"/>
                    <a:pt x="13766" y="573"/>
                  </a:cubicBezTo>
                  <a:lnTo>
                    <a:pt x="13165" y="1"/>
                  </a:lnTo>
                  <a:cubicBezTo>
                    <a:pt x="13051" y="115"/>
                    <a:pt x="12907" y="230"/>
                    <a:pt x="12793" y="316"/>
                  </a:cubicBezTo>
                  <a:cubicBezTo>
                    <a:pt x="12650" y="430"/>
                    <a:pt x="12507" y="545"/>
                    <a:pt x="12392" y="630"/>
                  </a:cubicBezTo>
                  <a:cubicBezTo>
                    <a:pt x="12478" y="716"/>
                    <a:pt x="12507" y="802"/>
                    <a:pt x="12535" y="917"/>
                  </a:cubicBezTo>
                  <a:cubicBezTo>
                    <a:pt x="12593" y="1088"/>
                    <a:pt x="12535" y="1260"/>
                    <a:pt x="12392" y="1375"/>
                  </a:cubicBezTo>
                  <a:cubicBezTo>
                    <a:pt x="12306" y="1403"/>
                    <a:pt x="12221" y="1432"/>
                    <a:pt x="12106" y="1432"/>
                  </a:cubicBezTo>
                  <a:lnTo>
                    <a:pt x="11648" y="1460"/>
                  </a:lnTo>
                  <a:cubicBezTo>
                    <a:pt x="11620" y="1460"/>
                    <a:pt x="11591" y="1460"/>
                    <a:pt x="11591" y="1460"/>
                  </a:cubicBezTo>
                  <a:cubicBezTo>
                    <a:pt x="11591" y="1460"/>
                    <a:pt x="11591" y="1489"/>
                    <a:pt x="11562" y="1489"/>
                  </a:cubicBezTo>
                  <a:lnTo>
                    <a:pt x="11305" y="2147"/>
                  </a:lnTo>
                  <a:cubicBezTo>
                    <a:pt x="11305" y="2176"/>
                    <a:pt x="11276" y="2205"/>
                    <a:pt x="11248" y="2205"/>
                  </a:cubicBezTo>
                  <a:cubicBezTo>
                    <a:pt x="11219" y="2233"/>
                    <a:pt x="11162" y="2233"/>
                    <a:pt x="11133" y="2205"/>
                  </a:cubicBezTo>
                  <a:lnTo>
                    <a:pt x="10761" y="1918"/>
                  </a:lnTo>
                  <a:cubicBezTo>
                    <a:pt x="10732" y="1890"/>
                    <a:pt x="10732" y="1890"/>
                    <a:pt x="10704" y="1890"/>
                  </a:cubicBezTo>
                  <a:cubicBezTo>
                    <a:pt x="10675" y="1890"/>
                    <a:pt x="10647" y="1890"/>
                    <a:pt x="10618" y="1918"/>
                  </a:cubicBezTo>
                  <a:cubicBezTo>
                    <a:pt x="10303" y="2090"/>
                    <a:pt x="9960" y="2233"/>
                    <a:pt x="9645" y="2319"/>
                  </a:cubicBezTo>
                  <a:cubicBezTo>
                    <a:pt x="9559" y="2348"/>
                    <a:pt x="9502" y="2348"/>
                    <a:pt x="9445" y="2319"/>
                  </a:cubicBezTo>
                  <a:cubicBezTo>
                    <a:pt x="9387" y="2290"/>
                    <a:pt x="9330" y="2262"/>
                    <a:pt x="9301" y="2176"/>
                  </a:cubicBezTo>
                  <a:lnTo>
                    <a:pt x="9273" y="2147"/>
                  </a:lnTo>
                  <a:cubicBezTo>
                    <a:pt x="9244" y="2147"/>
                    <a:pt x="9216" y="2147"/>
                    <a:pt x="9187" y="2119"/>
                  </a:cubicBezTo>
                  <a:lnTo>
                    <a:pt x="9158" y="2119"/>
                  </a:lnTo>
                  <a:cubicBezTo>
                    <a:pt x="9130" y="2119"/>
                    <a:pt x="9101" y="2119"/>
                    <a:pt x="9072" y="2090"/>
                  </a:cubicBezTo>
                  <a:lnTo>
                    <a:pt x="8300" y="1976"/>
                  </a:lnTo>
                  <a:lnTo>
                    <a:pt x="7470" y="1833"/>
                  </a:lnTo>
                  <a:cubicBezTo>
                    <a:pt x="7212" y="1804"/>
                    <a:pt x="6983" y="1747"/>
                    <a:pt x="6754" y="1604"/>
                  </a:cubicBezTo>
                  <a:cubicBezTo>
                    <a:pt x="6726" y="1689"/>
                    <a:pt x="6697" y="1747"/>
                    <a:pt x="6640" y="1804"/>
                  </a:cubicBezTo>
                  <a:cubicBezTo>
                    <a:pt x="6554" y="1918"/>
                    <a:pt x="6411" y="1976"/>
                    <a:pt x="6239" y="2004"/>
                  </a:cubicBezTo>
                  <a:cubicBezTo>
                    <a:pt x="6182" y="2004"/>
                    <a:pt x="6125" y="2004"/>
                    <a:pt x="6039" y="2004"/>
                  </a:cubicBezTo>
                  <a:cubicBezTo>
                    <a:pt x="5982" y="1976"/>
                    <a:pt x="5924" y="1976"/>
                    <a:pt x="5867" y="2004"/>
                  </a:cubicBezTo>
                  <a:cubicBezTo>
                    <a:pt x="5695" y="2004"/>
                    <a:pt x="5581" y="2205"/>
                    <a:pt x="5552" y="2405"/>
                  </a:cubicBezTo>
                  <a:cubicBezTo>
                    <a:pt x="5552" y="2491"/>
                    <a:pt x="5524" y="2577"/>
                    <a:pt x="5524" y="2662"/>
                  </a:cubicBezTo>
                  <a:cubicBezTo>
                    <a:pt x="5524" y="2806"/>
                    <a:pt x="5495" y="2977"/>
                    <a:pt x="5438" y="3120"/>
                  </a:cubicBezTo>
                  <a:cubicBezTo>
                    <a:pt x="5266" y="3492"/>
                    <a:pt x="4923" y="3750"/>
                    <a:pt x="4522" y="3864"/>
                  </a:cubicBezTo>
                  <a:lnTo>
                    <a:pt x="4408" y="3922"/>
                  </a:lnTo>
                  <a:cubicBezTo>
                    <a:pt x="4093" y="4036"/>
                    <a:pt x="3835" y="4179"/>
                    <a:pt x="3606" y="4408"/>
                  </a:cubicBezTo>
                  <a:cubicBezTo>
                    <a:pt x="3520" y="4494"/>
                    <a:pt x="3463" y="4580"/>
                    <a:pt x="3406" y="4694"/>
                  </a:cubicBezTo>
                  <a:cubicBezTo>
                    <a:pt x="3349" y="4838"/>
                    <a:pt x="3234" y="4952"/>
                    <a:pt x="3120" y="5066"/>
                  </a:cubicBezTo>
                  <a:cubicBezTo>
                    <a:pt x="2862" y="5267"/>
                    <a:pt x="2576" y="5410"/>
                    <a:pt x="2232" y="5439"/>
                  </a:cubicBezTo>
                  <a:cubicBezTo>
                    <a:pt x="2204" y="5439"/>
                    <a:pt x="2175" y="5439"/>
                    <a:pt x="2147" y="5410"/>
                  </a:cubicBezTo>
                  <a:cubicBezTo>
                    <a:pt x="2061" y="5295"/>
                    <a:pt x="2004" y="5181"/>
                    <a:pt x="1975" y="5066"/>
                  </a:cubicBezTo>
                  <a:cubicBezTo>
                    <a:pt x="1889" y="4895"/>
                    <a:pt x="1860" y="4838"/>
                    <a:pt x="1775" y="4809"/>
                  </a:cubicBezTo>
                  <a:cubicBezTo>
                    <a:pt x="1746" y="4809"/>
                    <a:pt x="1717" y="4838"/>
                    <a:pt x="1660" y="4838"/>
                  </a:cubicBezTo>
                  <a:lnTo>
                    <a:pt x="1603" y="4866"/>
                  </a:lnTo>
                  <a:cubicBezTo>
                    <a:pt x="1345" y="4923"/>
                    <a:pt x="1088" y="4838"/>
                    <a:pt x="945" y="4637"/>
                  </a:cubicBezTo>
                  <a:cubicBezTo>
                    <a:pt x="945" y="4723"/>
                    <a:pt x="945" y="4809"/>
                    <a:pt x="916" y="4895"/>
                  </a:cubicBezTo>
                  <a:cubicBezTo>
                    <a:pt x="830" y="5267"/>
                    <a:pt x="687" y="5610"/>
                    <a:pt x="515" y="5954"/>
                  </a:cubicBezTo>
                  <a:cubicBezTo>
                    <a:pt x="258" y="6497"/>
                    <a:pt x="0" y="7041"/>
                    <a:pt x="200" y="7528"/>
                  </a:cubicBezTo>
                  <a:lnTo>
                    <a:pt x="258" y="7614"/>
                  </a:lnTo>
                  <a:cubicBezTo>
                    <a:pt x="286" y="7671"/>
                    <a:pt x="315" y="7728"/>
                    <a:pt x="315" y="7814"/>
                  </a:cubicBezTo>
                  <a:cubicBezTo>
                    <a:pt x="344" y="7957"/>
                    <a:pt x="344" y="8100"/>
                    <a:pt x="286" y="8243"/>
                  </a:cubicBezTo>
                  <a:lnTo>
                    <a:pt x="286" y="8243"/>
                  </a:lnTo>
                  <a:cubicBezTo>
                    <a:pt x="200" y="8730"/>
                    <a:pt x="172" y="9216"/>
                    <a:pt x="229" y="9703"/>
                  </a:cubicBezTo>
                  <a:cubicBezTo>
                    <a:pt x="229" y="9903"/>
                    <a:pt x="286" y="10075"/>
                    <a:pt x="401" y="10218"/>
                  </a:cubicBezTo>
                  <a:cubicBezTo>
                    <a:pt x="487" y="10275"/>
                    <a:pt x="573" y="10332"/>
                    <a:pt x="687" y="10361"/>
                  </a:cubicBezTo>
                  <a:lnTo>
                    <a:pt x="1889" y="10790"/>
                  </a:lnTo>
                  <a:cubicBezTo>
                    <a:pt x="2204" y="11105"/>
                    <a:pt x="2061" y="11649"/>
                    <a:pt x="1746" y="11992"/>
                  </a:cubicBezTo>
                  <a:cubicBezTo>
                    <a:pt x="1631" y="12078"/>
                    <a:pt x="1546" y="12193"/>
                    <a:pt x="1431" y="12279"/>
                  </a:cubicBezTo>
                  <a:cubicBezTo>
                    <a:pt x="1231" y="12393"/>
                    <a:pt x="1088" y="12565"/>
                    <a:pt x="945" y="12765"/>
                  </a:cubicBezTo>
                  <a:cubicBezTo>
                    <a:pt x="887" y="12880"/>
                    <a:pt x="859" y="12994"/>
                    <a:pt x="830" y="13108"/>
                  </a:cubicBezTo>
                  <a:cubicBezTo>
                    <a:pt x="1403" y="13395"/>
                    <a:pt x="2032" y="13566"/>
                    <a:pt x="2662" y="13681"/>
                  </a:cubicBezTo>
                  <a:cubicBezTo>
                    <a:pt x="3005" y="13709"/>
                    <a:pt x="3349" y="13738"/>
                    <a:pt x="3692" y="137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0" name="Google Shape;27690;p67"/>
            <p:cNvSpPr/>
            <p:nvPr/>
          </p:nvSpPr>
          <p:spPr>
            <a:xfrm>
              <a:off x="2710650" y="2036125"/>
              <a:ext cx="772025" cy="358475"/>
            </a:xfrm>
            <a:custGeom>
              <a:avLst/>
              <a:gdLst/>
              <a:ahLst/>
              <a:cxnLst/>
              <a:rect l="l" t="t" r="r" b="b"/>
              <a:pathLst>
                <a:path w="30881" h="14339" extrusionOk="0">
                  <a:moveTo>
                    <a:pt x="14939" y="14310"/>
                  </a:moveTo>
                  <a:cubicBezTo>
                    <a:pt x="14939" y="14310"/>
                    <a:pt x="14968" y="14310"/>
                    <a:pt x="14997" y="14310"/>
                  </a:cubicBezTo>
                  <a:lnTo>
                    <a:pt x="15025" y="14310"/>
                  </a:lnTo>
                  <a:lnTo>
                    <a:pt x="15082" y="14338"/>
                  </a:lnTo>
                  <a:cubicBezTo>
                    <a:pt x="15025" y="14138"/>
                    <a:pt x="15054" y="13909"/>
                    <a:pt x="15140" y="13709"/>
                  </a:cubicBezTo>
                  <a:cubicBezTo>
                    <a:pt x="15197" y="13566"/>
                    <a:pt x="15254" y="13451"/>
                    <a:pt x="15369" y="13337"/>
                  </a:cubicBezTo>
                  <a:lnTo>
                    <a:pt x="15798" y="12822"/>
                  </a:lnTo>
                  <a:cubicBezTo>
                    <a:pt x="15540" y="12707"/>
                    <a:pt x="15369" y="12449"/>
                    <a:pt x="15369" y="12192"/>
                  </a:cubicBezTo>
                  <a:cubicBezTo>
                    <a:pt x="15369" y="12106"/>
                    <a:pt x="15397" y="12020"/>
                    <a:pt x="15397" y="11963"/>
                  </a:cubicBezTo>
                  <a:cubicBezTo>
                    <a:pt x="15426" y="11877"/>
                    <a:pt x="15426" y="11791"/>
                    <a:pt x="15426" y="11705"/>
                  </a:cubicBezTo>
                  <a:cubicBezTo>
                    <a:pt x="15226" y="11620"/>
                    <a:pt x="15025" y="11534"/>
                    <a:pt x="14825" y="11448"/>
                  </a:cubicBezTo>
                  <a:cubicBezTo>
                    <a:pt x="14739" y="11391"/>
                    <a:pt x="14653" y="11333"/>
                    <a:pt x="14596" y="11247"/>
                  </a:cubicBezTo>
                  <a:cubicBezTo>
                    <a:pt x="14539" y="11133"/>
                    <a:pt x="14539" y="11019"/>
                    <a:pt x="14567" y="10904"/>
                  </a:cubicBezTo>
                  <a:lnTo>
                    <a:pt x="14567" y="10847"/>
                  </a:lnTo>
                  <a:cubicBezTo>
                    <a:pt x="14567" y="10761"/>
                    <a:pt x="14567" y="10704"/>
                    <a:pt x="14539" y="10675"/>
                  </a:cubicBezTo>
                  <a:cubicBezTo>
                    <a:pt x="14481" y="10675"/>
                    <a:pt x="14424" y="10646"/>
                    <a:pt x="14396" y="10589"/>
                  </a:cubicBezTo>
                  <a:cubicBezTo>
                    <a:pt x="14367" y="10503"/>
                    <a:pt x="14367" y="10418"/>
                    <a:pt x="14453" y="10332"/>
                  </a:cubicBezTo>
                  <a:cubicBezTo>
                    <a:pt x="14710" y="10131"/>
                    <a:pt x="15054" y="10074"/>
                    <a:pt x="15340" y="10217"/>
                  </a:cubicBezTo>
                  <a:cubicBezTo>
                    <a:pt x="15569" y="10303"/>
                    <a:pt x="15827" y="10303"/>
                    <a:pt x="16055" y="10217"/>
                  </a:cubicBezTo>
                  <a:lnTo>
                    <a:pt x="16313" y="9759"/>
                  </a:lnTo>
                  <a:cubicBezTo>
                    <a:pt x="16084" y="9731"/>
                    <a:pt x="15827" y="9731"/>
                    <a:pt x="15598" y="9673"/>
                  </a:cubicBezTo>
                  <a:cubicBezTo>
                    <a:pt x="15540" y="9673"/>
                    <a:pt x="15512" y="9616"/>
                    <a:pt x="15483" y="9588"/>
                  </a:cubicBezTo>
                  <a:cubicBezTo>
                    <a:pt x="15483" y="9530"/>
                    <a:pt x="15512" y="9473"/>
                    <a:pt x="15569" y="9473"/>
                  </a:cubicBezTo>
                  <a:cubicBezTo>
                    <a:pt x="15941" y="9273"/>
                    <a:pt x="16342" y="9158"/>
                    <a:pt x="16771" y="9072"/>
                  </a:cubicBezTo>
                  <a:cubicBezTo>
                    <a:pt x="16828" y="8815"/>
                    <a:pt x="16885" y="8557"/>
                    <a:pt x="16943" y="8271"/>
                  </a:cubicBezTo>
                  <a:cubicBezTo>
                    <a:pt x="16943" y="8242"/>
                    <a:pt x="16971" y="8185"/>
                    <a:pt x="17029" y="8185"/>
                  </a:cubicBezTo>
                  <a:cubicBezTo>
                    <a:pt x="17086" y="8185"/>
                    <a:pt x="17114" y="8214"/>
                    <a:pt x="17143" y="8242"/>
                  </a:cubicBezTo>
                  <a:cubicBezTo>
                    <a:pt x="17200" y="8357"/>
                    <a:pt x="17286" y="8471"/>
                    <a:pt x="17401" y="8529"/>
                  </a:cubicBezTo>
                  <a:cubicBezTo>
                    <a:pt x="17630" y="8300"/>
                    <a:pt x="17916" y="8128"/>
                    <a:pt x="18202" y="8014"/>
                  </a:cubicBezTo>
                  <a:cubicBezTo>
                    <a:pt x="18231" y="7985"/>
                    <a:pt x="18288" y="7985"/>
                    <a:pt x="18316" y="8014"/>
                  </a:cubicBezTo>
                  <a:lnTo>
                    <a:pt x="18946" y="8414"/>
                  </a:lnTo>
                  <a:cubicBezTo>
                    <a:pt x="18975" y="8443"/>
                    <a:pt x="19003" y="8471"/>
                    <a:pt x="19003" y="8529"/>
                  </a:cubicBezTo>
                  <a:cubicBezTo>
                    <a:pt x="19003" y="8557"/>
                    <a:pt x="18975" y="8586"/>
                    <a:pt x="18946" y="8615"/>
                  </a:cubicBezTo>
                  <a:cubicBezTo>
                    <a:pt x="18889" y="8643"/>
                    <a:pt x="18832" y="8700"/>
                    <a:pt x="18746" y="8729"/>
                  </a:cubicBezTo>
                  <a:cubicBezTo>
                    <a:pt x="18688" y="8758"/>
                    <a:pt x="18660" y="8786"/>
                    <a:pt x="18603" y="8843"/>
                  </a:cubicBezTo>
                  <a:cubicBezTo>
                    <a:pt x="18517" y="8872"/>
                    <a:pt x="18459" y="8987"/>
                    <a:pt x="18459" y="9072"/>
                  </a:cubicBezTo>
                  <a:cubicBezTo>
                    <a:pt x="18488" y="9158"/>
                    <a:pt x="18545" y="9216"/>
                    <a:pt x="18631" y="9244"/>
                  </a:cubicBezTo>
                  <a:cubicBezTo>
                    <a:pt x="18746" y="9273"/>
                    <a:pt x="18889" y="9273"/>
                    <a:pt x="19003" y="9244"/>
                  </a:cubicBezTo>
                  <a:lnTo>
                    <a:pt x="20091" y="9130"/>
                  </a:lnTo>
                  <a:cubicBezTo>
                    <a:pt x="20177" y="9130"/>
                    <a:pt x="20291" y="9101"/>
                    <a:pt x="20377" y="9072"/>
                  </a:cubicBezTo>
                  <a:cubicBezTo>
                    <a:pt x="20434" y="9044"/>
                    <a:pt x="20463" y="8958"/>
                    <a:pt x="20463" y="8901"/>
                  </a:cubicBezTo>
                  <a:cubicBezTo>
                    <a:pt x="20434" y="8843"/>
                    <a:pt x="20463" y="8786"/>
                    <a:pt x="20520" y="8786"/>
                  </a:cubicBezTo>
                  <a:cubicBezTo>
                    <a:pt x="20577" y="8758"/>
                    <a:pt x="20635" y="8758"/>
                    <a:pt x="20663" y="8815"/>
                  </a:cubicBezTo>
                  <a:cubicBezTo>
                    <a:pt x="20720" y="8901"/>
                    <a:pt x="20778" y="8987"/>
                    <a:pt x="20863" y="9044"/>
                  </a:cubicBezTo>
                  <a:cubicBezTo>
                    <a:pt x="20863" y="8929"/>
                    <a:pt x="20835" y="8815"/>
                    <a:pt x="20806" y="8700"/>
                  </a:cubicBezTo>
                  <a:cubicBezTo>
                    <a:pt x="20806" y="8672"/>
                    <a:pt x="20806" y="8615"/>
                    <a:pt x="20863" y="8586"/>
                  </a:cubicBezTo>
                  <a:cubicBezTo>
                    <a:pt x="20892" y="8586"/>
                    <a:pt x="20921" y="8586"/>
                    <a:pt x="20978" y="8586"/>
                  </a:cubicBezTo>
                  <a:cubicBezTo>
                    <a:pt x="21092" y="8672"/>
                    <a:pt x="21236" y="8758"/>
                    <a:pt x="21321" y="8843"/>
                  </a:cubicBezTo>
                  <a:cubicBezTo>
                    <a:pt x="21436" y="8672"/>
                    <a:pt x="21579" y="8529"/>
                    <a:pt x="21751" y="8414"/>
                  </a:cubicBezTo>
                  <a:cubicBezTo>
                    <a:pt x="21608" y="8300"/>
                    <a:pt x="21436" y="8214"/>
                    <a:pt x="21236" y="8185"/>
                  </a:cubicBezTo>
                  <a:cubicBezTo>
                    <a:pt x="21064" y="8157"/>
                    <a:pt x="20892" y="8128"/>
                    <a:pt x="20720" y="8099"/>
                  </a:cubicBezTo>
                  <a:lnTo>
                    <a:pt x="20491" y="8099"/>
                  </a:lnTo>
                  <a:cubicBezTo>
                    <a:pt x="19690" y="7956"/>
                    <a:pt x="18917" y="7699"/>
                    <a:pt x="18202" y="7327"/>
                  </a:cubicBezTo>
                  <a:cubicBezTo>
                    <a:pt x="18116" y="7327"/>
                    <a:pt x="18059" y="7241"/>
                    <a:pt x="18059" y="7184"/>
                  </a:cubicBezTo>
                  <a:cubicBezTo>
                    <a:pt x="18059" y="7098"/>
                    <a:pt x="18087" y="7040"/>
                    <a:pt x="18145" y="6983"/>
                  </a:cubicBezTo>
                  <a:cubicBezTo>
                    <a:pt x="18374" y="6840"/>
                    <a:pt x="18603" y="6726"/>
                    <a:pt x="18832" y="6640"/>
                  </a:cubicBezTo>
                  <a:cubicBezTo>
                    <a:pt x="18889" y="6611"/>
                    <a:pt x="18946" y="6640"/>
                    <a:pt x="18975" y="6697"/>
                  </a:cubicBezTo>
                  <a:cubicBezTo>
                    <a:pt x="19003" y="6754"/>
                    <a:pt x="18975" y="6812"/>
                    <a:pt x="18917" y="6840"/>
                  </a:cubicBezTo>
                  <a:cubicBezTo>
                    <a:pt x="18717" y="6926"/>
                    <a:pt x="18517" y="7040"/>
                    <a:pt x="18316" y="7155"/>
                  </a:cubicBezTo>
                  <a:cubicBezTo>
                    <a:pt x="19003" y="7527"/>
                    <a:pt x="19747" y="7756"/>
                    <a:pt x="20520" y="7870"/>
                  </a:cubicBezTo>
                  <a:lnTo>
                    <a:pt x="20720" y="7899"/>
                  </a:lnTo>
                  <a:cubicBezTo>
                    <a:pt x="20921" y="7899"/>
                    <a:pt x="21121" y="7928"/>
                    <a:pt x="21293" y="7985"/>
                  </a:cubicBezTo>
                  <a:cubicBezTo>
                    <a:pt x="21608" y="8014"/>
                    <a:pt x="21865" y="8185"/>
                    <a:pt x="22008" y="8443"/>
                  </a:cubicBezTo>
                  <a:cubicBezTo>
                    <a:pt x="22037" y="8500"/>
                    <a:pt x="22008" y="8557"/>
                    <a:pt x="21980" y="8586"/>
                  </a:cubicBezTo>
                  <a:cubicBezTo>
                    <a:pt x="21751" y="8700"/>
                    <a:pt x="21550" y="8872"/>
                    <a:pt x="21464" y="9101"/>
                  </a:cubicBezTo>
                  <a:cubicBezTo>
                    <a:pt x="21436" y="9158"/>
                    <a:pt x="21407" y="9158"/>
                    <a:pt x="21379" y="9187"/>
                  </a:cubicBezTo>
                  <a:cubicBezTo>
                    <a:pt x="21321" y="9187"/>
                    <a:pt x="21293" y="9158"/>
                    <a:pt x="21264" y="9130"/>
                  </a:cubicBezTo>
                  <a:cubicBezTo>
                    <a:pt x="21207" y="9072"/>
                    <a:pt x="21150" y="8987"/>
                    <a:pt x="21064" y="8929"/>
                  </a:cubicBezTo>
                  <a:cubicBezTo>
                    <a:pt x="21092" y="9072"/>
                    <a:pt x="21092" y="9187"/>
                    <a:pt x="21092" y="9301"/>
                  </a:cubicBezTo>
                  <a:cubicBezTo>
                    <a:pt x="21092" y="9330"/>
                    <a:pt x="21092" y="9387"/>
                    <a:pt x="21064" y="9387"/>
                  </a:cubicBezTo>
                  <a:cubicBezTo>
                    <a:pt x="21007" y="9416"/>
                    <a:pt x="20978" y="9416"/>
                    <a:pt x="20949" y="9387"/>
                  </a:cubicBezTo>
                  <a:cubicBezTo>
                    <a:pt x="20806" y="9330"/>
                    <a:pt x="20720" y="9244"/>
                    <a:pt x="20635" y="9158"/>
                  </a:cubicBezTo>
                  <a:cubicBezTo>
                    <a:pt x="20577" y="9187"/>
                    <a:pt x="20549" y="9244"/>
                    <a:pt x="20491" y="9273"/>
                  </a:cubicBezTo>
                  <a:cubicBezTo>
                    <a:pt x="20377" y="9330"/>
                    <a:pt x="20262" y="9359"/>
                    <a:pt x="20119" y="9387"/>
                  </a:cubicBezTo>
                  <a:lnTo>
                    <a:pt x="19347" y="9473"/>
                  </a:lnTo>
                  <a:lnTo>
                    <a:pt x="19375" y="9559"/>
                  </a:lnTo>
                  <a:lnTo>
                    <a:pt x="18946" y="9731"/>
                  </a:lnTo>
                  <a:lnTo>
                    <a:pt x="18975" y="10131"/>
                  </a:lnTo>
                  <a:lnTo>
                    <a:pt x="18574" y="10160"/>
                  </a:lnTo>
                  <a:lnTo>
                    <a:pt x="18545" y="10074"/>
                  </a:lnTo>
                  <a:cubicBezTo>
                    <a:pt x="18431" y="9902"/>
                    <a:pt x="18259" y="9731"/>
                    <a:pt x="18059" y="9645"/>
                  </a:cubicBezTo>
                  <a:cubicBezTo>
                    <a:pt x="18030" y="9588"/>
                    <a:pt x="17973" y="9559"/>
                    <a:pt x="17887" y="9559"/>
                  </a:cubicBezTo>
                  <a:cubicBezTo>
                    <a:pt x="17858" y="9559"/>
                    <a:pt x="17801" y="9559"/>
                    <a:pt x="17744" y="9588"/>
                  </a:cubicBezTo>
                  <a:cubicBezTo>
                    <a:pt x="17544" y="9645"/>
                    <a:pt x="17343" y="9731"/>
                    <a:pt x="17143" y="9845"/>
                  </a:cubicBezTo>
                  <a:cubicBezTo>
                    <a:pt x="17143" y="9845"/>
                    <a:pt x="17086" y="9902"/>
                    <a:pt x="17086" y="9902"/>
                  </a:cubicBezTo>
                  <a:cubicBezTo>
                    <a:pt x="17086" y="9931"/>
                    <a:pt x="17086" y="9960"/>
                    <a:pt x="17086" y="9988"/>
                  </a:cubicBezTo>
                  <a:lnTo>
                    <a:pt x="17143" y="10303"/>
                  </a:lnTo>
                  <a:lnTo>
                    <a:pt x="18517" y="10418"/>
                  </a:lnTo>
                  <a:cubicBezTo>
                    <a:pt x="18746" y="10418"/>
                    <a:pt x="18975" y="10503"/>
                    <a:pt x="19175" y="10646"/>
                  </a:cubicBezTo>
                  <a:cubicBezTo>
                    <a:pt x="19232" y="10561"/>
                    <a:pt x="19289" y="10475"/>
                    <a:pt x="19375" y="10418"/>
                  </a:cubicBezTo>
                  <a:cubicBezTo>
                    <a:pt x="19518" y="10303"/>
                    <a:pt x="19690" y="10274"/>
                    <a:pt x="19862" y="10360"/>
                  </a:cubicBezTo>
                  <a:cubicBezTo>
                    <a:pt x="19948" y="10389"/>
                    <a:pt x="20034" y="10475"/>
                    <a:pt x="20091" y="10561"/>
                  </a:cubicBezTo>
                  <a:cubicBezTo>
                    <a:pt x="20119" y="10589"/>
                    <a:pt x="20148" y="10589"/>
                    <a:pt x="20177" y="10618"/>
                  </a:cubicBezTo>
                  <a:cubicBezTo>
                    <a:pt x="20348" y="10790"/>
                    <a:pt x="20549" y="10847"/>
                    <a:pt x="20778" y="10847"/>
                  </a:cubicBezTo>
                  <a:cubicBezTo>
                    <a:pt x="21035" y="10818"/>
                    <a:pt x="21264" y="10761"/>
                    <a:pt x="21493" y="10675"/>
                  </a:cubicBezTo>
                  <a:lnTo>
                    <a:pt x="22323" y="10418"/>
                  </a:lnTo>
                  <a:lnTo>
                    <a:pt x="22323" y="10418"/>
                  </a:lnTo>
                  <a:lnTo>
                    <a:pt x="22352" y="10418"/>
                  </a:lnTo>
                  <a:lnTo>
                    <a:pt x="22752" y="10303"/>
                  </a:lnTo>
                  <a:lnTo>
                    <a:pt x="22695" y="9759"/>
                  </a:lnTo>
                  <a:cubicBezTo>
                    <a:pt x="22695" y="9702"/>
                    <a:pt x="22695" y="9616"/>
                    <a:pt x="22724" y="9588"/>
                  </a:cubicBezTo>
                  <a:cubicBezTo>
                    <a:pt x="22752" y="9502"/>
                    <a:pt x="22838" y="9444"/>
                    <a:pt x="22895" y="9416"/>
                  </a:cubicBezTo>
                  <a:cubicBezTo>
                    <a:pt x="23296" y="9301"/>
                    <a:pt x="23668" y="9158"/>
                    <a:pt x="24069" y="9044"/>
                  </a:cubicBezTo>
                  <a:cubicBezTo>
                    <a:pt x="24069" y="9015"/>
                    <a:pt x="24040" y="9015"/>
                    <a:pt x="24040" y="8987"/>
                  </a:cubicBezTo>
                  <a:lnTo>
                    <a:pt x="23954" y="8872"/>
                  </a:lnTo>
                  <a:lnTo>
                    <a:pt x="24069" y="8815"/>
                  </a:lnTo>
                  <a:cubicBezTo>
                    <a:pt x="24412" y="8672"/>
                    <a:pt x="24784" y="8615"/>
                    <a:pt x="25156" y="8643"/>
                  </a:cubicBezTo>
                  <a:lnTo>
                    <a:pt x="25271" y="8643"/>
                  </a:lnTo>
                  <a:lnTo>
                    <a:pt x="25271" y="8758"/>
                  </a:lnTo>
                  <a:lnTo>
                    <a:pt x="25271" y="9444"/>
                  </a:lnTo>
                  <a:cubicBezTo>
                    <a:pt x="25557" y="9416"/>
                    <a:pt x="25843" y="9387"/>
                    <a:pt x="26129" y="9330"/>
                  </a:cubicBezTo>
                  <a:cubicBezTo>
                    <a:pt x="26129" y="8901"/>
                    <a:pt x="26215" y="8500"/>
                    <a:pt x="26330" y="8071"/>
                  </a:cubicBezTo>
                  <a:lnTo>
                    <a:pt x="26330" y="8042"/>
                  </a:lnTo>
                  <a:lnTo>
                    <a:pt x="26387" y="8042"/>
                  </a:lnTo>
                  <a:cubicBezTo>
                    <a:pt x="27188" y="7699"/>
                    <a:pt x="27932" y="7384"/>
                    <a:pt x="28677" y="7098"/>
                  </a:cubicBezTo>
                  <a:cubicBezTo>
                    <a:pt x="29421" y="6812"/>
                    <a:pt x="30107" y="6525"/>
                    <a:pt x="30880" y="6211"/>
                  </a:cubicBezTo>
                  <a:cubicBezTo>
                    <a:pt x="30852" y="6010"/>
                    <a:pt x="30823" y="5810"/>
                    <a:pt x="30823" y="5638"/>
                  </a:cubicBezTo>
                  <a:lnTo>
                    <a:pt x="30651" y="5867"/>
                  </a:lnTo>
                  <a:cubicBezTo>
                    <a:pt x="30594" y="5982"/>
                    <a:pt x="30422" y="6239"/>
                    <a:pt x="30193" y="6182"/>
                  </a:cubicBezTo>
                  <a:cubicBezTo>
                    <a:pt x="30050" y="6153"/>
                    <a:pt x="29907" y="6096"/>
                    <a:pt x="29821" y="5982"/>
                  </a:cubicBezTo>
                  <a:cubicBezTo>
                    <a:pt x="28362" y="4579"/>
                    <a:pt x="26072" y="4808"/>
                    <a:pt x="24069" y="5123"/>
                  </a:cubicBezTo>
                  <a:lnTo>
                    <a:pt x="23897" y="5152"/>
                  </a:lnTo>
                  <a:lnTo>
                    <a:pt x="23926" y="5008"/>
                  </a:lnTo>
                  <a:cubicBezTo>
                    <a:pt x="23954" y="4837"/>
                    <a:pt x="23869" y="4665"/>
                    <a:pt x="23725" y="4579"/>
                  </a:cubicBezTo>
                  <a:cubicBezTo>
                    <a:pt x="23554" y="4436"/>
                    <a:pt x="23325" y="4379"/>
                    <a:pt x="23124" y="4465"/>
                  </a:cubicBezTo>
                  <a:cubicBezTo>
                    <a:pt x="22724" y="4665"/>
                    <a:pt x="22552" y="5123"/>
                    <a:pt x="22667" y="5524"/>
                  </a:cubicBezTo>
                  <a:lnTo>
                    <a:pt x="22695" y="5667"/>
                  </a:lnTo>
                  <a:lnTo>
                    <a:pt x="22552" y="5667"/>
                  </a:lnTo>
                  <a:cubicBezTo>
                    <a:pt x="21865" y="5667"/>
                    <a:pt x="21178" y="5581"/>
                    <a:pt x="20520" y="5438"/>
                  </a:cubicBezTo>
                  <a:lnTo>
                    <a:pt x="20377" y="5438"/>
                  </a:lnTo>
                  <a:cubicBezTo>
                    <a:pt x="20234" y="5409"/>
                    <a:pt x="20119" y="5352"/>
                    <a:pt x="19976" y="5323"/>
                  </a:cubicBezTo>
                  <a:cubicBezTo>
                    <a:pt x="19919" y="5295"/>
                    <a:pt x="19890" y="5266"/>
                    <a:pt x="19862" y="5237"/>
                  </a:cubicBezTo>
                  <a:cubicBezTo>
                    <a:pt x="19833" y="5209"/>
                    <a:pt x="19805" y="5209"/>
                    <a:pt x="19776" y="5180"/>
                  </a:cubicBezTo>
                  <a:cubicBezTo>
                    <a:pt x="19690" y="5180"/>
                    <a:pt x="19490" y="5524"/>
                    <a:pt x="19433" y="5638"/>
                  </a:cubicBezTo>
                  <a:cubicBezTo>
                    <a:pt x="19404" y="5667"/>
                    <a:pt x="19375" y="5724"/>
                    <a:pt x="19347" y="5781"/>
                  </a:cubicBezTo>
                  <a:cubicBezTo>
                    <a:pt x="19232" y="5924"/>
                    <a:pt x="19118" y="6039"/>
                    <a:pt x="19003" y="6182"/>
                  </a:cubicBezTo>
                  <a:cubicBezTo>
                    <a:pt x="18860" y="6268"/>
                    <a:pt x="18717" y="6354"/>
                    <a:pt x="18574" y="6439"/>
                  </a:cubicBezTo>
                  <a:lnTo>
                    <a:pt x="18488" y="6468"/>
                  </a:lnTo>
                  <a:cubicBezTo>
                    <a:pt x="17773" y="6840"/>
                    <a:pt x="17114" y="7355"/>
                    <a:pt x="16571" y="7985"/>
                  </a:cubicBezTo>
                  <a:cubicBezTo>
                    <a:pt x="16513" y="8071"/>
                    <a:pt x="16456" y="8099"/>
                    <a:pt x="16399" y="8128"/>
                  </a:cubicBezTo>
                  <a:cubicBezTo>
                    <a:pt x="16342" y="8157"/>
                    <a:pt x="16284" y="8185"/>
                    <a:pt x="16199" y="8185"/>
                  </a:cubicBezTo>
                  <a:cubicBezTo>
                    <a:pt x="16170" y="8185"/>
                    <a:pt x="16141" y="8185"/>
                    <a:pt x="16113" y="8185"/>
                  </a:cubicBezTo>
                  <a:cubicBezTo>
                    <a:pt x="16055" y="8214"/>
                    <a:pt x="16084" y="8357"/>
                    <a:pt x="16141" y="8443"/>
                  </a:cubicBezTo>
                  <a:lnTo>
                    <a:pt x="16141" y="8471"/>
                  </a:lnTo>
                  <a:cubicBezTo>
                    <a:pt x="16227" y="8615"/>
                    <a:pt x="16256" y="8786"/>
                    <a:pt x="16227" y="8958"/>
                  </a:cubicBezTo>
                  <a:lnTo>
                    <a:pt x="16199" y="9044"/>
                  </a:lnTo>
                  <a:lnTo>
                    <a:pt x="16113" y="9044"/>
                  </a:lnTo>
                  <a:cubicBezTo>
                    <a:pt x="15970" y="9015"/>
                    <a:pt x="15827" y="8929"/>
                    <a:pt x="15741" y="8786"/>
                  </a:cubicBezTo>
                  <a:lnTo>
                    <a:pt x="15683" y="8729"/>
                  </a:lnTo>
                  <a:cubicBezTo>
                    <a:pt x="15540" y="8586"/>
                    <a:pt x="15369" y="8529"/>
                    <a:pt x="15197" y="8529"/>
                  </a:cubicBezTo>
                  <a:lnTo>
                    <a:pt x="14968" y="8529"/>
                  </a:lnTo>
                  <a:lnTo>
                    <a:pt x="15082" y="8328"/>
                  </a:lnTo>
                  <a:cubicBezTo>
                    <a:pt x="15168" y="8242"/>
                    <a:pt x="15254" y="8157"/>
                    <a:pt x="15340" y="8071"/>
                  </a:cubicBezTo>
                  <a:cubicBezTo>
                    <a:pt x="15283" y="8014"/>
                    <a:pt x="15226" y="7956"/>
                    <a:pt x="15140" y="7928"/>
                  </a:cubicBezTo>
                  <a:cubicBezTo>
                    <a:pt x="14997" y="7870"/>
                    <a:pt x="14853" y="7842"/>
                    <a:pt x="14739" y="7870"/>
                  </a:cubicBezTo>
                  <a:cubicBezTo>
                    <a:pt x="14539" y="7842"/>
                    <a:pt x="14338" y="7842"/>
                    <a:pt x="14167" y="7870"/>
                  </a:cubicBezTo>
                  <a:cubicBezTo>
                    <a:pt x="14109" y="7899"/>
                    <a:pt x="14052" y="7899"/>
                    <a:pt x="14023" y="7928"/>
                  </a:cubicBezTo>
                  <a:cubicBezTo>
                    <a:pt x="13909" y="8014"/>
                    <a:pt x="13737" y="8014"/>
                    <a:pt x="13623" y="7956"/>
                  </a:cubicBezTo>
                  <a:cubicBezTo>
                    <a:pt x="13480" y="7813"/>
                    <a:pt x="13365" y="7670"/>
                    <a:pt x="13308" y="7498"/>
                  </a:cubicBezTo>
                  <a:cubicBezTo>
                    <a:pt x="13308" y="7470"/>
                    <a:pt x="13279" y="7413"/>
                    <a:pt x="13251" y="7384"/>
                  </a:cubicBezTo>
                  <a:cubicBezTo>
                    <a:pt x="13165" y="7212"/>
                    <a:pt x="13079" y="7040"/>
                    <a:pt x="12993" y="6840"/>
                  </a:cubicBezTo>
                  <a:cubicBezTo>
                    <a:pt x="12850" y="6439"/>
                    <a:pt x="12707" y="6039"/>
                    <a:pt x="12650" y="5638"/>
                  </a:cubicBezTo>
                  <a:cubicBezTo>
                    <a:pt x="12564" y="5266"/>
                    <a:pt x="12535" y="4923"/>
                    <a:pt x="12507" y="4551"/>
                  </a:cubicBezTo>
                  <a:cubicBezTo>
                    <a:pt x="12077" y="4551"/>
                    <a:pt x="11791" y="4179"/>
                    <a:pt x="11562" y="3806"/>
                  </a:cubicBezTo>
                  <a:cubicBezTo>
                    <a:pt x="11448" y="3606"/>
                    <a:pt x="11305" y="3434"/>
                    <a:pt x="11133" y="3263"/>
                  </a:cubicBezTo>
                  <a:cubicBezTo>
                    <a:pt x="10618" y="2805"/>
                    <a:pt x="9845" y="2919"/>
                    <a:pt x="9530" y="3005"/>
                  </a:cubicBezTo>
                  <a:cubicBezTo>
                    <a:pt x="9244" y="3091"/>
                    <a:pt x="8987" y="3177"/>
                    <a:pt x="8700" y="3291"/>
                  </a:cubicBezTo>
                  <a:cubicBezTo>
                    <a:pt x="8414" y="3377"/>
                    <a:pt x="8128" y="3492"/>
                    <a:pt x="7842" y="3578"/>
                  </a:cubicBezTo>
                  <a:cubicBezTo>
                    <a:pt x="7699" y="3606"/>
                    <a:pt x="7556" y="3606"/>
                    <a:pt x="7412" y="3578"/>
                  </a:cubicBezTo>
                  <a:cubicBezTo>
                    <a:pt x="7241" y="3492"/>
                    <a:pt x="7069" y="3377"/>
                    <a:pt x="6955" y="3205"/>
                  </a:cubicBezTo>
                  <a:cubicBezTo>
                    <a:pt x="5953" y="1918"/>
                    <a:pt x="4551" y="1030"/>
                    <a:pt x="3177" y="200"/>
                  </a:cubicBezTo>
                  <a:cubicBezTo>
                    <a:pt x="2919" y="29"/>
                    <a:pt x="2891" y="0"/>
                    <a:pt x="2633" y="86"/>
                  </a:cubicBezTo>
                  <a:cubicBezTo>
                    <a:pt x="2375" y="172"/>
                    <a:pt x="2147" y="229"/>
                    <a:pt x="1918" y="315"/>
                  </a:cubicBezTo>
                  <a:lnTo>
                    <a:pt x="1803" y="372"/>
                  </a:lnTo>
                  <a:cubicBezTo>
                    <a:pt x="1288" y="573"/>
                    <a:pt x="744" y="801"/>
                    <a:pt x="229" y="1030"/>
                  </a:cubicBezTo>
                  <a:cubicBezTo>
                    <a:pt x="200" y="1030"/>
                    <a:pt x="143" y="1059"/>
                    <a:pt x="143" y="1088"/>
                  </a:cubicBezTo>
                  <a:cubicBezTo>
                    <a:pt x="115" y="1145"/>
                    <a:pt x="115" y="1174"/>
                    <a:pt x="143" y="1231"/>
                  </a:cubicBezTo>
                  <a:cubicBezTo>
                    <a:pt x="172" y="2519"/>
                    <a:pt x="172" y="3864"/>
                    <a:pt x="172" y="5180"/>
                  </a:cubicBezTo>
                  <a:lnTo>
                    <a:pt x="172" y="5781"/>
                  </a:lnTo>
                  <a:cubicBezTo>
                    <a:pt x="200" y="6239"/>
                    <a:pt x="172" y="6726"/>
                    <a:pt x="115" y="7184"/>
                  </a:cubicBezTo>
                  <a:cubicBezTo>
                    <a:pt x="86" y="7241"/>
                    <a:pt x="57" y="7327"/>
                    <a:pt x="0" y="7384"/>
                  </a:cubicBezTo>
                  <a:cubicBezTo>
                    <a:pt x="372" y="7327"/>
                    <a:pt x="744" y="7298"/>
                    <a:pt x="1116" y="7298"/>
                  </a:cubicBezTo>
                  <a:cubicBezTo>
                    <a:pt x="1030" y="6955"/>
                    <a:pt x="1116" y="6611"/>
                    <a:pt x="1402" y="6382"/>
                  </a:cubicBezTo>
                  <a:cubicBezTo>
                    <a:pt x="1488" y="6296"/>
                    <a:pt x="1631" y="6211"/>
                    <a:pt x="1746" y="6153"/>
                  </a:cubicBezTo>
                  <a:cubicBezTo>
                    <a:pt x="1832" y="6125"/>
                    <a:pt x="1889" y="6096"/>
                    <a:pt x="1975" y="6039"/>
                  </a:cubicBezTo>
                  <a:cubicBezTo>
                    <a:pt x="2232" y="5896"/>
                    <a:pt x="2404" y="5638"/>
                    <a:pt x="2433" y="5323"/>
                  </a:cubicBezTo>
                  <a:cubicBezTo>
                    <a:pt x="2461" y="5295"/>
                    <a:pt x="2490" y="5266"/>
                    <a:pt x="2519" y="5237"/>
                  </a:cubicBezTo>
                  <a:cubicBezTo>
                    <a:pt x="2547" y="5237"/>
                    <a:pt x="2604" y="5237"/>
                    <a:pt x="2633" y="5266"/>
                  </a:cubicBezTo>
                  <a:cubicBezTo>
                    <a:pt x="2633" y="5237"/>
                    <a:pt x="2633" y="5237"/>
                    <a:pt x="2662" y="5237"/>
                  </a:cubicBezTo>
                  <a:cubicBezTo>
                    <a:pt x="2805" y="5152"/>
                    <a:pt x="2948" y="5066"/>
                    <a:pt x="3034" y="4923"/>
                  </a:cubicBezTo>
                  <a:cubicBezTo>
                    <a:pt x="3062" y="4894"/>
                    <a:pt x="3120" y="4894"/>
                    <a:pt x="3177" y="4894"/>
                  </a:cubicBezTo>
                  <a:cubicBezTo>
                    <a:pt x="3692" y="5094"/>
                    <a:pt x="4178" y="5323"/>
                    <a:pt x="4665" y="5667"/>
                  </a:cubicBezTo>
                  <a:cubicBezTo>
                    <a:pt x="5037" y="5896"/>
                    <a:pt x="5352" y="6268"/>
                    <a:pt x="5495" y="6697"/>
                  </a:cubicBezTo>
                  <a:cubicBezTo>
                    <a:pt x="5495" y="6754"/>
                    <a:pt x="5466" y="6812"/>
                    <a:pt x="5409" y="6840"/>
                  </a:cubicBezTo>
                  <a:cubicBezTo>
                    <a:pt x="5380" y="6840"/>
                    <a:pt x="5352" y="6897"/>
                    <a:pt x="5323" y="6955"/>
                  </a:cubicBezTo>
                  <a:cubicBezTo>
                    <a:pt x="5323" y="7040"/>
                    <a:pt x="5352" y="7155"/>
                    <a:pt x="5409" y="7241"/>
                  </a:cubicBezTo>
                  <a:cubicBezTo>
                    <a:pt x="5524" y="7355"/>
                    <a:pt x="5667" y="7413"/>
                    <a:pt x="5810" y="7470"/>
                  </a:cubicBezTo>
                  <a:cubicBezTo>
                    <a:pt x="5867" y="7498"/>
                    <a:pt x="5953" y="7527"/>
                    <a:pt x="6039" y="7556"/>
                  </a:cubicBezTo>
                  <a:lnTo>
                    <a:pt x="6153" y="7641"/>
                  </a:lnTo>
                  <a:cubicBezTo>
                    <a:pt x="6325" y="7727"/>
                    <a:pt x="6468" y="7813"/>
                    <a:pt x="6611" y="7756"/>
                  </a:cubicBezTo>
                  <a:cubicBezTo>
                    <a:pt x="6668" y="7727"/>
                    <a:pt x="6697" y="7699"/>
                    <a:pt x="6754" y="7670"/>
                  </a:cubicBezTo>
                  <a:cubicBezTo>
                    <a:pt x="6840" y="7584"/>
                    <a:pt x="6955" y="7527"/>
                    <a:pt x="7069" y="7498"/>
                  </a:cubicBezTo>
                  <a:cubicBezTo>
                    <a:pt x="7126" y="7527"/>
                    <a:pt x="7184" y="7527"/>
                    <a:pt x="7241" y="7556"/>
                  </a:cubicBezTo>
                  <a:cubicBezTo>
                    <a:pt x="7756" y="7756"/>
                    <a:pt x="7985" y="8300"/>
                    <a:pt x="8185" y="8815"/>
                  </a:cubicBezTo>
                  <a:lnTo>
                    <a:pt x="8643" y="10017"/>
                  </a:lnTo>
                  <a:cubicBezTo>
                    <a:pt x="8929" y="10790"/>
                    <a:pt x="9759" y="11076"/>
                    <a:pt x="10646" y="11391"/>
                  </a:cubicBezTo>
                  <a:cubicBezTo>
                    <a:pt x="11018" y="11534"/>
                    <a:pt x="11391" y="11677"/>
                    <a:pt x="11763" y="11848"/>
                  </a:cubicBezTo>
                  <a:cubicBezTo>
                    <a:pt x="12421" y="12192"/>
                    <a:pt x="13050" y="12564"/>
                    <a:pt x="13651" y="13022"/>
                  </a:cubicBezTo>
                  <a:cubicBezTo>
                    <a:pt x="13852" y="13108"/>
                    <a:pt x="13909" y="13308"/>
                    <a:pt x="13823" y="13508"/>
                  </a:cubicBezTo>
                  <a:lnTo>
                    <a:pt x="13623" y="14109"/>
                  </a:lnTo>
                  <a:lnTo>
                    <a:pt x="14138" y="14195"/>
                  </a:lnTo>
                  <a:cubicBezTo>
                    <a:pt x="14367" y="14224"/>
                    <a:pt x="14624" y="14253"/>
                    <a:pt x="14939" y="143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1" name="Google Shape;27691;p67"/>
            <p:cNvSpPr/>
            <p:nvPr/>
          </p:nvSpPr>
          <p:spPr>
            <a:xfrm>
              <a:off x="2875925" y="2397425"/>
              <a:ext cx="1138350" cy="1019600"/>
            </a:xfrm>
            <a:custGeom>
              <a:avLst/>
              <a:gdLst/>
              <a:ahLst/>
              <a:cxnLst/>
              <a:rect l="l" t="t" r="r" b="b"/>
              <a:pathLst>
                <a:path w="45534" h="40784" extrusionOk="0">
                  <a:moveTo>
                    <a:pt x="44589" y="14196"/>
                  </a:moveTo>
                  <a:cubicBezTo>
                    <a:pt x="44188" y="14024"/>
                    <a:pt x="43759" y="13967"/>
                    <a:pt x="43358" y="14053"/>
                  </a:cubicBezTo>
                  <a:cubicBezTo>
                    <a:pt x="43072" y="14167"/>
                    <a:pt x="42843" y="14339"/>
                    <a:pt x="42671" y="14568"/>
                  </a:cubicBezTo>
                  <a:cubicBezTo>
                    <a:pt x="42528" y="14711"/>
                    <a:pt x="42385" y="14826"/>
                    <a:pt x="42213" y="14969"/>
                  </a:cubicBezTo>
                  <a:cubicBezTo>
                    <a:pt x="41756" y="15226"/>
                    <a:pt x="41269" y="15369"/>
                    <a:pt x="40754" y="15427"/>
                  </a:cubicBezTo>
                  <a:lnTo>
                    <a:pt x="37463" y="15913"/>
                  </a:lnTo>
                  <a:cubicBezTo>
                    <a:pt x="37176" y="15942"/>
                    <a:pt x="36919" y="15970"/>
                    <a:pt x="36633" y="15970"/>
                  </a:cubicBezTo>
                  <a:cubicBezTo>
                    <a:pt x="36461" y="15970"/>
                    <a:pt x="36261" y="15970"/>
                    <a:pt x="36089" y="15913"/>
                  </a:cubicBezTo>
                  <a:cubicBezTo>
                    <a:pt x="35517" y="15741"/>
                    <a:pt x="35087" y="15341"/>
                    <a:pt x="34916" y="14797"/>
                  </a:cubicBezTo>
                  <a:lnTo>
                    <a:pt x="34858" y="14683"/>
                  </a:lnTo>
                  <a:cubicBezTo>
                    <a:pt x="34858" y="14597"/>
                    <a:pt x="34801" y="14511"/>
                    <a:pt x="34772" y="14425"/>
                  </a:cubicBezTo>
                  <a:cubicBezTo>
                    <a:pt x="34715" y="14368"/>
                    <a:pt x="34687" y="14339"/>
                    <a:pt x="34629" y="14310"/>
                  </a:cubicBezTo>
                  <a:cubicBezTo>
                    <a:pt x="34429" y="14768"/>
                    <a:pt x="34343" y="15312"/>
                    <a:pt x="34429" y="15799"/>
                  </a:cubicBezTo>
                  <a:cubicBezTo>
                    <a:pt x="34458" y="15913"/>
                    <a:pt x="34458" y="16028"/>
                    <a:pt x="34429" y="16142"/>
                  </a:cubicBezTo>
                  <a:cubicBezTo>
                    <a:pt x="34372" y="16228"/>
                    <a:pt x="34286" y="16285"/>
                    <a:pt x="34171" y="16342"/>
                  </a:cubicBezTo>
                  <a:cubicBezTo>
                    <a:pt x="34000" y="16400"/>
                    <a:pt x="33799" y="16457"/>
                    <a:pt x="33599" y="16457"/>
                  </a:cubicBezTo>
                  <a:cubicBezTo>
                    <a:pt x="33256" y="16428"/>
                    <a:pt x="32941" y="16371"/>
                    <a:pt x="32626" y="16257"/>
                  </a:cubicBezTo>
                  <a:cubicBezTo>
                    <a:pt x="32340" y="16142"/>
                    <a:pt x="32082" y="15999"/>
                    <a:pt x="31825" y="15856"/>
                  </a:cubicBezTo>
                  <a:lnTo>
                    <a:pt x="31653" y="15770"/>
                  </a:lnTo>
                  <a:cubicBezTo>
                    <a:pt x="31510" y="15684"/>
                    <a:pt x="31367" y="15598"/>
                    <a:pt x="31224" y="15541"/>
                  </a:cubicBezTo>
                  <a:cubicBezTo>
                    <a:pt x="30966" y="15455"/>
                    <a:pt x="30709" y="15369"/>
                    <a:pt x="30451" y="15341"/>
                  </a:cubicBezTo>
                  <a:cubicBezTo>
                    <a:pt x="30136" y="15284"/>
                    <a:pt x="29821" y="15198"/>
                    <a:pt x="29535" y="15083"/>
                  </a:cubicBezTo>
                  <a:cubicBezTo>
                    <a:pt x="29449" y="15026"/>
                    <a:pt x="29392" y="14997"/>
                    <a:pt x="29306" y="14940"/>
                  </a:cubicBezTo>
                  <a:cubicBezTo>
                    <a:pt x="29134" y="14826"/>
                    <a:pt x="28906" y="14740"/>
                    <a:pt x="28677" y="14740"/>
                  </a:cubicBezTo>
                  <a:cubicBezTo>
                    <a:pt x="28619" y="14740"/>
                    <a:pt x="28533" y="14768"/>
                    <a:pt x="28476" y="14768"/>
                  </a:cubicBezTo>
                  <a:cubicBezTo>
                    <a:pt x="28305" y="14854"/>
                    <a:pt x="28133" y="14854"/>
                    <a:pt x="27961" y="14768"/>
                  </a:cubicBezTo>
                  <a:cubicBezTo>
                    <a:pt x="27904" y="14711"/>
                    <a:pt x="27818" y="14654"/>
                    <a:pt x="27761" y="14597"/>
                  </a:cubicBezTo>
                  <a:lnTo>
                    <a:pt x="27704" y="14511"/>
                  </a:lnTo>
                  <a:cubicBezTo>
                    <a:pt x="27532" y="14339"/>
                    <a:pt x="27303" y="14253"/>
                    <a:pt x="27045" y="14253"/>
                  </a:cubicBezTo>
                  <a:cubicBezTo>
                    <a:pt x="26874" y="14196"/>
                    <a:pt x="26702" y="14167"/>
                    <a:pt x="26559" y="14110"/>
                  </a:cubicBezTo>
                  <a:cubicBezTo>
                    <a:pt x="26358" y="13996"/>
                    <a:pt x="26187" y="13881"/>
                    <a:pt x="26044" y="13738"/>
                  </a:cubicBezTo>
                  <a:cubicBezTo>
                    <a:pt x="25958" y="13681"/>
                    <a:pt x="25901" y="13624"/>
                    <a:pt x="25815" y="13566"/>
                  </a:cubicBezTo>
                  <a:cubicBezTo>
                    <a:pt x="25500" y="13337"/>
                    <a:pt x="25156" y="13166"/>
                    <a:pt x="24784" y="13051"/>
                  </a:cubicBezTo>
                  <a:cubicBezTo>
                    <a:pt x="24555" y="12965"/>
                    <a:pt x="24355" y="12879"/>
                    <a:pt x="24126" y="12794"/>
                  </a:cubicBezTo>
                  <a:cubicBezTo>
                    <a:pt x="24040" y="12736"/>
                    <a:pt x="23954" y="12679"/>
                    <a:pt x="23926" y="12593"/>
                  </a:cubicBezTo>
                  <a:cubicBezTo>
                    <a:pt x="23869" y="12479"/>
                    <a:pt x="23869" y="12393"/>
                    <a:pt x="23926" y="12307"/>
                  </a:cubicBezTo>
                  <a:cubicBezTo>
                    <a:pt x="24069" y="11792"/>
                    <a:pt x="24298" y="11334"/>
                    <a:pt x="24584" y="10905"/>
                  </a:cubicBezTo>
                  <a:cubicBezTo>
                    <a:pt x="24412" y="10762"/>
                    <a:pt x="24269" y="10647"/>
                    <a:pt x="24155" y="10504"/>
                  </a:cubicBezTo>
                  <a:lnTo>
                    <a:pt x="23954" y="10304"/>
                  </a:lnTo>
                  <a:cubicBezTo>
                    <a:pt x="23697" y="10046"/>
                    <a:pt x="23382" y="9874"/>
                    <a:pt x="23067" y="9731"/>
                  </a:cubicBezTo>
                  <a:lnTo>
                    <a:pt x="22981" y="9703"/>
                  </a:lnTo>
                  <a:cubicBezTo>
                    <a:pt x="22810" y="9674"/>
                    <a:pt x="22667" y="9588"/>
                    <a:pt x="22552" y="9474"/>
                  </a:cubicBezTo>
                  <a:cubicBezTo>
                    <a:pt x="22438" y="9359"/>
                    <a:pt x="22380" y="9216"/>
                    <a:pt x="22352" y="9073"/>
                  </a:cubicBezTo>
                  <a:cubicBezTo>
                    <a:pt x="22151" y="8444"/>
                    <a:pt x="21980" y="7814"/>
                    <a:pt x="21837" y="7184"/>
                  </a:cubicBezTo>
                  <a:lnTo>
                    <a:pt x="21779" y="6869"/>
                  </a:lnTo>
                  <a:lnTo>
                    <a:pt x="22008" y="7070"/>
                  </a:lnTo>
                  <a:cubicBezTo>
                    <a:pt x="22123" y="7156"/>
                    <a:pt x="22638" y="7528"/>
                    <a:pt x="22895" y="7299"/>
                  </a:cubicBezTo>
                  <a:cubicBezTo>
                    <a:pt x="23010" y="7156"/>
                    <a:pt x="23010" y="6927"/>
                    <a:pt x="22895" y="6583"/>
                  </a:cubicBezTo>
                  <a:lnTo>
                    <a:pt x="22323" y="5038"/>
                  </a:lnTo>
                  <a:cubicBezTo>
                    <a:pt x="22123" y="4465"/>
                    <a:pt x="21865" y="3893"/>
                    <a:pt x="21522" y="3378"/>
                  </a:cubicBezTo>
                  <a:cubicBezTo>
                    <a:pt x="21207" y="2863"/>
                    <a:pt x="20692" y="2491"/>
                    <a:pt x="20119" y="2319"/>
                  </a:cubicBezTo>
                  <a:lnTo>
                    <a:pt x="19890" y="2290"/>
                  </a:lnTo>
                  <a:cubicBezTo>
                    <a:pt x="19490" y="2233"/>
                    <a:pt x="19061" y="2147"/>
                    <a:pt x="18917" y="1775"/>
                  </a:cubicBezTo>
                  <a:cubicBezTo>
                    <a:pt x="18860" y="1661"/>
                    <a:pt x="18832" y="1518"/>
                    <a:pt x="18832" y="1403"/>
                  </a:cubicBezTo>
                  <a:cubicBezTo>
                    <a:pt x="18832" y="1317"/>
                    <a:pt x="18832" y="1203"/>
                    <a:pt x="18803" y="1117"/>
                  </a:cubicBezTo>
                  <a:cubicBezTo>
                    <a:pt x="18688" y="888"/>
                    <a:pt x="18374" y="802"/>
                    <a:pt x="18087" y="716"/>
                  </a:cubicBezTo>
                  <a:lnTo>
                    <a:pt x="18002" y="716"/>
                  </a:lnTo>
                  <a:cubicBezTo>
                    <a:pt x="17658" y="602"/>
                    <a:pt x="17258" y="373"/>
                    <a:pt x="17286" y="1"/>
                  </a:cubicBezTo>
                  <a:cubicBezTo>
                    <a:pt x="17200" y="29"/>
                    <a:pt x="17143" y="58"/>
                    <a:pt x="17057" y="58"/>
                  </a:cubicBezTo>
                  <a:lnTo>
                    <a:pt x="17057" y="201"/>
                  </a:lnTo>
                  <a:cubicBezTo>
                    <a:pt x="17057" y="258"/>
                    <a:pt x="17000" y="287"/>
                    <a:pt x="16971" y="287"/>
                  </a:cubicBezTo>
                  <a:cubicBezTo>
                    <a:pt x="16828" y="316"/>
                    <a:pt x="16714" y="373"/>
                    <a:pt x="16599" y="402"/>
                  </a:cubicBezTo>
                  <a:cubicBezTo>
                    <a:pt x="16428" y="459"/>
                    <a:pt x="16227" y="516"/>
                    <a:pt x="16027" y="516"/>
                  </a:cubicBezTo>
                  <a:cubicBezTo>
                    <a:pt x="15569" y="545"/>
                    <a:pt x="15111" y="602"/>
                    <a:pt x="14653" y="716"/>
                  </a:cubicBezTo>
                  <a:cubicBezTo>
                    <a:pt x="14224" y="831"/>
                    <a:pt x="13852" y="1088"/>
                    <a:pt x="13566" y="1432"/>
                  </a:cubicBezTo>
                  <a:cubicBezTo>
                    <a:pt x="13537" y="1432"/>
                    <a:pt x="13508" y="1460"/>
                    <a:pt x="13480" y="1460"/>
                  </a:cubicBezTo>
                  <a:cubicBezTo>
                    <a:pt x="13423" y="1460"/>
                    <a:pt x="13394" y="1432"/>
                    <a:pt x="13394" y="1432"/>
                  </a:cubicBezTo>
                  <a:lnTo>
                    <a:pt x="13251" y="1260"/>
                  </a:lnTo>
                  <a:cubicBezTo>
                    <a:pt x="13079" y="1460"/>
                    <a:pt x="13050" y="1747"/>
                    <a:pt x="13165" y="1947"/>
                  </a:cubicBezTo>
                  <a:cubicBezTo>
                    <a:pt x="13194" y="2004"/>
                    <a:pt x="13251" y="2061"/>
                    <a:pt x="13279" y="2119"/>
                  </a:cubicBezTo>
                  <a:cubicBezTo>
                    <a:pt x="13365" y="2205"/>
                    <a:pt x="13423" y="2319"/>
                    <a:pt x="13480" y="2433"/>
                  </a:cubicBezTo>
                  <a:cubicBezTo>
                    <a:pt x="13508" y="2577"/>
                    <a:pt x="13508" y="2748"/>
                    <a:pt x="13480" y="2891"/>
                  </a:cubicBezTo>
                  <a:cubicBezTo>
                    <a:pt x="13365" y="3349"/>
                    <a:pt x="13136" y="3779"/>
                    <a:pt x="12793" y="4093"/>
                  </a:cubicBezTo>
                  <a:cubicBezTo>
                    <a:pt x="12907" y="4179"/>
                    <a:pt x="12993" y="4294"/>
                    <a:pt x="13079" y="4408"/>
                  </a:cubicBezTo>
                  <a:cubicBezTo>
                    <a:pt x="13079" y="4465"/>
                    <a:pt x="13079" y="4523"/>
                    <a:pt x="13050" y="4551"/>
                  </a:cubicBezTo>
                  <a:cubicBezTo>
                    <a:pt x="12907" y="4694"/>
                    <a:pt x="12822" y="4866"/>
                    <a:pt x="12793" y="5066"/>
                  </a:cubicBezTo>
                  <a:cubicBezTo>
                    <a:pt x="12793" y="5095"/>
                    <a:pt x="12764" y="5124"/>
                    <a:pt x="12764" y="5124"/>
                  </a:cubicBezTo>
                  <a:cubicBezTo>
                    <a:pt x="12736" y="5152"/>
                    <a:pt x="12678" y="5152"/>
                    <a:pt x="12650" y="5152"/>
                  </a:cubicBezTo>
                  <a:cubicBezTo>
                    <a:pt x="12278" y="5066"/>
                    <a:pt x="11877" y="4952"/>
                    <a:pt x="11505" y="4837"/>
                  </a:cubicBezTo>
                  <a:cubicBezTo>
                    <a:pt x="11562" y="5095"/>
                    <a:pt x="11648" y="5353"/>
                    <a:pt x="11734" y="5610"/>
                  </a:cubicBezTo>
                  <a:cubicBezTo>
                    <a:pt x="11791" y="5696"/>
                    <a:pt x="11820" y="5811"/>
                    <a:pt x="11848" y="5925"/>
                  </a:cubicBezTo>
                  <a:cubicBezTo>
                    <a:pt x="11877" y="5982"/>
                    <a:pt x="11848" y="6039"/>
                    <a:pt x="11791" y="6068"/>
                  </a:cubicBezTo>
                  <a:lnTo>
                    <a:pt x="10990" y="6383"/>
                  </a:lnTo>
                  <a:cubicBezTo>
                    <a:pt x="10933" y="6412"/>
                    <a:pt x="10875" y="6440"/>
                    <a:pt x="10818" y="6469"/>
                  </a:cubicBezTo>
                  <a:cubicBezTo>
                    <a:pt x="10790" y="6526"/>
                    <a:pt x="10761" y="6612"/>
                    <a:pt x="10761" y="6669"/>
                  </a:cubicBezTo>
                  <a:lnTo>
                    <a:pt x="10561" y="8157"/>
                  </a:lnTo>
                  <a:cubicBezTo>
                    <a:pt x="10561" y="8186"/>
                    <a:pt x="10532" y="8243"/>
                    <a:pt x="10503" y="8243"/>
                  </a:cubicBezTo>
                  <a:cubicBezTo>
                    <a:pt x="10246" y="8358"/>
                    <a:pt x="10045" y="8501"/>
                    <a:pt x="9845" y="8701"/>
                  </a:cubicBezTo>
                  <a:cubicBezTo>
                    <a:pt x="9817" y="8701"/>
                    <a:pt x="9788" y="8730"/>
                    <a:pt x="9731" y="8730"/>
                  </a:cubicBezTo>
                  <a:cubicBezTo>
                    <a:pt x="9702" y="8701"/>
                    <a:pt x="9673" y="8672"/>
                    <a:pt x="9673" y="8644"/>
                  </a:cubicBezTo>
                  <a:cubicBezTo>
                    <a:pt x="9530" y="8386"/>
                    <a:pt x="9244" y="8272"/>
                    <a:pt x="8958" y="8329"/>
                  </a:cubicBezTo>
                  <a:cubicBezTo>
                    <a:pt x="8672" y="8358"/>
                    <a:pt x="8443" y="8501"/>
                    <a:pt x="8242" y="8672"/>
                  </a:cubicBezTo>
                  <a:cubicBezTo>
                    <a:pt x="8328" y="8758"/>
                    <a:pt x="8386" y="8901"/>
                    <a:pt x="8443" y="9016"/>
                  </a:cubicBezTo>
                  <a:cubicBezTo>
                    <a:pt x="8557" y="9159"/>
                    <a:pt x="8500" y="9331"/>
                    <a:pt x="8328" y="9388"/>
                  </a:cubicBezTo>
                  <a:cubicBezTo>
                    <a:pt x="8042" y="9474"/>
                    <a:pt x="7699" y="9445"/>
                    <a:pt x="7441" y="9331"/>
                  </a:cubicBezTo>
                  <a:lnTo>
                    <a:pt x="7355" y="9273"/>
                  </a:lnTo>
                  <a:cubicBezTo>
                    <a:pt x="7298" y="9245"/>
                    <a:pt x="7212" y="9216"/>
                    <a:pt x="7155" y="9216"/>
                  </a:cubicBezTo>
                  <a:cubicBezTo>
                    <a:pt x="6983" y="9188"/>
                    <a:pt x="6783" y="9359"/>
                    <a:pt x="6754" y="9531"/>
                  </a:cubicBezTo>
                  <a:cubicBezTo>
                    <a:pt x="6726" y="9703"/>
                    <a:pt x="6697" y="9874"/>
                    <a:pt x="6726" y="10046"/>
                  </a:cubicBezTo>
                  <a:lnTo>
                    <a:pt x="6726" y="10218"/>
                  </a:lnTo>
                  <a:cubicBezTo>
                    <a:pt x="6726" y="10475"/>
                    <a:pt x="6697" y="10704"/>
                    <a:pt x="6611" y="10933"/>
                  </a:cubicBezTo>
                  <a:cubicBezTo>
                    <a:pt x="6611" y="10991"/>
                    <a:pt x="6583" y="11048"/>
                    <a:pt x="6554" y="11076"/>
                  </a:cubicBezTo>
                  <a:cubicBezTo>
                    <a:pt x="6497" y="11162"/>
                    <a:pt x="6411" y="11191"/>
                    <a:pt x="6325" y="11220"/>
                  </a:cubicBezTo>
                  <a:lnTo>
                    <a:pt x="4694" y="11620"/>
                  </a:lnTo>
                  <a:cubicBezTo>
                    <a:pt x="4436" y="11677"/>
                    <a:pt x="4207" y="11735"/>
                    <a:pt x="3978" y="11849"/>
                  </a:cubicBezTo>
                  <a:lnTo>
                    <a:pt x="3950" y="11878"/>
                  </a:lnTo>
                  <a:cubicBezTo>
                    <a:pt x="3892" y="11906"/>
                    <a:pt x="3835" y="11935"/>
                    <a:pt x="3778" y="11964"/>
                  </a:cubicBezTo>
                  <a:cubicBezTo>
                    <a:pt x="3721" y="11964"/>
                    <a:pt x="3663" y="11964"/>
                    <a:pt x="3635" y="11964"/>
                  </a:cubicBezTo>
                  <a:lnTo>
                    <a:pt x="3578" y="11964"/>
                  </a:lnTo>
                  <a:lnTo>
                    <a:pt x="2862" y="11964"/>
                  </a:lnTo>
                  <a:cubicBezTo>
                    <a:pt x="2490" y="11964"/>
                    <a:pt x="2147" y="11964"/>
                    <a:pt x="1775" y="11906"/>
                  </a:cubicBezTo>
                  <a:cubicBezTo>
                    <a:pt x="1174" y="11792"/>
                    <a:pt x="573" y="11620"/>
                    <a:pt x="0" y="11334"/>
                  </a:cubicBezTo>
                  <a:cubicBezTo>
                    <a:pt x="115" y="11849"/>
                    <a:pt x="344" y="12307"/>
                    <a:pt x="687" y="12708"/>
                  </a:cubicBezTo>
                  <a:cubicBezTo>
                    <a:pt x="1889" y="12851"/>
                    <a:pt x="2633" y="14082"/>
                    <a:pt x="2175" y="15198"/>
                  </a:cubicBezTo>
                  <a:lnTo>
                    <a:pt x="2547" y="15312"/>
                  </a:lnTo>
                  <a:cubicBezTo>
                    <a:pt x="2633" y="15369"/>
                    <a:pt x="2662" y="15455"/>
                    <a:pt x="2662" y="15541"/>
                  </a:cubicBezTo>
                  <a:cubicBezTo>
                    <a:pt x="2662" y="15656"/>
                    <a:pt x="2633" y="15770"/>
                    <a:pt x="2547" y="15856"/>
                  </a:cubicBezTo>
                  <a:cubicBezTo>
                    <a:pt x="2433" y="15942"/>
                    <a:pt x="2318" y="16028"/>
                    <a:pt x="2175" y="16056"/>
                  </a:cubicBezTo>
                  <a:lnTo>
                    <a:pt x="2118" y="16085"/>
                  </a:lnTo>
                  <a:cubicBezTo>
                    <a:pt x="1374" y="16428"/>
                    <a:pt x="916" y="17201"/>
                    <a:pt x="1030" y="18031"/>
                  </a:cubicBezTo>
                  <a:lnTo>
                    <a:pt x="1030" y="18031"/>
                  </a:lnTo>
                  <a:cubicBezTo>
                    <a:pt x="1288" y="18088"/>
                    <a:pt x="1574" y="18060"/>
                    <a:pt x="1803" y="17974"/>
                  </a:cubicBezTo>
                  <a:cubicBezTo>
                    <a:pt x="3177" y="17459"/>
                    <a:pt x="4608" y="17573"/>
                    <a:pt x="6067" y="17430"/>
                  </a:cubicBezTo>
                  <a:cubicBezTo>
                    <a:pt x="6354" y="17344"/>
                    <a:pt x="6668" y="17401"/>
                    <a:pt x="6955" y="17544"/>
                  </a:cubicBezTo>
                  <a:cubicBezTo>
                    <a:pt x="7184" y="17745"/>
                    <a:pt x="7184" y="18231"/>
                    <a:pt x="6897" y="18260"/>
                  </a:cubicBezTo>
                  <a:cubicBezTo>
                    <a:pt x="7327" y="18346"/>
                    <a:pt x="7699" y="18689"/>
                    <a:pt x="7870" y="19118"/>
                  </a:cubicBezTo>
                  <a:cubicBezTo>
                    <a:pt x="7928" y="19290"/>
                    <a:pt x="7985" y="19491"/>
                    <a:pt x="8071" y="19662"/>
                  </a:cubicBezTo>
                  <a:cubicBezTo>
                    <a:pt x="8271" y="20006"/>
                    <a:pt x="8672" y="20092"/>
                    <a:pt x="9015" y="20235"/>
                  </a:cubicBezTo>
                  <a:cubicBezTo>
                    <a:pt x="9931" y="20607"/>
                    <a:pt x="10704" y="21408"/>
                    <a:pt x="11677" y="21379"/>
                  </a:cubicBezTo>
                  <a:cubicBezTo>
                    <a:pt x="11820" y="21522"/>
                    <a:pt x="11534" y="21666"/>
                    <a:pt x="11333" y="21666"/>
                  </a:cubicBezTo>
                  <a:lnTo>
                    <a:pt x="10074" y="21666"/>
                  </a:lnTo>
                  <a:cubicBezTo>
                    <a:pt x="9960" y="21980"/>
                    <a:pt x="10389" y="22124"/>
                    <a:pt x="10675" y="22267"/>
                  </a:cubicBezTo>
                  <a:cubicBezTo>
                    <a:pt x="11305" y="22581"/>
                    <a:pt x="11419" y="23497"/>
                    <a:pt x="12020" y="23898"/>
                  </a:cubicBezTo>
                  <a:cubicBezTo>
                    <a:pt x="12535" y="24213"/>
                    <a:pt x="13194" y="24127"/>
                    <a:pt x="13623" y="23726"/>
                  </a:cubicBezTo>
                  <a:cubicBezTo>
                    <a:pt x="14024" y="23326"/>
                    <a:pt x="14252" y="22753"/>
                    <a:pt x="14224" y="22181"/>
                  </a:cubicBezTo>
                  <a:cubicBezTo>
                    <a:pt x="14224" y="21923"/>
                    <a:pt x="14281" y="21580"/>
                    <a:pt x="14510" y="21637"/>
                  </a:cubicBezTo>
                  <a:cubicBezTo>
                    <a:pt x="14768" y="22324"/>
                    <a:pt x="14911" y="23039"/>
                    <a:pt x="14939" y="23783"/>
                  </a:cubicBezTo>
                  <a:cubicBezTo>
                    <a:pt x="14939" y="24041"/>
                    <a:pt x="14911" y="24299"/>
                    <a:pt x="14853" y="24556"/>
                  </a:cubicBezTo>
                  <a:cubicBezTo>
                    <a:pt x="14825" y="24671"/>
                    <a:pt x="14796" y="24756"/>
                    <a:pt x="14768" y="24871"/>
                  </a:cubicBezTo>
                  <a:cubicBezTo>
                    <a:pt x="14768" y="24985"/>
                    <a:pt x="14796" y="25100"/>
                    <a:pt x="14825" y="25243"/>
                  </a:cubicBezTo>
                  <a:cubicBezTo>
                    <a:pt x="14882" y="25501"/>
                    <a:pt x="14939" y="25758"/>
                    <a:pt x="14968" y="26016"/>
                  </a:cubicBezTo>
                  <a:cubicBezTo>
                    <a:pt x="15111" y="26703"/>
                    <a:pt x="15197" y="27590"/>
                    <a:pt x="15512" y="28219"/>
                  </a:cubicBezTo>
                  <a:cubicBezTo>
                    <a:pt x="15598" y="28362"/>
                    <a:pt x="15683" y="28506"/>
                    <a:pt x="15712" y="28649"/>
                  </a:cubicBezTo>
                  <a:cubicBezTo>
                    <a:pt x="15741" y="28820"/>
                    <a:pt x="15741" y="29021"/>
                    <a:pt x="15741" y="29192"/>
                  </a:cubicBezTo>
                  <a:cubicBezTo>
                    <a:pt x="15798" y="29851"/>
                    <a:pt x="15998" y="30480"/>
                    <a:pt x="16313" y="31053"/>
                  </a:cubicBezTo>
                  <a:cubicBezTo>
                    <a:pt x="16628" y="31654"/>
                    <a:pt x="16914" y="32226"/>
                    <a:pt x="17200" y="32827"/>
                  </a:cubicBezTo>
                  <a:cubicBezTo>
                    <a:pt x="17401" y="33256"/>
                    <a:pt x="17343" y="33857"/>
                    <a:pt x="17486" y="34315"/>
                  </a:cubicBezTo>
                  <a:cubicBezTo>
                    <a:pt x="17544" y="34687"/>
                    <a:pt x="17687" y="35059"/>
                    <a:pt x="17916" y="35374"/>
                  </a:cubicBezTo>
                  <a:cubicBezTo>
                    <a:pt x="18059" y="35575"/>
                    <a:pt x="18288" y="35718"/>
                    <a:pt x="18431" y="35889"/>
                  </a:cubicBezTo>
                  <a:cubicBezTo>
                    <a:pt x="18631" y="36176"/>
                    <a:pt x="18803" y="36490"/>
                    <a:pt x="18917" y="36834"/>
                  </a:cubicBezTo>
                  <a:cubicBezTo>
                    <a:pt x="19375" y="38064"/>
                    <a:pt x="19833" y="39266"/>
                    <a:pt x="20291" y="40497"/>
                  </a:cubicBezTo>
                  <a:cubicBezTo>
                    <a:pt x="20291" y="40583"/>
                    <a:pt x="20348" y="40640"/>
                    <a:pt x="20406" y="40697"/>
                  </a:cubicBezTo>
                  <a:cubicBezTo>
                    <a:pt x="20520" y="40783"/>
                    <a:pt x="20692" y="40783"/>
                    <a:pt x="20806" y="40726"/>
                  </a:cubicBezTo>
                  <a:cubicBezTo>
                    <a:pt x="21035" y="40669"/>
                    <a:pt x="21264" y="40612"/>
                    <a:pt x="21465" y="40554"/>
                  </a:cubicBezTo>
                  <a:cubicBezTo>
                    <a:pt x="21693" y="40497"/>
                    <a:pt x="21922" y="40411"/>
                    <a:pt x="21980" y="40211"/>
                  </a:cubicBezTo>
                  <a:cubicBezTo>
                    <a:pt x="22037" y="40068"/>
                    <a:pt x="22008" y="39953"/>
                    <a:pt x="22066" y="39839"/>
                  </a:cubicBezTo>
                  <a:cubicBezTo>
                    <a:pt x="22180" y="39553"/>
                    <a:pt x="22609" y="39553"/>
                    <a:pt x="22810" y="39324"/>
                  </a:cubicBezTo>
                  <a:cubicBezTo>
                    <a:pt x="23067" y="39066"/>
                    <a:pt x="22895" y="38522"/>
                    <a:pt x="23153" y="38265"/>
                  </a:cubicBezTo>
                  <a:cubicBezTo>
                    <a:pt x="23296" y="38122"/>
                    <a:pt x="23525" y="38093"/>
                    <a:pt x="23697" y="38007"/>
                  </a:cubicBezTo>
                  <a:cubicBezTo>
                    <a:pt x="24069" y="37778"/>
                    <a:pt x="24069" y="37292"/>
                    <a:pt x="23954" y="36862"/>
                  </a:cubicBezTo>
                  <a:cubicBezTo>
                    <a:pt x="23840" y="36462"/>
                    <a:pt x="23725" y="36032"/>
                    <a:pt x="23897" y="35689"/>
                  </a:cubicBezTo>
                  <a:cubicBezTo>
                    <a:pt x="23983" y="35517"/>
                    <a:pt x="24098" y="35403"/>
                    <a:pt x="24212" y="35260"/>
                  </a:cubicBezTo>
                  <a:cubicBezTo>
                    <a:pt x="24527" y="34773"/>
                    <a:pt x="24613" y="34201"/>
                    <a:pt x="24527" y="33657"/>
                  </a:cubicBezTo>
                  <a:cubicBezTo>
                    <a:pt x="24412" y="33085"/>
                    <a:pt x="24355" y="32541"/>
                    <a:pt x="24326" y="31969"/>
                  </a:cubicBezTo>
                  <a:cubicBezTo>
                    <a:pt x="24326" y="31396"/>
                    <a:pt x="24613" y="30852"/>
                    <a:pt x="25099" y="30566"/>
                  </a:cubicBezTo>
                  <a:cubicBezTo>
                    <a:pt x="25214" y="30709"/>
                    <a:pt x="25414" y="30795"/>
                    <a:pt x="25614" y="30795"/>
                  </a:cubicBezTo>
                  <a:cubicBezTo>
                    <a:pt x="25643" y="30452"/>
                    <a:pt x="25786" y="30051"/>
                    <a:pt x="26129" y="29994"/>
                  </a:cubicBezTo>
                  <a:cubicBezTo>
                    <a:pt x="26215" y="29994"/>
                    <a:pt x="26330" y="29994"/>
                    <a:pt x="26416" y="29994"/>
                  </a:cubicBezTo>
                  <a:cubicBezTo>
                    <a:pt x="26702" y="29994"/>
                    <a:pt x="26988" y="29793"/>
                    <a:pt x="27074" y="29507"/>
                  </a:cubicBezTo>
                  <a:cubicBezTo>
                    <a:pt x="27103" y="29364"/>
                    <a:pt x="27131" y="29192"/>
                    <a:pt x="27188" y="29049"/>
                  </a:cubicBezTo>
                  <a:cubicBezTo>
                    <a:pt x="27274" y="28935"/>
                    <a:pt x="27360" y="28820"/>
                    <a:pt x="27475" y="28763"/>
                  </a:cubicBezTo>
                  <a:lnTo>
                    <a:pt x="28877" y="27733"/>
                  </a:lnTo>
                  <a:cubicBezTo>
                    <a:pt x="29249" y="27475"/>
                    <a:pt x="29850" y="27103"/>
                    <a:pt x="30079" y="26731"/>
                  </a:cubicBezTo>
                  <a:cubicBezTo>
                    <a:pt x="30193" y="26531"/>
                    <a:pt x="30251" y="26331"/>
                    <a:pt x="30365" y="26130"/>
                  </a:cubicBezTo>
                  <a:cubicBezTo>
                    <a:pt x="30623" y="25672"/>
                    <a:pt x="31166" y="25472"/>
                    <a:pt x="31653" y="25272"/>
                  </a:cubicBezTo>
                  <a:cubicBezTo>
                    <a:pt x="32111" y="25071"/>
                    <a:pt x="32655" y="24785"/>
                    <a:pt x="32798" y="24270"/>
                  </a:cubicBezTo>
                  <a:cubicBezTo>
                    <a:pt x="32855" y="23984"/>
                    <a:pt x="32884" y="23698"/>
                    <a:pt x="32884" y="23383"/>
                  </a:cubicBezTo>
                  <a:cubicBezTo>
                    <a:pt x="32884" y="23097"/>
                    <a:pt x="33055" y="22810"/>
                    <a:pt x="33313" y="22667"/>
                  </a:cubicBezTo>
                  <a:cubicBezTo>
                    <a:pt x="33570" y="22610"/>
                    <a:pt x="33857" y="22725"/>
                    <a:pt x="34114" y="22639"/>
                  </a:cubicBezTo>
                  <a:cubicBezTo>
                    <a:pt x="34343" y="22553"/>
                    <a:pt x="34400" y="22352"/>
                    <a:pt x="34544" y="22181"/>
                  </a:cubicBezTo>
                  <a:cubicBezTo>
                    <a:pt x="34572" y="22152"/>
                    <a:pt x="34601" y="22124"/>
                    <a:pt x="34629" y="22095"/>
                  </a:cubicBezTo>
                  <a:cubicBezTo>
                    <a:pt x="34801" y="22038"/>
                    <a:pt x="34858" y="22295"/>
                    <a:pt x="34801" y="22438"/>
                  </a:cubicBezTo>
                  <a:cubicBezTo>
                    <a:pt x="35001" y="22667"/>
                    <a:pt x="35316" y="22725"/>
                    <a:pt x="35574" y="22610"/>
                  </a:cubicBezTo>
                  <a:cubicBezTo>
                    <a:pt x="35831" y="22524"/>
                    <a:pt x="36118" y="22438"/>
                    <a:pt x="36375" y="22381"/>
                  </a:cubicBezTo>
                  <a:cubicBezTo>
                    <a:pt x="36747" y="22352"/>
                    <a:pt x="37091" y="22496"/>
                    <a:pt x="37434" y="22438"/>
                  </a:cubicBezTo>
                  <a:cubicBezTo>
                    <a:pt x="37978" y="22324"/>
                    <a:pt x="38264" y="21694"/>
                    <a:pt x="38006" y="21179"/>
                  </a:cubicBezTo>
                  <a:cubicBezTo>
                    <a:pt x="38464" y="21065"/>
                    <a:pt x="38922" y="21294"/>
                    <a:pt x="39123" y="21723"/>
                  </a:cubicBezTo>
                  <a:cubicBezTo>
                    <a:pt x="39208" y="21952"/>
                    <a:pt x="39237" y="22181"/>
                    <a:pt x="39266" y="22410"/>
                  </a:cubicBezTo>
                  <a:cubicBezTo>
                    <a:pt x="39294" y="22667"/>
                    <a:pt x="39380" y="22925"/>
                    <a:pt x="39495" y="23154"/>
                  </a:cubicBezTo>
                  <a:cubicBezTo>
                    <a:pt x="39523" y="23068"/>
                    <a:pt x="39580" y="22982"/>
                    <a:pt x="39638" y="22925"/>
                  </a:cubicBezTo>
                  <a:lnTo>
                    <a:pt x="39724" y="22810"/>
                  </a:lnTo>
                  <a:lnTo>
                    <a:pt x="39809" y="22925"/>
                  </a:lnTo>
                  <a:cubicBezTo>
                    <a:pt x="39867" y="22982"/>
                    <a:pt x="39924" y="23039"/>
                    <a:pt x="40010" y="23097"/>
                  </a:cubicBezTo>
                  <a:cubicBezTo>
                    <a:pt x="39953" y="22725"/>
                    <a:pt x="40124" y="22352"/>
                    <a:pt x="40439" y="22181"/>
                  </a:cubicBezTo>
                  <a:lnTo>
                    <a:pt x="40496" y="22152"/>
                  </a:lnTo>
                  <a:lnTo>
                    <a:pt x="40067" y="21666"/>
                  </a:lnTo>
                  <a:cubicBezTo>
                    <a:pt x="39953" y="21551"/>
                    <a:pt x="39867" y="21437"/>
                    <a:pt x="39809" y="21294"/>
                  </a:cubicBezTo>
                  <a:cubicBezTo>
                    <a:pt x="39695" y="21036"/>
                    <a:pt x="39666" y="20778"/>
                    <a:pt x="39666" y="20521"/>
                  </a:cubicBezTo>
                  <a:cubicBezTo>
                    <a:pt x="39666" y="20349"/>
                    <a:pt x="39666" y="20177"/>
                    <a:pt x="39638" y="20034"/>
                  </a:cubicBezTo>
                  <a:cubicBezTo>
                    <a:pt x="39523" y="20006"/>
                    <a:pt x="39409" y="20034"/>
                    <a:pt x="39352" y="20120"/>
                  </a:cubicBezTo>
                  <a:cubicBezTo>
                    <a:pt x="39237" y="20263"/>
                    <a:pt x="39180" y="20406"/>
                    <a:pt x="39151" y="20549"/>
                  </a:cubicBezTo>
                  <a:lnTo>
                    <a:pt x="38922" y="21236"/>
                  </a:lnTo>
                  <a:cubicBezTo>
                    <a:pt x="38951" y="21236"/>
                    <a:pt x="38951" y="21265"/>
                    <a:pt x="38922" y="21265"/>
                  </a:cubicBezTo>
                  <a:lnTo>
                    <a:pt x="38722" y="21208"/>
                  </a:lnTo>
                  <a:lnTo>
                    <a:pt x="38722" y="21208"/>
                  </a:lnTo>
                  <a:cubicBezTo>
                    <a:pt x="38779" y="21007"/>
                    <a:pt x="38636" y="20807"/>
                    <a:pt x="38493" y="20607"/>
                  </a:cubicBezTo>
                  <a:cubicBezTo>
                    <a:pt x="38321" y="20406"/>
                    <a:pt x="38235" y="20149"/>
                    <a:pt x="38207" y="19891"/>
                  </a:cubicBezTo>
                  <a:cubicBezTo>
                    <a:pt x="38235" y="19491"/>
                    <a:pt x="38636" y="19233"/>
                    <a:pt x="39008" y="19090"/>
                  </a:cubicBezTo>
                  <a:lnTo>
                    <a:pt x="39752" y="18746"/>
                  </a:lnTo>
                  <a:lnTo>
                    <a:pt x="39809" y="18060"/>
                  </a:lnTo>
                  <a:cubicBezTo>
                    <a:pt x="38779" y="18002"/>
                    <a:pt x="37720" y="17974"/>
                    <a:pt x="36690" y="17974"/>
                  </a:cubicBezTo>
                  <a:lnTo>
                    <a:pt x="36604" y="17974"/>
                  </a:lnTo>
                  <a:lnTo>
                    <a:pt x="36575" y="17888"/>
                  </a:lnTo>
                  <a:cubicBezTo>
                    <a:pt x="36461" y="17401"/>
                    <a:pt x="36404" y="16886"/>
                    <a:pt x="36375" y="16400"/>
                  </a:cubicBezTo>
                  <a:cubicBezTo>
                    <a:pt x="36347" y="16400"/>
                    <a:pt x="36289" y="16400"/>
                    <a:pt x="36261" y="16428"/>
                  </a:cubicBezTo>
                  <a:cubicBezTo>
                    <a:pt x="36261" y="16457"/>
                    <a:pt x="36261" y="16457"/>
                    <a:pt x="36232" y="16457"/>
                  </a:cubicBezTo>
                  <a:cubicBezTo>
                    <a:pt x="36232" y="16486"/>
                    <a:pt x="36203" y="16514"/>
                    <a:pt x="36146" y="16543"/>
                  </a:cubicBezTo>
                  <a:cubicBezTo>
                    <a:pt x="36032" y="16600"/>
                    <a:pt x="35889" y="16571"/>
                    <a:pt x="35774" y="16514"/>
                  </a:cubicBezTo>
                  <a:cubicBezTo>
                    <a:pt x="35459" y="16371"/>
                    <a:pt x="35145" y="16285"/>
                    <a:pt x="34801" y="16314"/>
                  </a:cubicBezTo>
                  <a:lnTo>
                    <a:pt x="34458" y="16886"/>
                  </a:lnTo>
                  <a:cubicBezTo>
                    <a:pt x="34830" y="17001"/>
                    <a:pt x="35145" y="17201"/>
                    <a:pt x="35402" y="17487"/>
                  </a:cubicBezTo>
                  <a:lnTo>
                    <a:pt x="35602" y="17688"/>
                  </a:lnTo>
                  <a:lnTo>
                    <a:pt x="34887" y="17630"/>
                  </a:lnTo>
                  <a:lnTo>
                    <a:pt x="34916" y="18174"/>
                  </a:lnTo>
                  <a:lnTo>
                    <a:pt x="34372" y="17974"/>
                  </a:lnTo>
                  <a:lnTo>
                    <a:pt x="34229" y="18661"/>
                  </a:lnTo>
                  <a:lnTo>
                    <a:pt x="35173" y="18918"/>
                  </a:lnTo>
                  <a:lnTo>
                    <a:pt x="35173" y="19033"/>
                  </a:lnTo>
                  <a:cubicBezTo>
                    <a:pt x="35087" y="19491"/>
                    <a:pt x="35087" y="19977"/>
                    <a:pt x="35116" y="20464"/>
                  </a:cubicBezTo>
                  <a:lnTo>
                    <a:pt x="35688" y="20492"/>
                  </a:lnTo>
                  <a:lnTo>
                    <a:pt x="35688" y="20607"/>
                  </a:lnTo>
                  <a:cubicBezTo>
                    <a:pt x="35688" y="21236"/>
                    <a:pt x="35688" y="21866"/>
                    <a:pt x="35774" y="22496"/>
                  </a:cubicBezTo>
                  <a:lnTo>
                    <a:pt x="35545" y="22524"/>
                  </a:lnTo>
                  <a:cubicBezTo>
                    <a:pt x="35488" y="21923"/>
                    <a:pt x="35459" y="21294"/>
                    <a:pt x="35488" y="20693"/>
                  </a:cubicBezTo>
                  <a:lnTo>
                    <a:pt x="34916" y="20664"/>
                  </a:lnTo>
                  <a:lnTo>
                    <a:pt x="34916" y="20578"/>
                  </a:lnTo>
                  <a:cubicBezTo>
                    <a:pt x="34858" y="20063"/>
                    <a:pt x="34858" y="19576"/>
                    <a:pt x="34944" y="19090"/>
                  </a:cubicBezTo>
                  <a:lnTo>
                    <a:pt x="34000" y="18804"/>
                  </a:lnTo>
                  <a:lnTo>
                    <a:pt x="34229" y="17659"/>
                  </a:lnTo>
                  <a:lnTo>
                    <a:pt x="34687" y="17831"/>
                  </a:lnTo>
                  <a:lnTo>
                    <a:pt x="34658" y="17373"/>
                  </a:lnTo>
                  <a:lnTo>
                    <a:pt x="35030" y="17401"/>
                  </a:lnTo>
                  <a:cubicBezTo>
                    <a:pt x="34801" y="17230"/>
                    <a:pt x="34572" y="17115"/>
                    <a:pt x="34315" y="17058"/>
                  </a:cubicBezTo>
                  <a:lnTo>
                    <a:pt x="34171" y="17029"/>
                  </a:lnTo>
                  <a:lnTo>
                    <a:pt x="34687" y="16085"/>
                  </a:lnTo>
                  <a:lnTo>
                    <a:pt x="34744" y="16085"/>
                  </a:lnTo>
                  <a:cubicBezTo>
                    <a:pt x="35145" y="16056"/>
                    <a:pt x="35545" y="16142"/>
                    <a:pt x="35889" y="16314"/>
                  </a:cubicBezTo>
                  <a:cubicBezTo>
                    <a:pt x="35946" y="16314"/>
                    <a:pt x="36032" y="16371"/>
                    <a:pt x="36060" y="16342"/>
                  </a:cubicBezTo>
                  <a:cubicBezTo>
                    <a:pt x="36089" y="16314"/>
                    <a:pt x="36089" y="16314"/>
                    <a:pt x="36089" y="16314"/>
                  </a:cubicBezTo>
                  <a:lnTo>
                    <a:pt x="36146" y="16285"/>
                  </a:lnTo>
                  <a:cubicBezTo>
                    <a:pt x="36261" y="16171"/>
                    <a:pt x="36404" y="16142"/>
                    <a:pt x="36547" y="16199"/>
                  </a:cubicBezTo>
                  <a:lnTo>
                    <a:pt x="36633" y="16228"/>
                  </a:lnTo>
                  <a:lnTo>
                    <a:pt x="36633" y="16285"/>
                  </a:lnTo>
                  <a:cubicBezTo>
                    <a:pt x="36633" y="16772"/>
                    <a:pt x="36719" y="17258"/>
                    <a:pt x="36804" y="17745"/>
                  </a:cubicBezTo>
                  <a:cubicBezTo>
                    <a:pt x="37863" y="17745"/>
                    <a:pt x="38922" y="17773"/>
                    <a:pt x="39981" y="17831"/>
                  </a:cubicBezTo>
                  <a:lnTo>
                    <a:pt x="40096" y="17831"/>
                  </a:lnTo>
                  <a:lnTo>
                    <a:pt x="39953" y="18890"/>
                  </a:lnTo>
                  <a:lnTo>
                    <a:pt x="39094" y="19262"/>
                  </a:lnTo>
                  <a:cubicBezTo>
                    <a:pt x="38808" y="19405"/>
                    <a:pt x="38464" y="19605"/>
                    <a:pt x="38436" y="19891"/>
                  </a:cubicBezTo>
                  <a:cubicBezTo>
                    <a:pt x="38464" y="20092"/>
                    <a:pt x="38550" y="20292"/>
                    <a:pt x="38693" y="20435"/>
                  </a:cubicBezTo>
                  <a:cubicBezTo>
                    <a:pt x="38751" y="20549"/>
                    <a:pt x="38808" y="20635"/>
                    <a:pt x="38865" y="20721"/>
                  </a:cubicBezTo>
                  <a:lnTo>
                    <a:pt x="38922" y="20464"/>
                  </a:lnTo>
                  <a:cubicBezTo>
                    <a:pt x="38979" y="20292"/>
                    <a:pt x="39065" y="20120"/>
                    <a:pt x="39180" y="19948"/>
                  </a:cubicBezTo>
                  <a:cubicBezTo>
                    <a:pt x="39323" y="19777"/>
                    <a:pt x="39580" y="19748"/>
                    <a:pt x="39781" y="19863"/>
                  </a:cubicBezTo>
                  <a:lnTo>
                    <a:pt x="39838" y="19863"/>
                  </a:lnTo>
                  <a:lnTo>
                    <a:pt x="39838" y="19920"/>
                  </a:lnTo>
                  <a:cubicBezTo>
                    <a:pt x="39867" y="20120"/>
                    <a:pt x="39895" y="20292"/>
                    <a:pt x="39895" y="20492"/>
                  </a:cubicBezTo>
                  <a:cubicBezTo>
                    <a:pt x="39867" y="20721"/>
                    <a:pt x="39895" y="20950"/>
                    <a:pt x="39981" y="21179"/>
                  </a:cubicBezTo>
                  <a:cubicBezTo>
                    <a:pt x="40067" y="21294"/>
                    <a:pt x="40124" y="21408"/>
                    <a:pt x="40210" y="21494"/>
                  </a:cubicBezTo>
                  <a:lnTo>
                    <a:pt x="40668" y="22038"/>
                  </a:lnTo>
                  <a:lnTo>
                    <a:pt x="40697" y="22009"/>
                  </a:lnTo>
                  <a:cubicBezTo>
                    <a:pt x="40725" y="21923"/>
                    <a:pt x="40754" y="21866"/>
                    <a:pt x="40725" y="21780"/>
                  </a:cubicBezTo>
                  <a:cubicBezTo>
                    <a:pt x="40725" y="21637"/>
                    <a:pt x="40725" y="21522"/>
                    <a:pt x="40697" y="21379"/>
                  </a:cubicBezTo>
                  <a:cubicBezTo>
                    <a:pt x="40668" y="21036"/>
                    <a:pt x="40668" y="20693"/>
                    <a:pt x="40697" y="20349"/>
                  </a:cubicBezTo>
                  <a:cubicBezTo>
                    <a:pt x="40725" y="20149"/>
                    <a:pt x="40811" y="19948"/>
                    <a:pt x="40954" y="19748"/>
                  </a:cubicBezTo>
                  <a:cubicBezTo>
                    <a:pt x="41183" y="19433"/>
                    <a:pt x="41612" y="19262"/>
                    <a:pt x="42013" y="19347"/>
                  </a:cubicBezTo>
                  <a:cubicBezTo>
                    <a:pt x="42070" y="19033"/>
                    <a:pt x="42185" y="18746"/>
                    <a:pt x="42385" y="18517"/>
                  </a:cubicBezTo>
                  <a:lnTo>
                    <a:pt x="42500" y="18346"/>
                  </a:lnTo>
                  <a:cubicBezTo>
                    <a:pt x="42643" y="18060"/>
                    <a:pt x="42786" y="17602"/>
                    <a:pt x="42500" y="17373"/>
                  </a:cubicBezTo>
                  <a:lnTo>
                    <a:pt x="42414" y="17315"/>
                  </a:lnTo>
                  <a:lnTo>
                    <a:pt x="42500" y="17201"/>
                  </a:lnTo>
                  <a:cubicBezTo>
                    <a:pt x="42729" y="16972"/>
                    <a:pt x="42929" y="16686"/>
                    <a:pt x="43015" y="16371"/>
                  </a:cubicBezTo>
                  <a:cubicBezTo>
                    <a:pt x="43043" y="16314"/>
                    <a:pt x="43043" y="16257"/>
                    <a:pt x="43043" y="16199"/>
                  </a:cubicBezTo>
                  <a:cubicBezTo>
                    <a:pt x="43072" y="16085"/>
                    <a:pt x="43101" y="15970"/>
                    <a:pt x="43158" y="15856"/>
                  </a:cubicBezTo>
                  <a:cubicBezTo>
                    <a:pt x="43244" y="15656"/>
                    <a:pt x="43415" y="15512"/>
                    <a:pt x="43616" y="15398"/>
                  </a:cubicBezTo>
                  <a:cubicBezTo>
                    <a:pt x="43902" y="15169"/>
                    <a:pt x="44217" y="14997"/>
                    <a:pt x="44532" y="14911"/>
                  </a:cubicBezTo>
                  <a:cubicBezTo>
                    <a:pt x="44818" y="14826"/>
                    <a:pt x="45133" y="14826"/>
                    <a:pt x="45390" y="14940"/>
                  </a:cubicBezTo>
                  <a:cubicBezTo>
                    <a:pt x="45390" y="14740"/>
                    <a:pt x="45447" y="14539"/>
                    <a:pt x="45533" y="14368"/>
                  </a:cubicBezTo>
                  <a:cubicBezTo>
                    <a:pt x="45190" y="14368"/>
                    <a:pt x="44875" y="14310"/>
                    <a:pt x="44589" y="14196"/>
                  </a:cubicBezTo>
                  <a:close/>
                  <a:moveTo>
                    <a:pt x="18832" y="7442"/>
                  </a:moveTo>
                  <a:cubicBezTo>
                    <a:pt x="18746" y="7499"/>
                    <a:pt x="18717" y="7614"/>
                    <a:pt x="18746" y="7699"/>
                  </a:cubicBezTo>
                  <a:lnTo>
                    <a:pt x="18517" y="7785"/>
                  </a:lnTo>
                  <a:cubicBezTo>
                    <a:pt x="18488" y="7671"/>
                    <a:pt x="18488" y="7585"/>
                    <a:pt x="18517" y="7470"/>
                  </a:cubicBezTo>
                  <a:lnTo>
                    <a:pt x="18517" y="7470"/>
                  </a:lnTo>
                  <a:cubicBezTo>
                    <a:pt x="18431" y="7470"/>
                    <a:pt x="18316" y="7470"/>
                    <a:pt x="18231" y="7470"/>
                  </a:cubicBezTo>
                  <a:cubicBezTo>
                    <a:pt x="18231" y="7528"/>
                    <a:pt x="18231" y="7585"/>
                    <a:pt x="18202" y="7642"/>
                  </a:cubicBezTo>
                  <a:cubicBezTo>
                    <a:pt x="18145" y="7814"/>
                    <a:pt x="18002" y="7928"/>
                    <a:pt x="17830" y="7986"/>
                  </a:cubicBezTo>
                  <a:cubicBezTo>
                    <a:pt x="17773" y="8014"/>
                    <a:pt x="17687" y="8043"/>
                    <a:pt x="17601" y="8071"/>
                  </a:cubicBezTo>
                  <a:cubicBezTo>
                    <a:pt x="17486" y="8100"/>
                    <a:pt x="17372" y="8157"/>
                    <a:pt x="17286" y="8215"/>
                  </a:cubicBezTo>
                  <a:cubicBezTo>
                    <a:pt x="17086" y="8386"/>
                    <a:pt x="17086" y="8672"/>
                    <a:pt x="17114" y="8987"/>
                  </a:cubicBezTo>
                  <a:cubicBezTo>
                    <a:pt x="17172" y="9331"/>
                    <a:pt x="17086" y="9674"/>
                    <a:pt x="16857" y="9932"/>
                  </a:cubicBezTo>
                  <a:cubicBezTo>
                    <a:pt x="16800" y="9989"/>
                    <a:pt x="16742" y="10046"/>
                    <a:pt x="16657" y="10075"/>
                  </a:cubicBezTo>
                  <a:cubicBezTo>
                    <a:pt x="16571" y="10103"/>
                    <a:pt x="16485" y="10189"/>
                    <a:pt x="16428" y="10247"/>
                  </a:cubicBezTo>
                  <a:cubicBezTo>
                    <a:pt x="16399" y="10304"/>
                    <a:pt x="16399" y="10361"/>
                    <a:pt x="16370" y="10418"/>
                  </a:cubicBezTo>
                  <a:cubicBezTo>
                    <a:pt x="16370" y="10475"/>
                    <a:pt x="16370" y="10504"/>
                    <a:pt x="16342" y="10561"/>
                  </a:cubicBezTo>
                  <a:cubicBezTo>
                    <a:pt x="16227" y="10790"/>
                    <a:pt x="16056" y="10962"/>
                    <a:pt x="15855" y="11076"/>
                  </a:cubicBezTo>
                  <a:cubicBezTo>
                    <a:pt x="15769" y="11134"/>
                    <a:pt x="15683" y="11162"/>
                    <a:pt x="15626" y="11220"/>
                  </a:cubicBezTo>
                  <a:cubicBezTo>
                    <a:pt x="15426" y="11391"/>
                    <a:pt x="15283" y="11620"/>
                    <a:pt x="15140" y="11849"/>
                  </a:cubicBezTo>
                  <a:lnTo>
                    <a:pt x="14882" y="12278"/>
                  </a:lnTo>
                  <a:cubicBezTo>
                    <a:pt x="14510" y="12879"/>
                    <a:pt x="14195" y="13480"/>
                    <a:pt x="13909" y="14139"/>
                  </a:cubicBezTo>
                  <a:lnTo>
                    <a:pt x="13880" y="14196"/>
                  </a:lnTo>
                  <a:lnTo>
                    <a:pt x="13795" y="14196"/>
                  </a:lnTo>
                  <a:cubicBezTo>
                    <a:pt x="13279" y="14110"/>
                    <a:pt x="12736" y="14196"/>
                    <a:pt x="12278" y="14425"/>
                  </a:cubicBezTo>
                  <a:lnTo>
                    <a:pt x="12192" y="14454"/>
                  </a:lnTo>
                  <a:lnTo>
                    <a:pt x="11848" y="13881"/>
                  </a:lnTo>
                  <a:cubicBezTo>
                    <a:pt x="11705" y="14053"/>
                    <a:pt x="11562" y="14196"/>
                    <a:pt x="11419" y="14310"/>
                  </a:cubicBezTo>
                  <a:cubicBezTo>
                    <a:pt x="11362" y="14396"/>
                    <a:pt x="11276" y="14454"/>
                    <a:pt x="11219" y="14511"/>
                  </a:cubicBezTo>
                  <a:cubicBezTo>
                    <a:pt x="10990" y="14740"/>
                    <a:pt x="10818" y="15026"/>
                    <a:pt x="10790" y="15341"/>
                  </a:cubicBezTo>
                  <a:cubicBezTo>
                    <a:pt x="10818" y="15512"/>
                    <a:pt x="10875" y="15656"/>
                    <a:pt x="11019" y="15770"/>
                  </a:cubicBezTo>
                  <a:cubicBezTo>
                    <a:pt x="11104" y="15856"/>
                    <a:pt x="11190" y="15885"/>
                    <a:pt x="11305" y="15856"/>
                  </a:cubicBezTo>
                  <a:lnTo>
                    <a:pt x="11448" y="15827"/>
                  </a:lnTo>
                  <a:lnTo>
                    <a:pt x="11448" y="17029"/>
                  </a:lnTo>
                  <a:cubicBezTo>
                    <a:pt x="11620" y="17058"/>
                    <a:pt x="11791" y="17029"/>
                    <a:pt x="11963" y="16972"/>
                  </a:cubicBezTo>
                  <a:lnTo>
                    <a:pt x="12049" y="16943"/>
                  </a:lnTo>
                  <a:lnTo>
                    <a:pt x="12106" y="17029"/>
                  </a:lnTo>
                  <a:cubicBezTo>
                    <a:pt x="12364" y="17459"/>
                    <a:pt x="12564" y="17945"/>
                    <a:pt x="12678" y="18460"/>
                  </a:cubicBezTo>
                  <a:cubicBezTo>
                    <a:pt x="12736" y="18718"/>
                    <a:pt x="12707" y="19004"/>
                    <a:pt x="12564" y="19233"/>
                  </a:cubicBezTo>
                  <a:cubicBezTo>
                    <a:pt x="12507" y="19347"/>
                    <a:pt x="12364" y="19405"/>
                    <a:pt x="12249" y="19405"/>
                  </a:cubicBezTo>
                  <a:lnTo>
                    <a:pt x="12135" y="19405"/>
                  </a:lnTo>
                  <a:lnTo>
                    <a:pt x="12135" y="19290"/>
                  </a:lnTo>
                  <a:cubicBezTo>
                    <a:pt x="12135" y="19061"/>
                    <a:pt x="11734" y="19033"/>
                    <a:pt x="11505" y="19033"/>
                  </a:cubicBezTo>
                  <a:lnTo>
                    <a:pt x="10618" y="19090"/>
                  </a:lnTo>
                  <a:cubicBezTo>
                    <a:pt x="10389" y="19061"/>
                    <a:pt x="10160" y="19118"/>
                    <a:pt x="9931" y="19233"/>
                  </a:cubicBezTo>
                  <a:cubicBezTo>
                    <a:pt x="9759" y="19319"/>
                    <a:pt x="9702" y="19519"/>
                    <a:pt x="9759" y="19719"/>
                  </a:cubicBezTo>
                  <a:lnTo>
                    <a:pt x="9902" y="19948"/>
                  </a:lnTo>
                  <a:lnTo>
                    <a:pt x="9101" y="19748"/>
                  </a:lnTo>
                  <a:lnTo>
                    <a:pt x="8901" y="20177"/>
                  </a:lnTo>
                  <a:lnTo>
                    <a:pt x="8700" y="20092"/>
                  </a:lnTo>
                  <a:lnTo>
                    <a:pt x="8987" y="19491"/>
                  </a:lnTo>
                  <a:lnTo>
                    <a:pt x="9502" y="19605"/>
                  </a:lnTo>
                  <a:cubicBezTo>
                    <a:pt x="9502" y="19376"/>
                    <a:pt x="9616" y="19176"/>
                    <a:pt x="9817" y="19033"/>
                  </a:cubicBezTo>
                  <a:cubicBezTo>
                    <a:pt x="10045" y="18918"/>
                    <a:pt x="10332" y="18861"/>
                    <a:pt x="10589" y="18861"/>
                  </a:cubicBezTo>
                  <a:lnTo>
                    <a:pt x="11476" y="18804"/>
                  </a:lnTo>
                  <a:cubicBezTo>
                    <a:pt x="11848" y="18775"/>
                    <a:pt x="12221" y="18861"/>
                    <a:pt x="12335" y="19176"/>
                  </a:cubicBezTo>
                  <a:cubicBezTo>
                    <a:pt x="12364" y="19147"/>
                    <a:pt x="12392" y="19118"/>
                    <a:pt x="12392" y="19118"/>
                  </a:cubicBezTo>
                  <a:cubicBezTo>
                    <a:pt x="12507" y="18918"/>
                    <a:pt x="12507" y="18718"/>
                    <a:pt x="12449" y="18517"/>
                  </a:cubicBezTo>
                  <a:cubicBezTo>
                    <a:pt x="12364" y="18060"/>
                    <a:pt x="12192" y="17630"/>
                    <a:pt x="11963" y="17230"/>
                  </a:cubicBezTo>
                  <a:cubicBezTo>
                    <a:pt x="11734" y="17287"/>
                    <a:pt x="11534" y="17287"/>
                    <a:pt x="11333" y="17258"/>
                  </a:cubicBezTo>
                  <a:lnTo>
                    <a:pt x="11219" y="17258"/>
                  </a:lnTo>
                  <a:lnTo>
                    <a:pt x="11219" y="16142"/>
                  </a:lnTo>
                  <a:cubicBezTo>
                    <a:pt x="11104" y="16113"/>
                    <a:pt x="10961" y="16056"/>
                    <a:pt x="10875" y="15970"/>
                  </a:cubicBezTo>
                  <a:cubicBezTo>
                    <a:pt x="10704" y="15827"/>
                    <a:pt x="10589" y="15598"/>
                    <a:pt x="10589" y="15369"/>
                  </a:cubicBezTo>
                  <a:cubicBezTo>
                    <a:pt x="10618" y="14997"/>
                    <a:pt x="10790" y="14654"/>
                    <a:pt x="11076" y="14396"/>
                  </a:cubicBezTo>
                  <a:cubicBezTo>
                    <a:pt x="11133" y="14339"/>
                    <a:pt x="11190" y="14253"/>
                    <a:pt x="11276" y="14196"/>
                  </a:cubicBezTo>
                  <a:cubicBezTo>
                    <a:pt x="11448" y="14053"/>
                    <a:pt x="11620" y="13853"/>
                    <a:pt x="11734" y="13681"/>
                  </a:cubicBezTo>
                  <a:lnTo>
                    <a:pt x="11848" y="13509"/>
                  </a:lnTo>
                  <a:lnTo>
                    <a:pt x="12306" y="14196"/>
                  </a:lnTo>
                  <a:cubicBezTo>
                    <a:pt x="12764" y="13996"/>
                    <a:pt x="13251" y="13938"/>
                    <a:pt x="13766" y="14024"/>
                  </a:cubicBezTo>
                  <a:cubicBezTo>
                    <a:pt x="14052" y="13395"/>
                    <a:pt x="14367" y="12794"/>
                    <a:pt x="14710" y="12221"/>
                  </a:cubicBezTo>
                  <a:lnTo>
                    <a:pt x="14968" y="11792"/>
                  </a:lnTo>
                  <a:cubicBezTo>
                    <a:pt x="15111" y="11534"/>
                    <a:pt x="15283" y="11305"/>
                    <a:pt x="15512" y="11105"/>
                  </a:cubicBezTo>
                  <a:cubicBezTo>
                    <a:pt x="15569" y="11048"/>
                    <a:pt x="15655" y="10991"/>
                    <a:pt x="15741" y="10933"/>
                  </a:cubicBezTo>
                  <a:cubicBezTo>
                    <a:pt x="15912" y="10848"/>
                    <a:pt x="16056" y="10704"/>
                    <a:pt x="16141" y="10533"/>
                  </a:cubicBezTo>
                  <a:cubicBezTo>
                    <a:pt x="16170" y="10504"/>
                    <a:pt x="16170" y="10475"/>
                    <a:pt x="16199" y="10418"/>
                  </a:cubicBezTo>
                  <a:cubicBezTo>
                    <a:pt x="16199" y="10332"/>
                    <a:pt x="16227" y="10275"/>
                    <a:pt x="16256" y="10189"/>
                  </a:cubicBezTo>
                  <a:cubicBezTo>
                    <a:pt x="16342" y="10075"/>
                    <a:pt x="16428" y="9989"/>
                    <a:pt x="16571" y="9932"/>
                  </a:cubicBezTo>
                  <a:cubicBezTo>
                    <a:pt x="16628" y="9903"/>
                    <a:pt x="16685" y="9874"/>
                    <a:pt x="16742" y="9817"/>
                  </a:cubicBezTo>
                  <a:cubicBezTo>
                    <a:pt x="16914" y="9646"/>
                    <a:pt x="16914" y="9359"/>
                    <a:pt x="16914" y="9045"/>
                  </a:cubicBezTo>
                  <a:cubicBezTo>
                    <a:pt x="16885" y="8730"/>
                    <a:pt x="16885" y="8329"/>
                    <a:pt x="17172" y="8100"/>
                  </a:cubicBezTo>
                  <a:cubicBezTo>
                    <a:pt x="17286" y="8014"/>
                    <a:pt x="17429" y="7957"/>
                    <a:pt x="17572" y="7928"/>
                  </a:cubicBezTo>
                  <a:cubicBezTo>
                    <a:pt x="17630" y="7900"/>
                    <a:pt x="17715" y="7871"/>
                    <a:pt x="17773" y="7843"/>
                  </a:cubicBezTo>
                  <a:cubicBezTo>
                    <a:pt x="17887" y="7814"/>
                    <a:pt x="17944" y="7728"/>
                    <a:pt x="18002" y="7642"/>
                  </a:cubicBezTo>
                  <a:cubicBezTo>
                    <a:pt x="18030" y="7585"/>
                    <a:pt x="18030" y="7556"/>
                    <a:pt x="18002" y="7528"/>
                  </a:cubicBezTo>
                  <a:lnTo>
                    <a:pt x="17944" y="7413"/>
                  </a:lnTo>
                  <a:lnTo>
                    <a:pt x="18059" y="7356"/>
                  </a:lnTo>
                  <a:cubicBezTo>
                    <a:pt x="18202" y="7299"/>
                    <a:pt x="18374" y="7299"/>
                    <a:pt x="18545" y="7299"/>
                  </a:cubicBezTo>
                  <a:cubicBezTo>
                    <a:pt x="18631" y="7327"/>
                    <a:pt x="18688" y="7327"/>
                    <a:pt x="18774" y="7299"/>
                  </a:cubicBezTo>
                  <a:lnTo>
                    <a:pt x="19204" y="72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2" name="Google Shape;27692;p67"/>
            <p:cNvSpPr/>
            <p:nvPr/>
          </p:nvSpPr>
          <p:spPr>
            <a:xfrm>
              <a:off x="3308775" y="2388850"/>
              <a:ext cx="3600" cy="7900"/>
            </a:xfrm>
            <a:custGeom>
              <a:avLst/>
              <a:gdLst/>
              <a:ahLst/>
              <a:cxnLst/>
              <a:rect l="l" t="t" r="r" b="b"/>
              <a:pathLst>
                <a:path w="144" h="316" extrusionOk="0">
                  <a:moveTo>
                    <a:pt x="1" y="287"/>
                  </a:moveTo>
                  <a:lnTo>
                    <a:pt x="1" y="315"/>
                  </a:lnTo>
                  <a:lnTo>
                    <a:pt x="87" y="287"/>
                  </a:lnTo>
                  <a:cubicBezTo>
                    <a:pt x="115" y="258"/>
                    <a:pt x="144" y="229"/>
                    <a:pt x="144" y="201"/>
                  </a:cubicBezTo>
                  <a:cubicBezTo>
                    <a:pt x="144" y="115"/>
                    <a:pt x="115" y="58"/>
                    <a:pt x="87" y="0"/>
                  </a:cubicBezTo>
                  <a:cubicBezTo>
                    <a:pt x="87" y="0"/>
                    <a:pt x="87" y="0"/>
                    <a:pt x="87" y="29"/>
                  </a:cubicBezTo>
                  <a:cubicBezTo>
                    <a:pt x="29" y="115"/>
                    <a:pt x="1" y="201"/>
                    <a:pt x="1" y="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3" name="Google Shape;27693;p67"/>
            <p:cNvSpPr/>
            <p:nvPr/>
          </p:nvSpPr>
          <p:spPr>
            <a:xfrm>
              <a:off x="3087700" y="2395275"/>
              <a:ext cx="6450" cy="8625"/>
            </a:xfrm>
            <a:custGeom>
              <a:avLst/>
              <a:gdLst/>
              <a:ahLst/>
              <a:cxnLst/>
              <a:rect l="l" t="t" r="r" b="b"/>
              <a:pathLst>
                <a:path w="258" h="345" extrusionOk="0">
                  <a:moveTo>
                    <a:pt x="144" y="344"/>
                  </a:moveTo>
                  <a:lnTo>
                    <a:pt x="172" y="344"/>
                  </a:lnTo>
                  <a:cubicBezTo>
                    <a:pt x="229" y="316"/>
                    <a:pt x="258" y="259"/>
                    <a:pt x="258" y="201"/>
                  </a:cubicBezTo>
                  <a:lnTo>
                    <a:pt x="258" y="201"/>
                  </a:lnTo>
                  <a:lnTo>
                    <a:pt x="258" y="201"/>
                  </a:lnTo>
                  <a:cubicBezTo>
                    <a:pt x="258" y="201"/>
                    <a:pt x="229" y="173"/>
                    <a:pt x="201" y="144"/>
                  </a:cubicBezTo>
                  <a:cubicBezTo>
                    <a:pt x="201" y="115"/>
                    <a:pt x="115" y="1"/>
                    <a:pt x="0" y="1"/>
                  </a:cubicBezTo>
                  <a:lnTo>
                    <a:pt x="0" y="1"/>
                  </a:lnTo>
                  <a:cubicBezTo>
                    <a:pt x="0" y="87"/>
                    <a:pt x="29" y="173"/>
                    <a:pt x="58" y="259"/>
                  </a:cubicBezTo>
                  <a:cubicBezTo>
                    <a:pt x="58" y="287"/>
                    <a:pt x="115" y="316"/>
                    <a:pt x="144" y="3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4" name="Google Shape;27694;p67"/>
            <p:cNvSpPr/>
            <p:nvPr/>
          </p:nvSpPr>
          <p:spPr>
            <a:xfrm>
              <a:off x="3044775" y="2387425"/>
              <a:ext cx="6450" cy="4300"/>
            </a:xfrm>
            <a:custGeom>
              <a:avLst/>
              <a:gdLst/>
              <a:ahLst/>
              <a:cxnLst/>
              <a:rect l="l" t="t" r="r" b="b"/>
              <a:pathLst>
                <a:path w="258" h="172" extrusionOk="0">
                  <a:moveTo>
                    <a:pt x="86" y="172"/>
                  </a:moveTo>
                  <a:lnTo>
                    <a:pt x="115" y="172"/>
                  </a:lnTo>
                  <a:cubicBezTo>
                    <a:pt x="172" y="172"/>
                    <a:pt x="201" y="143"/>
                    <a:pt x="229" y="115"/>
                  </a:cubicBezTo>
                  <a:lnTo>
                    <a:pt x="258" y="29"/>
                  </a:lnTo>
                  <a:lnTo>
                    <a:pt x="29" y="0"/>
                  </a:lnTo>
                  <a:lnTo>
                    <a:pt x="29" y="29"/>
                  </a:lnTo>
                  <a:cubicBezTo>
                    <a:pt x="0" y="86"/>
                    <a:pt x="29" y="172"/>
                    <a:pt x="86"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5" name="Google Shape;27695;p67"/>
            <p:cNvSpPr/>
            <p:nvPr/>
          </p:nvSpPr>
          <p:spPr>
            <a:xfrm>
              <a:off x="2864475" y="2670025"/>
              <a:ext cx="11475" cy="10050"/>
            </a:xfrm>
            <a:custGeom>
              <a:avLst/>
              <a:gdLst/>
              <a:ahLst/>
              <a:cxnLst/>
              <a:rect l="l" t="t" r="r" b="b"/>
              <a:pathLst>
                <a:path w="459" h="402" extrusionOk="0">
                  <a:moveTo>
                    <a:pt x="258" y="58"/>
                  </a:moveTo>
                  <a:cubicBezTo>
                    <a:pt x="115" y="1"/>
                    <a:pt x="0" y="201"/>
                    <a:pt x="172" y="258"/>
                  </a:cubicBezTo>
                  <a:lnTo>
                    <a:pt x="458" y="401"/>
                  </a:lnTo>
                  <a:cubicBezTo>
                    <a:pt x="458" y="316"/>
                    <a:pt x="458" y="230"/>
                    <a:pt x="458" y="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6" name="Google Shape;27696;p67"/>
            <p:cNvSpPr/>
            <p:nvPr/>
          </p:nvSpPr>
          <p:spPr>
            <a:xfrm>
              <a:off x="2875925" y="2454675"/>
              <a:ext cx="2875" cy="7175"/>
            </a:xfrm>
            <a:custGeom>
              <a:avLst/>
              <a:gdLst/>
              <a:ahLst/>
              <a:cxnLst/>
              <a:rect l="l" t="t" r="r" b="b"/>
              <a:pathLst>
                <a:path w="115" h="287" extrusionOk="0">
                  <a:moveTo>
                    <a:pt x="57" y="0"/>
                  </a:moveTo>
                  <a:cubicBezTo>
                    <a:pt x="0" y="29"/>
                    <a:pt x="0" y="115"/>
                    <a:pt x="29" y="172"/>
                  </a:cubicBezTo>
                  <a:cubicBezTo>
                    <a:pt x="29" y="201"/>
                    <a:pt x="57" y="229"/>
                    <a:pt x="115" y="287"/>
                  </a:cubicBezTo>
                  <a:cubicBezTo>
                    <a:pt x="115" y="172"/>
                    <a:pt x="115" y="86"/>
                    <a:pt x="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7" name="Google Shape;27697;p67"/>
            <p:cNvSpPr/>
            <p:nvPr/>
          </p:nvSpPr>
          <p:spPr>
            <a:xfrm>
              <a:off x="4174500" y="2936200"/>
              <a:ext cx="8625" cy="8600"/>
            </a:xfrm>
            <a:custGeom>
              <a:avLst/>
              <a:gdLst/>
              <a:ahLst/>
              <a:cxnLst/>
              <a:rect l="l" t="t" r="r" b="b"/>
              <a:pathLst>
                <a:path w="345" h="344" extrusionOk="0">
                  <a:moveTo>
                    <a:pt x="287" y="115"/>
                  </a:moveTo>
                  <a:cubicBezTo>
                    <a:pt x="230" y="0"/>
                    <a:pt x="1" y="115"/>
                    <a:pt x="87" y="229"/>
                  </a:cubicBezTo>
                  <a:cubicBezTo>
                    <a:pt x="115" y="258"/>
                    <a:pt x="144" y="315"/>
                    <a:pt x="173" y="344"/>
                  </a:cubicBezTo>
                  <a:cubicBezTo>
                    <a:pt x="230" y="315"/>
                    <a:pt x="287" y="286"/>
                    <a:pt x="344" y="2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8" name="Google Shape;27698;p67"/>
            <p:cNvSpPr/>
            <p:nvPr/>
          </p:nvSpPr>
          <p:spPr>
            <a:xfrm>
              <a:off x="4808425" y="3361175"/>
              <a:ext cx="150275" cy="135975"/>
            </a:xfrm>
            <a:custGeom>
              <a:avLst/>
              <a:gdLst/>
              <a:ahLst/>
              <a:cxnLst/>
              <a:rect l="l" t="t" r="r" b="b"/>
              <a:pathLst>
                <a:path w="6011" h="5439" extrusionOk="0">
                  <a:moveTo>
                    <a:pt x="4379" y="1060"/>
                  </a:moveTo>
                  <a:cubicBezTo>
                    <a:pt x="4351" y="1146"/>
                    <a:pt x="4322" y="1203"/>
                    <a:pt x="4265" y="1232"/>
                  </a:cubicBezTo>
                  <a:cubicBezTo>
                    <a:pt x="4093" y="1375"/>
                    <a:pt x="3864" y="1146"/>
                    <a:pt x="3750" y="945"/>
                  </a:cubicBezTo>
                  <a:cubicBezTo>
                    <a:pt x="3607" y="1260"/>
                    <a:pt x="3464" y="1546"/>
                    <a:pt x="3349" y="1861"/>
                  </a:cubicBezTo>
                  <a:cubicBezTo>
                    <a:pt x="3063" y="1775"/>
                    <a:pt x="2777" y="1775"/>
                    <a:pt x="2490" y="1861"/>
                  </a:cubicBezTo>
                  <a:cubicBezTo>
                    <a:pt x="2490" y="1689"/>
                    <a:pt x="2490" y="1518"/>
                    <a:pt x="2519" y="1375"/>
                  </a:cubicBezTo>
                  <a:cubicBezTo>
                    <a:pt x="2233" y="1260"/>
                    <a:pt x="1889" y="1346"/>
                    <a:pt x="1689" y="1604"/>
                  </a:cubicBezTo>
                  <a:cubicBezTo>
                    <a:pt x="1489" y="1833"/>
                    <a:pt x="1346" y="2119"/>
                    <a:pt x="1145" y="2348"/>
                  </a:cubicBezTo>
                  <a:cubicBezTo>
                    <a:pt x="1117" y="2405"/>
                    <a:pt x="1060" y="2434"/>
                    <a:pt x="1002" y="2462"/>
                  </a:cubicBezTo>
                  <a:cubicBezTo>
                    <a:pt x="945" y="2462"/>
                    <a:pt x="888" y="2405"/>
                    <a:pt x="859" y="2376"/>
                  </a:cubicBezTo>
                  <a:cubicBezTo>
                    <a:pt x="659" y="2319"/>
                    <a:pt x="516" y="2519"/>
                    <a:pt x="430" y="2691"/>
                  </a:cubicBezTo>
                  <a:cubicBezTo>
                    <a:pt x="144" y="3407"/>
                    <a:pt x="1" y="4179"/>
                    <a:pt x="86" y="4952"/>
                  </a:cubicBezTo>
                  <a:cubicBezTo>
                    <a:pt x="430" y="4551"/>
                    <a:pt x="687" y="4065"/>
                    <a:pt x="831" y="3521"/>
                  </a:cubicBezTo>
                  <a:cubicBezTo>
                    <a:pt x="859" y="3292"/>
                    <a:pt x="945" y="3063"/>
                    <a:pt x="1060" y="2863"/>
                  </a:cubicBezTo>
                  <a:cubicBezTo>
                    <a:pt x="1231" y="2663"/>
                    <a:pt x="1546" y="2605"/>
                    <a:pt x="1689" y="2806"/>
                  </a:cubicBezTo>
                  <a:cubicBezTo>
                    <a:pt x="1718" y="2863"/>
                    <a:pt x="1746" y="2891"/>
                    <a:pt x="1775" y="2920"/>
                  </a:cubicBezTo>
                  <a:cubicBezTo>
                    <a:pt x="1804" y="2920"/>
                    <a:pt x="1889" y="2920"/>
                    <a:pt x="1918" y="2863"/>
                  </a:cubicBezTo>
                  <a:lnTo>
                    <a:pt x="2863" y="2290"/>
                  </a:lnTo>
                  <a:cubicBezTo>
                    <a:pt x="3034" y="2634"/>
                    <a:pt x="2977" y="3063"/>
                    <a:pt x="2691" y="3349"/>
                  </a:cubicBezTo>
                  <a:cubicBezTo>
                    <a:pt x="2634" y="3407"/>
                    <a:pt x="2576" y="3464"/>
                    <a:pt x="2519" y="3550"/>
                  </a:cubicBezTo>
                  <a:cubicBezTo>
                    <a:pt x="2405" y="3865"/>
                    <a:pt x="2977" y="4036"/>
                    <a:pt x="3034" y="4351"/>
                  </a:cubicBezTo>
                  <a:cubicBezTo>
                    <a:pt x="3063" y="4523"/>
                    <a:pt x="2977" y="4723"/>
                    <a:pt x="3091" y="4838"/>
                  </a:cubicBezTo>
                  <a:cubicBezTo>
                    <a:pt x="3149" y="4895"/>
                    <a:pt x="3235" y="4923"/>
                    <a:pt x="3320" y="4923"/>
                  </a:cubicBezTo>
                  <a:cubicBezTo>
                    <a:pt x="3693" y="5009"/>
                    <a:pt x="4122" y="4923"/>
                    <a:pt x="4437" y="4666"/>
                  </a:cubicBezTo>
                  <a:lnTo>
                    <a:pt x="5095" y="5439"/>
                  </a:lnTo>
                  <a:cubicBezTo>
                    <a:pt x="5438" y="5238"/>
                    <a:pt x="5324" y="4694"/>
                    <a:pt x="5123" y="4322"/>
                  </a:cubicBezTo>
                  <a:cubicBezTo>
                    <a:pt x="4923" y="3979"/>
                    <a:pt x="4694" y="3521"/>
                    <a:pt x="4923" y="3178"/>
                  </a:cubicBezTo>
                  <a:cubicBezTo>
                    <a:pt x="5123" y="3092"/>
                    <a:pt x="5324" y="3321"/>
                    <a:pt x="5352" y="3521"/>
                  </a:cubicBezTo>
                  <a:cubicBezTo>
                    <a:pt x="5381" y="3750"/>
                    <a:pt x="5295" y="3979"/>
                    <a:pt x="5324" y="4179"/>
                  </a:cubicBezTo>
                  <a:cubicBezTo>
                    <a:pt x="5352" y="4408"/>
                    <a:pt x="5581" y="4609"/>
                    <a:pt x="5782" y="4494"/>
                  </a:cubicBezTo>
                  <a:cubicBezTo>
                    <a:pt x="5667" y="4122"/>
                    <a:pt x="5667" y="3693"/>
                    <a:pt x="5839" y="3321"/>
                  </a:cubicBezTo>
                  <a:cubicBezTo>
                    <a:pt x="5925" y="3149"/>
                    <a:pt x="5982" y="2949"/>
                    <a:pt x="6011" y="2748"/>
                  </a:cubicBezTo>
                  <a:cubicBezTo>
                    <a:pt x="5982" y="2634"/>
                    <a:pt x="5925" y="2491"/>
                    <a:pt x="5868" y="2376"/>
                  </a:cubicBezTo>
                  <a:cubicBezTo>
                    <a:pt x="5724" y="2090"/>
                    <a:pt x="5667" y="1775"/>
                    <a:pt x="5696" y="1432"/>
                  </a:cubicBezTo>
                  <a:cubicBezTo>
                    <a:pt x="5753" y="1260"/>
                    <a:pt x="5753" y="1060"/>
                    <a:pt x="5696" y="860"/>
                  </a:cubicBezTo>
                  <a:cubicBezTo>
                    <a:pt x="5410" y="1"/>
                    <a:pt x="4608" y="545"/>
                    <a:pt x="4379" y="10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9" name="Google Shape;27699;p67"/>
            <p:cNvSpPr/>
            <p:nvPr/>
          </p:nvSpPr>
          <p:spPr>
            <a:xfrm>
              <a:off x="4830600" y="3326125"/>
              <a:ext cx="37250" cy="57275"/>
            </a:xfrm>
            <a:custGeom>
              <a:avLst/>
              <a:gdLst/>
              <a:ahLst/>
              <a:cxnLst/>
              <a:rect l="l" t="t" r="r" b="b"/>
              <a:pathLst>
                <a:path w="1490" h="2291" extrusionOk="0">
                  <a:moveTo>
                    <a:pt x="716" y="144"/>
                  </a:moveTo>
                  <a:cubicBezTo>
                    <a:pt x="688" y="373"/>
                    <a:pt x="688" y="602"/>
                    <a:pt x="745" y="831"/>
                  </a:cubicBezTo>
                  <a:cubicBezTo>
                    <a:pt x="573" y="1002"/>
                    <a:pt x="344" y="1145"/>
                    <a:pt x="115" y="1203"/>
                  </a:cubicBezTo>
                  <a:cubicBezTo>
                    <a:pt x="87" y="1346"/>
                    <a:pt x="58" y="1460"/>
                    <a:pt x="1" y="1575"/>
                  </a:cubicBezTo>
                  <a:cubicBezTo>
                    <a:pt x="230" y="1689"/>
                    <a:pt x="430" y="1832"/>
                    <a:pt x="602" y="2033"/>
                  </a:cubicBezTo>
                  <a:cubicBezTo>
                    <a:pt x="659" y="2090"/>
                    <a:pt x="716" y="2176"/>
                    <a:pt x="802" y="2204"/>
                  </a:cubicBezTo>
                  <a:cubicBezTo>
                    <a:pt x="859" y="2262"/>
                    <a:pt x="974" y="2290"/>
                    <a:pt x="1060" y="2233"/>
                  </a:cubicBezTo>
                  <a:lnTo>
                    <a:pt x="945" y="1718"/>
                  </a:lnTo>
                  <a:cubicBezTo>
                    <a:pt x="917" y="1661"/>
                    <a:pt x="917" y="1603"/>
                    <a:pt x="917" y="1546"/>
                  </a:cubicBezTo>
                  <a:cubicBezTo>
                    <a:pt x="917" y="1489"/>
                    <a:pt x="945" y="1432"/>
                    <a:pt x="945" y="1374"/>
                  </a:cubicBezTo>
                  <a:cubicBezTo>
                    <a:pt x="1060" y="1088"/>
                    <a:pt x="1174" y="773"/>
                    <a:pt x="1289" y="487"/>
                  </a:cubicBezTo>
                  <a:cubicBezTo>
                    <a:pt x="1489" y="1"/>
                    <a:pt x="1031" y="58"/>
                    <a:pt x="716" y="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0" name="Google Shape;27700;p67"/>
            <p:cNvSpPr/>
            <p:nvPr/>
          </p:nvSpPr>
          <p:spPr>
            <a:xfrm>
              <a:off x="4815575" y="3293925"/>
              <a:ext cx="36525" cy="45825"/>
            </a:xfrm>
            <a:custGeom>
              <a:avLst/>
              <a:gdLst/>
              <a:ahLst/>
              <a:cxnLst/>
              <a:rect l="l" t="t" r="r" b="b"/>
              <a:pathLst>
                <a:path w="1461" h="1833" extrusionOk="0">
                  <a:moveTo>
                    <a:pt x="173" y="287"/>
                  </a:moveTo>
                  <a:cubicBezTo>
                    <a:pt x="87" y="316"/>
                    <a:pt x="87" y="373"/>
                    <a:pt x="115" y="459"/>
                  </a:cubicBezTo>
                  <a:cubicBezTo>
                    <a:pt x="115" y="573"/>
                    <a:pt x="144" y="688"/>
                    <a:pt x="144" y="831"/>
                  </a:cubicBezTo>
                  <a:cubicBezTo>
                    <a:pt x="173" y="859"/>
                    <a:pt x="173" y="888"/>
                    <a:pt x="144" y="945"/>
                  </a:cubicBezTo>
                  <a:cubicBezTo>
                    <a:pt x="144" y="974"/>
                    <a:pt x="115" y="1002"/>
                    <a:pt x="87" y="1031"/>
                  </a:cubicBezTo>
                  <a:cubicBezTo>
                    <a:pt x="1" y="1174"/>
                    <a:pt x="1" y="1317"/>
                    <a:pt x="87" y="1460"/>
                  </a:cubicBezTo>
                  <a:cubicBezTo>
                    <a:pt x="87" y="1489"/>
                    <a:pt x="87" y="1518"/>
                    <a:pt x="115" y="1546"/>
                  </a:cubicBezTo>
                  <a:cubicBezTo>
                    <a:pt x="173" y="1575"/>
                    <a:pt x="201" y="1603"/>
                    <a:pt x="258" y="1575"/>
                  </a:cubicBezTo>
                  <a:lnTo>
                    <a:pt x="630" y="1575"/>
                  </a:lnTo>
                  <a:cubicBezTo>
                    <a:pt x="630" y="1575"/>
                    <a:pt x="659" y="1575"/>
                    <a:pt x="688" y="1575"/>
                  </a:cubicBezTo>
                  <a:cubicBezTo>
                    <a:pt x="716" y="1603"/>
                    <a:pt x="716" y="1603"/>
                    <a:pt x="716" y="1632"/>
                  </a:cubicBezTo>
                  <a:lnTo>
                    <a:pt x="831" y="1832"/>
                  </a:lnTo>
                  <a:cubicBezTo>
                    <a:pt x="917" y="1718"/>
                    <a:pt x="945" y="1546"/>
                    <a:pt x="917" y="1403"/>
                  </a:cubicBezTo>
                  <a:cubicBezTo>
                    <a:pt x="917" y="1346"/>
                    <a:pt x="917" y="1289"/>
                    <a:pt x="917" y="1231"/>
                  </a:cubicBezTo>
                  <a:cubicBezTo>
                    <a:pt x="945" y="1231"/>
                    <a:pt x="974" y="1203"/>
                    <a:pt x="1002" y="1203"/>
                  </a:cubicBezTo>
                  <a:lnTo>
                    <a:pt x="1317" y="917"/>
                  </a:lnTo>
                  <a:cubicBezTo>
                    <a:pt x="1375" y="945"/>
                    <a:pt x="1432" y="974"/>
                    <a:pt x="1432" y="917"/>
                  </a:cubicBezTo>
                  <a:cubicBezTo>
                    <a:pt x="1460" y="888"/>
                    <a:pt x="1432" y="859"/>
                    <a:pt x="1432" y="831"/>
                  </a:cubicBezTo>
                  <a:cubicBezTo>
                    <a:pt x="1375" y="745"/>
                    <a:pt x="1317" y="659"/>
                    <a:pt x="1260" y="573"/>
                  </a:cubicBezTo>
                  <a:cubicBezTo>
                    <a:pt x="1174" y="487"/>
                    <a:pt x="1088" y="430"/>
                    <a:pt x="974" y="430"/>
                  </a:cubicBezTo>
                  <a:cubicBezTo>
                    <a:pt x="774" y="430"/>
                    <a:pt x="716" y="487"/>
                    <a:pt x="630" y="287"/>
                  </a:cubicBezTo>
                  <a:cubicBezTo>
                    <a:pt x="630" y="230"/>
                    <a:pt x="630" y="29"/>
                    <a:pt x="545" y="29"/>
                  </a:cubicBezTo>
                  <a:cubicBezTo>
                    <a:pt x="459" y="1"/>
                    <a:pt x="430" y="115"/>
                    <a:pt x="401" y="144"/>
                  </a:cubicBezTo>
                  <a:cubicBezTo>
                    <a:pt x="344" y="201"/>
                    <a:pt x="258" y="258"/>
                    <a:pt x="173" y="2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1" name="Google Shape;27701;p67"/>
            <p:cNvSpPr/>
            <p:nvPr/>
          </p:nvSpPr>
          <p:spPr>
            <a:xfrm>
              <a:off x="4861375" y="3323975"/>
              <a:ext cx="17900" cy="53700"/>
            </a:xfrm>
            <a:custGeom>
              <a:avLst/>
              <a:gdLst/>
              <a:ahLst/>
              <a:cxnLst/>
              <a:rect l="l" t="t" r="r" b="b"/>
              <a:pathLst>
                <a:path w="716" h="2148" extrusionOk="0">
                  <a:moveTo>
                    <a:pt x="401" y="545"/>
                  </a:moveTo>
                  <a:cubicBezTo>
                    <a:pt x="344" y="659"/>
                    <a:pt x="287" y="773"/>
                    <a:pt x="229" y="859"/>
                  </a:cubicBezTo>
                  <a:cubicBezTo>
                    <a:pt x="172" y="917"/>
                    <a:pt x="115" y="974"/>
                    <a:pt x="86" y="1031"/>
                  </a:cubicBezTo>
                  <a:cubicBezTo>
                    <a:pt x="58" y="1146"/>
                    <a:pt x="29" y="1231"/>
                    <a:pt x="29" y="1346"/>
                  </a:cubicBezTo>
                  <a:cubicBezTo>
                    <a:pt x="29" y="1603"/>
                    <a:pt x="0" y="1890"/>
                    <a:pt x="0" y="2147"/>
                  </a:cubicBezTo>
                  <a:cubicBezTo>
                    <a:pt x="115" y="2033"/>
                    <a:pt x="172" y="1861"/>
                    <a:pt x="201" y="1689"/>
                  </a:cubicBezTo>
                  <a:cubicBezTo>
                    <a:pt x="172" y="1546"/>
                    <a:pt x="201" y="1403"/>
                    <a:pt x="258" y="1289"/>
                  </a:cubicBezTo>
                  <a:cubicBezTo>
                    <a:pt x="287" y="1231"/>
                    <a:pt x="344" y="1174"/>
                    <a:pt x="401" y="1146"/>
                  </a:cubicBezTo>
                  <a:cubicBezTo>
                    <a:pt x="458" y="1088"/>
                    <a:pt x="458" y="1031"/>
                    <a:pt x="430" y="974"/>
                  </a:cubicBezTo>
                  <a:cubicBezTo>
                    <a:pt x="544" y="945"/>
                    <a:pt x="630" y="945"/>
                    <a:pt x="716" y="974"/>
                  </a:cubicBezTo>
                  <a:cubicBezTo>
                    <a:pt x="687" y="630"/>
                    <a:pt x="687" y="316"/>
                    <a:pt x="659" y="1"/>
                  </a:cubicBezTo>
                  <a:cubicBezTo>
                    <a:pt x="573" y="172"/>
                    <a:pt x="487" y="373"/>
                    <a:pt x="401" y="5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2" name="Google Shape;27702;p67"/>
            <p:cNvSpPr/>
            <p:nvPr/>
          </p:nvSpPr>
          <p:spPr>
            <a:xfrm>
              <a:off x="4873525" y="3352600"/>
              <a:ext cx="27950" cy="15775"/>
            </a:xfrm>
            <a:custGeom>
              <a:avLst/>
              <a:gdLst/>
              <a:ahLst/>
              <a:cxnLst/>
              <a:rect l="l" t="t" r="r" b="b"/>
              <a:pathLst>
                <a:path w="1118" h="631" extrusionOk="0">
                  <a:moveTo>
                    <a:pt x="631" y="1"/>
                  </a:moveTo>
                  <a:cubicBezTo>
                    <a:pt x="602" y="1"/>
                    <a:pt x="573" y="1"/>
                    <a:pt x="545" y="1"/>
                  </a:cubicBezTo>
                  <a:cubicBezTo>
                    <a:pt x="516" y="1"/>
                    <a:pt x="487" y="29"/>
                    <a:pt x="459" y="29"/>
                  </a:cubicBezTo>
                  <a:cubicBezTo>
                    <a:pt x="373" y="86"/>
                    <a:pt x="287" y="144"/>
                    <a:pt x="230" y="229"/>
                  </a:cubicBezTo>
                  <a:cubicBezTo>
                    <a:pt x="201" y="315"/>
                    <a:pt x="173" y="373"/>
                    <a:pt x="144" y="430"/>
                  </a:cubicBezTo>
                  <a:cubicBezTo>
                    <a:pt x="115" y="516"/>
                    <a:pt x="58" y="573"/>
                    <a:pt x="1" y="573"/>
                  </a:cubicBezTo>
                  <a:cubicBezTo>
                    <a:pt x="173" y="630"/>
                    <a:pt x="344" y="630"/>
                    <a:pt x="545" y="602"/>
                  </a:cubicBezTo>
                  <a:cubicBezTo>
                    <a:pt x="602" y="602"/>
                    <a:pt x="688" y="573"/>
                    <a:pt x="745" y="573"/>
                  </a:cubicBezTo>
                  <a:cubicBezTo>
                    <a:pt x="888" y="516"/>
                    <a:pt x="1117" y="344"/>
                    <a:pt x="1060" y="172"/>
                  </a:cubicBezTo>
                  <a:cubicBezTo>
                    <a:pt x="974" y="29"/>
                    <a:pt x="745" y="29"/>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703" name="Google Shape;27703;p67"/>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LOCATE THE COUNTRY</a:t>
            </a:r>
            <a:endParaRPr lang="en-GB"/>
          </a:p>
        </p:txBody>
      </p:sp>
      <p:sp>
        <p:nvSpPr>
          <p:cNvPr id="27704" name="Google Shape;27704;p67"/>
          <p:cNvSpPr txBox="1"/>
          <p:nvPr>
            <p:ph type="ctrTitle" idx="4294967295"/>
          </p:nvPr>
        </p:nvSpPr>
        <p:spPr>
          <a:xfrm>
            <a:off x="6692675" y="2300475"/>
            <a:ext cx="1537800" cy="352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000"/>
              <a:t>VIETNAM</a:t>
            </a:r>
            <a:endParaRPr sz="2000"/>
          </a:p>
        </p:txBody>
      </p:sp>
      <p:sp>
        <p:nvSpPr>
          <p:cNvPr id="27705" name="Google Shape;27705;p67"/>
          <p:cNvSpPr txBox="1"/>
          <p:nvPr>
            <p:ph type="subTitle" idx="4294967295"/>
          </p:nvPr>
        </p:nvSpPr>
        <p:spPr>
          <a:xfrm>
            <a:off x="6692675" y="2606600"/>
            <a:ext cx="1537800" cy="11901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a:t>Mercury is the closest planet to the Sun and the smallest of</a:t>
            </a:r>
            <a:br>
              <a:rPr lang="en-GB"/>
            </a:br>
            <a:r>
              <a:rPr lang="en-GB"/>
              <a:t>them all</a:t>
            </a:r>
            <a:endParaRPr sz="1400"/>
          </a:p>
        </p:txBody>
      </p:sp>
      <p:cxnSp>
        <p:nvCxnSpPr>
          <p:cNvPr id="27706" name="Google Shape;27706;p67"/>
          <p:cNvCxnSpPr>
            <a:stCxn id="27704" idx="1"/>
          </p:cNvCxnSpPr>
          <p:nvPr/>
        </p:nvCxnSpPr>
        <p:spPr>
          <a:xfrm flipH="1">
            <a:off x="4005275" y="2476875"/>
            <a:ext cx="2687400" cy="1188300"/>
          </a:xfrm>
          <a:prstGeom prst="bentConnector3">
            <a:avLst>
              <a:gd name="adj1" fmla="val 19156"/>
            </a:avLst>
          </a:prstGeom>
          <a:noFill/>
          <a:ln w="9525" cap="flat" cmpd="sng">
            <a:solidFill>
              <a:schemeClr val="dk2"/>
            </a:solidFill>
            <a:prstDash val="solid"/>
            <a:round/>
            <a:headEnd type="none" w="med" len="med"/>
            <a:tailEnd type="oval" w="med" len="med"/>
          </a:ln>
        </p:spPr>
      </p:cxnSp>
      <p:grpSp>
        <p:nvGrpSpPr>
          <p:cNvPr id="27707" name="Google Shape;27707;p67"/>
          <p:cNvGrpSpPr/>
          <p:nvPr/>
        </p:nvGrpSpPr>
        <p:grpSpPr>
          <a:xfrm>
            <a:off x="7929235" y="-37797"/>
            <a:ext cx="1045816" cy="1526485"/>
            <a:chOff x="7929235" y="-37797"/>
            <a:chExt cx="1045816" cy="1526485"/>
          </a:xfrm>
        </p:grpSpPr>
        <p:sp>
          <p:nvSpPr>
            <p:cNvPr id="27708" name="Google Shape;27708;p67"/>
            <p:cNvSpPr/>
            <p:nvPr/>
          </p:nvSpPr>
          <p:spPr>
            <a:xfrm flipH="1">
              <a:off x="8429366" y="1161690"/>
              <a:ext cx="144017" cy="326997"/>
            </a:xfrm>
            <a:custGeom>
              <a:avLst/>
              <a:gdLst/>
              <a:ahLst/>
              <a:cxnLst/>
              <a:rect l="l" t="t" r="r" b="b"/>
              <a:pathLst>
                <a:path w="3759" h="8535" fill="none" extrusionOk="0">
                  <a:moveTo>
                    <a:pt x="3758" y="1"/>
                  </a:moveTo>
                  <a:cubicBezTo>
                    <a:pt x="3673" y="3787"/>
                    <a:pt x="2515" y="6697"/>
                    <a:pt x="0" y="8534"/>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9" name="Google Shape;27709;p67"/>
            <p:cNvSpPr/>
            <p:nvPr/>
          </p:nvSpPr>
          <p:spPr>
            <a:xfrm flipH="1">
              <a:off x="8475916" y="1148702"/>
              <a:ext cx="171104" cy="319411"/>
            </a:xfrm>
            <a:custGeom>
              <a:avLst/>
              <a:gdLst/>
              <a:ahLst/>
              <a:cxnLst/>
              <a:rect l="l" t="t" r="r" b="b"/>
              <a:pathLst>
                <a:path w="4466" h="8337" fill="none" extrusionOk="0">
                  <a:moveTo>
                    <a:pt x="4465" y="1"/>
                  </a:moveTo>
                  <a:cubicBezTo>
                    <a:pt x="3928" y="3194"/>
                    <a:pt x="2346" y="6132"/>
                    <a:pt x="1" y="8336"/>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0" name="Google Shape;27710;p67"/>
            <p:cNvSpPr/>
            <p:nvPr/>
          </p:nvSpPr>
          <p:spPr>
            <a:xfrm flipH="1">
              <a:off x="8521393" y="1125983"/>
              <a:ext cx="210067" cy="307496"/>
            </a:xfrm>
            <a:custGeom>
              <a:avLst/>
              <a:gdLst/>
              <a:ahLst/>
              <a:cxnLst/>
              <a:rect l="l" t="t" r="r" b="b"/>
              <a:pathLst>
                <a:path w="5483" h="8026" fill="none" extrusionOk="0">
                  <a:moveTo>
                    <a:pt x="5482" y="0"/>
                  </a:moveTo>
                  <a:cubicBezTo>
                    <a:pt x="4832" y="2967"/>
                    <a:pt x="2515" y="6414"/>
                    <a:pt x="1" y="8025"/>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1" name="Google Shape;27711;p67"/>
            <p:cNvSpPr/>
            <p:nvPr/>
          </p:nvSpPr>
          <p:spPr>
            <a:xfrm flipH="1">
              <a:off x="8666444" y="1041542"/>
              <a:ext cx="308607" cy="193823"/>
            </a:xfrm>
            <a:custGeom>
              <a:avLst/>
              <a:gdLst/>
              <a:ahLst/>
              <a:cxnLst/>
              <a:rect l="l" t="t" r="r" b="b"/>
              <a:pathLst>
                <a:path w="8055" h="5059" fill="none" extrusionOk="0">
                  <a:moveTo>
                    <a:pt x="8054" y="0"/>
                  </a:moveTo>
                  <a:cubicBezTo>
                    <a:pt x="6669" y="2967"/>
                    <a:pt x="3109" y="3561"/>
                    <a:pt x="1" y="5058"/>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2" name="Google Shape;27712;p67"/>
            <p:cNvSpPr/>
            <p:nvPr/>
          </p:nvSpPr>
          <p:spPr>
            <a:xfrm flipH="1">
              <a:off x="8628591" y="1072920"/>
              <a:ext cx="266349" cy="270678"/>
            </a:xfrm>
            <a:custGeom>
              <a:avLst/>
              <a:gdLst/>
              <a:ahLst/>
              <a:cxnLst/>
              <a:rect l="l" t="t" r="r" b="b"/>
              <a:pathLst>
                <a:path w="6952" h="7065" fill="none" extrusionOk="0">
                  <a:moveTo>
                    <a:pt x="6952" y="1"/>
                  </a:moveTo>
                  <a:cubicBezTo>
                    <a:pt x="5793" y="4126"/>
                    <a:pt x="2487" y="4748"/>
                    <a:pt x="1" y="7065"/>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3" name="Google Shape;27713;p67"/>
            <p:cNvSpPr/>
            <p:nvPr/>
          </p:nvSpPr>
          <p:spPr>
            <a:xfrm flipH="1">
              <a:off x="8583115" y="1095678"/>
              <a:ext cx="217615" cy="297726"/>
            </a:xfrm>
            <a:custGeom>
              <a:avLst/>
              <a:gdLst/>
              <a:ahLst/>
              <a:cxnLst/>
              <a:rect l="l" t="t" r="r" b="b"/>
              <a:pathLst>
                <a:path w="5680" h="7771" fill="none" extrusionOk="0">
                  <a:moveTo>
                    <a:pt x="5680" y="0"/>
                  </a:moveTo>
                  <a:cubicBezTo>
                    <a:pt x="4663" y="3871"/>
                    <a:pt x="2232" y="5990"/>
                    <a:pt x="0" y="7771"/>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4" name="Google Shape;27714;p67"/>
            <p:cNvSpPr/>
            <p:nvPr/>
          </p:nvSpPr>
          <p:spPr>
            <a:xfrm flipH="1">
              <a:off x="8053712" y="-37797"/>
              <a:ext cx="133213" cy="423315"/>
            </a:xfrm>
            <a:custGeom>
              <a:avLst/>
              <a:gdLst/>
              <a:ahLst/>
              <a:cxnLst/>
              <a:rect l="l" t="t" r="r" b="b"/>
              <a:pathLst>
                <a:path w="3477" h="11049" fill="none" extrusionOk="0">
                  <a:moveTo>
                    <a:pt x="1" y="11049"/>
                  </a:moveTo>
                  <a:cubicBezTo>
                    <a:pt x="2205" y="7602"/>
                    <a:pt x="3476" y="3730"/>
                    <a:pt x="2318" y="1"/>
                  </a:cubicBez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5" name="Google Shape;27715;p67"/>
            <p:cNvSpPr/>
            <p:nvPr/>
          </p:nvSpPr>
          <p:spPr>
            <a:xfrm flipH="1">
              <a:off x="8387146" y="971162"/>
              <a:ext cx="301021" cy="219799"/>
            </a:xfrm>
            <a:custGeom>
              <a:avLst/>
              <a:gdLst/>
              <a:ahLst/>
              <a:cxnLst/>
              <a:rect l="l" t="t" r="r" b="b"/>
              <a:pathLst>
                <a:path w="7857" h="5737" extrusionOk="0">
                  <a:moveTo>
                    <a:pt x="1216" y="1"/>
                  </a:moveTo>
                  <a:lnTo>
                    <a:pt x="1" y="2402"/>
                  </a:lnTo>
                  <a:cubicBezTo>
                    <a:pt x="1809" y="4183"/>
                    <a:pt x="4155" y="5369"/>
                    <a:pt x="6669" y="5737"/>
                  </a:cubicBezTo>
                  <a:lnTo>
                    <a:pt x="7856" y="3335"/>
                  </a:lnTo>
                  <a:lnTo>
                    <a:pt x="12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6" name="Google Shape;27716;p67"/>
            <p:cNvSpPr/>
            <p:nvPr/>
          </p:nvSpPr>
          <p:spPr>
            <a:xfrm flipH="1">
              <a:off x="8094860" y="347895"/>
              <a:ext cx="241445" cy="190720"/>
            </a:xfrm>
            <a:custGeom>
              <a:avLst/>
              <a:gdLst/>
              <a:ahLst/>
              <a:cxnLst/>
              <a:rect l="l" t="t" r="r" b="b"/>
              <a:pathLst>
                <a:path w="6302" h="4978" extrusionOk="0">
                  <a:moveTo>
                    <a:pt x="2723" y="1"/>
                  </a:moveTo>
                  <a:cubicBezTo>
                    <a:pt x="1796" y="1"/>
                    <a:pt x="964" y="420"/>
                    <a:pt x="594" y="1180"/>
                  </a:cubicBezTo>
                  <a:cubicBezTo>
                    <a:pt x="0" y="2366"/>
                    <a:pt x="650" y="3892"/>
                    <a:pt x="2091" y="4599"/>
                  </a:cubicBezTo>
                  <a:cubicBezTo>
                    <a:pt x="2584" y="4855"/>
                    <a:pt x="3105" y="4977"/>
                    <a:pt x="3598" y="4977"/>
                  </a:cubicBezTo>
                  <a:cubicBezTo>
                    <a:pt x="4517" y="4977"/>
                    <a:pt x="5340" y="4552"/>
                    <a:pt x="5708" y="3779"/>
                  </a:cubicBezTo>
                  <a:cubicBezTo>
                    <a:pt x="6301" y="2621"/>
                    <a:pt x="5651" y="1067"/>
                    <a:pt x="4210" y="360"/>
                  </a:cubicBezTo>
                  <a:cubicBezTo>
                    <a:pt x="3724" y="117"/>
                    <a:pt x="3210" y="1"/>
                    <a:pt x="27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7" name="Google Shape;27717;p67"/>
            <p:cNvSpPr/>
            <p:nvPr/>
          </p:nvSpPr>
          <p:spPr>
            <a:xfrm flipH="1">
              <a:off x="7929235" y="410574"/>
              <a:ext cx="894252" cy="703341"/>
            </a:xfrm>
            <a:custGeom>
              <a:avLst/>
              <a:gdLst/>
              <a:ahLst/>
              <a:cxnLst/>
              <a:rect l="l" t="t" r="r" b="b"/>
              <a:pathLst>
                <a:path w="23341" h="18358" extrusionOk="0">
                  <a:moveTo>
                    <a:pt x="10112" y="1"/>
                  </a:moveTo>
                  <a:cubicBezTo>
                    <a:pt x="6689" y="1"/>
                    <a:pt x="3620" y="1572"/>
                    <a:pt x="2177" y="4404"/>
                  </a:cubicBezTo>
                  <a:cubicBezTo>
                    <a:pt x="1" y="8727"/>
                    <a:pt x="2487" y="14378"/>
                    <a:pt x="7715" y="17006"/>
                  </a:cubicBezTo>
                  <a:cubicBezTo>
                    <a:pt x="9518" y="17922"/>
                    <a:pt x="11415" y="18358"/>
                    <a:pt x="13216" y="18358"/>
                  </a:cubicBezTo>
                  <a:cubicBezTo>
                    <a:pt x="16637" y="18358"/>
                    <a:pt x="19711" y="16787"/>
                    <a:pt x="21137" y="13954"/>
                  </a:cubicBezTo>
                  <a:cubicBezTo>
                    <a:pt x="23341" y="9631"/>
                    <a:pt x="20854" y="3980"/>
                    <a:pt x="15627" y="1352"/>
                  </a:cubicBezTo>
                  <a:cubicBezTo>
                    <a:pt x="13814" y="436"/>
                    <a:pt x="11914" y="1"/>
                    <a:pt x="101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8" name="Google Shape;27718;p67"/>
            <p:cNvSpPr/>
            <p:nvPr/>
          </p:nvSpPr>
          <p:spPr>
            <a:xfrm flipH="1">
              <a:off x="8029920" y="388736"/>
              <a:ext cx="692882" cy="747017"/>
            </a:xfrm>
            <a:custGeom>
              <a:avLst/>
              <a:gdLst/>
              <a:ahLst/>
              <a:cxnLst/>
              <a:rect l="l" t="t" r="r" b="b"/>
              <a:pathLst>
                <a:path w="18085" h="19498" fill="none" extrusionOk="0">
                  <a:moveTo>
                    <a:pt x="12999" y="1922"/>
                  </a:moveTo>
                  <a:cubicBezTo>
                    <a:pt x="16785" y="3843"/>
                    <a:pt x="18085" y="8901"/>
                    <a:pt x="15909" y="13225"/>
                  </a:cubicBezTo>
                  <a:cubicBezTo>
                    <a:pt x="13733" y="17548"/>
                    <a:pt x="8873" y="19498"/>
                    <a:pt x="5087" y="17576"/>
                  </a:cubicBezTo>
                  <a:cubicBezTo>
                    <a:pt x="1300" y="15683"/>
                    <a:pt x="1" y="10625"/>
                    <a:pt x="2176" y="6302"/>
                  </a:cubicBezTo>
                  <a:cubicBezTo>
                    <a:pt x="4352" y="1950"/>
                    <a:pt x="9212" y="1"/>
                    <a:pt x="12999" y="1922"/>
                  </a:cubicBezTo>
                  <a:close/>
                </a:path>
              </a:pathLst>
            </a:custGeom>
            <a:noFill/>
            <a:ln w="9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9" name="Google Shape;27719;p67"/>
            <p:cNvSpPr/>
            <p:nvPr/>
          </p:nvSpPr>
          <p:spPr>
            <a:xfrm flipH="1">
              <a:off x="8158727" y="428811"/>
              <a:ext cx="435230" cy="666906"/>
            </a:xfrm>
            <a:custGeom>
              <a:avLst/>
              <a:gdLst/>
              <a:ahLst/>
              <a:cxnLst/>
              <a:rect l="l" t="t" r="r" b="b"/>
              <a:pathLst>
                <a:path w="11360" h="17407" fill="none" extrusionOk="0">
                  <a:moveTo>
                    <a:pt x="2572" y="7121"/>
                  </a:moveTo>
                  <a:cubicBezTo>
                    <a:pt x="396" y="11472"/>
                    <a:pt x="0" y="15682"/>
                    <a:pt x="1724" y="16530"/>
                  </a:cubicBezTo>
                  <a:cubicBezTo>
                    <a:pt x="3447" y="17406"/>
                    <a:pt x="6612" y="14609"/>
                    <a:pt x="8788" y="10257"/>
                  </a:cubicBezTo>
                  <a:cubicBezTo>
                    <a:pt x="10964" y="5934"/>
                    <a:pt x="11359" y="1724"/>
                    <a:pt x="9636" y="876"/>
                  </a:cubicBezTo>
                  <a:cubicBezTo>
                    <a:pt x="7912" y="0"/>
                    <a:pt x="4747" y="2797"/>
                    <a:pt x="2572" y="7121"/>
                  </a:cubicBezTo>
                  <a:close/>
                </a:path>
              </a:pathLst>
            </a:custGeom>
            <a:noFill/>
            <a:ln w="9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0" name="Google Shape;27720;p67"/>
            <p:cNvSpPr/>
            <p:nvPr/>
          </p:nvSpPr>
          <p:spPr>
            <a:xfrm flipH="1">
              <a:off x="7986627" y="508922"/>
              <a:ext cx="836860" cy="604533"/>
            </a:xfrm>
            <a:custGeom>
              <a:avLst/>
              <a:gdLst/>
              <a:ahLst/>
              <a:cxnLst/>
              <a:rect l="l" t="t" r="r" b="b"/>
              <a:pathLst>
                <a:path w="21843" h="15779" extrusionOk="0">
                  <a:moveTo>
                    <a:pt x="3476" y="0"/>
                  </a:moveTo>
                  <a:cubicBezTo>
                    <a:pt x="2968" y="537"/>
                    <a:pt x="2516" y="1159"/>
                    <a:pt x="2177" y="1808"/>
                  </a:cubicBezTo>
                  <a:cubicBezTo>
                    <a:pt x="1" y="6160"/>
                    <a:pt x="2487" y="11783"/>
                    <a:pt x="7715" y="14439"/>
                  </a:cubicBezTo>
                  <a:cubicBezTo>
                    <a:pt x="9518" y="15346"/>
                    <a:pt x="11416" y="15778"/>
                    <a:pt x="13217" y="15778"/>
                  </a:cubicBezTo>
                  <a:cubicBezTo>
                    <a:pt x="16638" y="15778"/>
                    <a:pt x="19711" y="14219"/>
                    <a:pt x="21137" y="11387"/>
                  </a:cubicBezTo>
                  <a:cubicBezTo>
                    <a:pt x="21476" y="10709"/>
                    <a:pt x="21702" y="10003"/>
                    <a:pt x="21843" y="9268"/>
                  </a:cubicBezTo>
                  <a:lnTo>
                    <a:pt x="21843" y="9268"/>
                  </a:lnTo>
                  <a:cubicBezTo>
                    <a:pt x="20205" y="10940"/>
                    <a:pt x="17805" y="11840"/>
                    <a:pt x="15199" y="11840"/>
                  </a:cubicBezTo>
                  <a:cubicBezTo>
                    <a:pt x="13401" y="11840"/>
                    <a:pt x="11504" y="11411"/>
                    <a:pt x="9693" y="10511"/>
                  </a:cubicBezTo>
                  <a:cubicBezTo>
                    <a:pt x="5285" y="8279"/>
                    <a:pt x="2855" y="3899"/>
                    <a:pt x="34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7724" name="Shape 27724"/>
        <p:cNvGrpSpPr/>
        <p:nvPr/>
      </p:nvGrpSpPr>
      <p:grpSpPr>
        <a:xfrm>
          <a:off x="0" y="0"/>
          <a:ext cx="0" cy="0"/>
          <a:chOff x="0" y="0"/>
          <a:chExt cx="0" cy="0"/>
        </a:xfrm>
      </p:grpSpPr>
      <p:sp>
        <p:nvSpPr>
          <p:cNvPr id="27725" name="Google Shape;27725;p68"/>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CHRONOLOGY OF VIETNAM</a:t>
            </a:r>
            <a:endParaRPr lang="en-GB"/>
          </a:p>
        </p:txBody>
      </p:sp>
      <p:sp>
        <p:nvSpPr>
          <p:cNvPr id="27726" name="Google Shape;27726;p68"/>
          <p:cNvSpPr/>
          <p:nvPr/>
        </p:nvSpPr>
        <p:spPr>
          <a:xfrm>
            <a:off x="1097204" y="1529198"/>
            <a:ext cx="1094100" cy="1094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7" name="Google Shape;27727;p68"/>
          <p:cNvSpPr txBox="1"/>
          <p:nvPr/>
        </p:nvSpPr>
        <p:spPr>
          <a:xfrm>
            <a:off x="1097200" y="1848625"/>
            <a:ext cx="1094100"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b="1">
                <a:solidFill>
                  <a:schemeClr val="lt1"/>
                </a:solidFill>
                <a:latin typeface="Inria Sans"/>
                <a:ea typeface="Inria Sans"/>
                <a:cs typeface="Inria Sans"/>
                <a:sym typeface="Inria Sans"/>
              </a:rPr>
              <a:t>1407</a:t>
            </a:r>
            <a:endParaRPr sz="3000">
              <a:solidFill>
                <a:schemeClr val="lt1"/>
              </a:solidFill>
              <a:latin typeface="Great Vibes"/>
              <a:ea typeface="Great Vibes"/>
              <a:cs typeface="Great Vibes"/>
              <a:sym typeface="Great Vibes"/>
            </a:endParaRPr>
          </a:p>
        </p:txBody>
      </p:sp>
      <p:sp>
        <p:nvSpPr>
          <p:cNvPr id="27728" name="Google Shape;27728;p68"/>
          <p:cNvSpPr/>
          <p:nvPr/>
        </p:nvSpPr>
        <p:spPr>
          <a:xfrm>
            <a:off x="3038392" y="3509998"/>
            <a:ext cx="1094100" cy="1094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9" name="Google Shape;27729;p68"/>
          <p:cNvSpPr txBox="1"/>
          <p:nvPr/>
        </p:nvSpPr>
        <p:spPr>
          <a:xfrm>
            <a:off x="3038400" y="3829425"/>
            <a:ext cx="1094100"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b="1">
                <a:solidFill>
                  <a:schemeClr val="lt1"/>
                </a:solidFill>
                <a:latin typeface="Inria Sans"/>
                <a:ea typeface="Inria Sans"/>
                <a:cs typeface="Inria Sans"/>
                <a:sym typeface="Inria Sans"/>
              </a:rPr>
              <a:t>1674</a:t>
            </a:r>
            <a:endParaRPr sz="3000" b="1">
              <a:solidFill>
                <a:schemeClr val="lt1"/>
              </a:solidFill>
              <a:latin typeface="Great Vibes"/>
              <a:ea typeface="Great Vibes"/>
              <a:cs typeface="Great Vibes"/>
              <a:sym typeface="Great Vibes"/>
            </a:endParaRPr>
          </a:p>
        </p:txBody>
      </p:sp>
      <p:sp>
        <p:nvSpPr>
          <p:cNvPr id="27730" name="Google Shape;27730;p68"/>
          <p:cNvSpPr/>
          <p:nvPr/>
        </p:nvSpPr>
        <p:spPr>
          <a:xfrm>
            <a:off x="4982142" y="1529198"/>
            <a:ext cx="1094100" cy="1094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1" name="Google Shape;27731;p68"/>
          <p:cNvSpPr txBox="1"/>
          <p:nvPr/>
        </p:nvSpPr>
        <p:spPr>
          <a:xfrm>
            <a:off x="4982150" y="1848625"/>
            <a:ext cx="1094100"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b="1">
                <a:solidFill>
                  <a:schemeClr val="lt1"/>
                </a:solidFill>
                <a:latin typeface="Inria Sans"/>
                <a:ea typeface="Inria Sans"/>
                <a:cs typeface="Inria Sans"/>
                <a:sym typeface="Inria Sans"/>
              </a:rPr>
              <a:t>1859</a:t>
            </a:r>
            <a:endParaRPr sz="3000" b="1">
              <a:solidFill>
                <a:schemeClr val="lt1"/>
              </a:solidFill>
              <a:latin typeface="Great Vibes"/>
              <a:ea typeface="Great Vibes"/>
              <a:cs typeface="Great Vibes"/>
              <a:sym typeface="Great Vibes"/>
            </a:endParaRPr>
          </a:p>
        </p:txBody>
      </p:sp>
      <p:sp>
        <p:nvSpPr>
          <p:cNvPr id="27732" name="Google Shape;27732;p68"/>
          <p:cNvSpPr/>
          <p:nvPr/>
        </p:nvSpPr>
        <p:spPr>
          <a:xfrm>
            <a:off x="6924605" y="3509998"/>
            <a:ext cx="1094100" cy="1094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3" name="Google Shape;27733;p68"/>
          <p:cNvSpPr txBox="1"/>
          <p:nvPr/>
        </p:nvSpPr>
        <p:spPr>
          <a:xfrm>
            <a:off x="6924600" y="3829425"/>
            <a:ext cx="1094100"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b="1">
                <a:solidFill>
                  <a:schemeClr val="lt1"/>
                </a:solidFill>
                <a:latin typeface="Inria Sans"/>
                <a:ea typeface="Inria Sans"/>
                <a:cs typeface="Inria Sans"/>
                <a:sym typeface="Inria Sans"/>
              </a:rPr>
              <a:t>1945</a:t>
            </a:r>
            <a:endParaRPr sz="3000" b="1">
              <a:solidFill>
                <a:schemeClr val="lt1"/>
              </a:solidFill>
              <a:latin typeface="Great Vibes"/>
              <a:ea typeface="Great Vibes"/>
              <a:cs typeface="Great Vibes"/>
              <a:sym typeface="Great Vibes"/>
            </a:endParaRPr>
          </a:p>
        </p:txBody>
      </p:sp>
      <p:cxnSp>
        <p:nvCxnSpPr>
          <p:cNvPr id="27734" name="Google Shape;27734;p68"/>
          <p:cNvCxnSpPr/>
          <p:nvPr/>
        </p:nvCxnSpPr>
        <p:spPr>
          <a:xfrm>
            <a:off x="710550" y="3064800"/>
            <a:ext cx="7722900" cy="0"/>
          </a:xfrm>
          <a:prstGeom prst="straightConnector1">
            <a:avLst/>
          </a:prstGeom>
          <a:noFill/>
          <a:ln w="19050" cap="flat" cmpd="sng">
            <a:solidFill>
              <a:schemeClr val="lt2"/>
            </a:solidFill>
            <a:prstDash val="solid"/>
            <a:round/>
            <a:headEnd type="oval" w="lg" len="lg"/>
            <a:tailEnd type="oval" w="lg" len="lg"/>
          </a:ln>
        </p:spPr>
      </p:cxnSp>
      <p:cxnSp>
        <p:nvCxnSpPr>
          <p:cNvPr id="27735" name="Google Shape;27735;p68"/>
          <p:cNvCxnSpPr>
            <a:stCxn id="27726" idx="4"/>
            <a:endCxn id="27736" idx="0"/>
          </p:cNvCxnSpPr>
          <p:nvPr/>
        </p:nvCxnSpPr>
        <p:spPr>
          <a:xfrm flipH="1">
            <a:off x="1642454" y="2623298"/>
            <a:ext cx="1800" cy="382200"/>
          </a:xfrm>
          <a:prstGeom prst="straightConnector1">
            <a:avLst/>
          </a:prstGeom>
          <a:noFill/>
          <a:ln w="19050" cap="flat" cmpd="sng">
            <a:solidFill>
              <a:schemeClr val="lt2"/>
            </a:solidFill>
            <a:prstDash val="solid"/>
            <a:round/>
            <a:headEnd type="none" w="med" len="med"/>
            <a:tailEnd type="none" w="med" len="med"/>
          </a:ln>
        </p:spPr>
      </p:cxnSp>
      <p:sp>
        <p:nvSpPr>
          <p:cNvPr id="27736" name="Google Shape;27736;p68"/>
          <p:cNvSpPr/>
          <p:nvPr/>
        </p:nvSpPr>
        <p:spPr>
          <a:xfrm>
            <a:off x="1585650" y="3005525"/>
            <a:ext cx="113400" cy="113400"/>
          </a:xfrm>
          <a:prstGeom prst="ellipse">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7737" name="Google Shape;27737;p68"/>
          <p:cNvCxnSpPr>
            <a:stCxn id="27730" idx="4"/>
            <a:endCxn id="27738" idx="0"/>
          </p:cNvCxnSpPr>
          <p:nvPr/>
        </p:nvCxnSpPr>
        <p:spPr>
          <a:xfrm flipH="1">
            <a:off x="5528592" y="2623298"/>
            <a:ext cx="600" cy="382200"/>
          </a:xfrm>
          <a:prstGeom prst="straightConnector1">
            <a:avLst/>
          </a:prstGeom>
          <a:noFill/>
          <a:ln w="19050" cap="flat" cmpd="sng">
            <a:solidFill>
              <a:schemeClr val="lt2"/>
            </a:solidFill>
            <a:prstDash val="solid"/>
            <a:round/>
            <a:headEnd type="none" w="med" len="med"/>
            <a:tailEnd type="none" w="med" len="med"/>
          </a:ln>
        </p:spPr>
      </p:cxnSp>
      <p:sp>
        <p:nvSpPr>
          <p:cNvPr id="27738" name="Google Shape;27738;p68"/>
          <p:cNvSpPr/>
          <p:nvPr/>
        </p:nvSpPr>
        <p:spPr>
          <a:xfrm>
            <a:off x="5471850" y="3005525"/>
            <a:ext cx="113400" cy="113400"/>
          </a:xfrm>
          <a:prstGeom prst="ellipse">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7739" name="Google Shape;27739;p68"/>
          <p:cNvCxnSpPr>
            <a:stCxn id="27740" idx="4"/>
            <a:endCxn id="27732" idx="0"/>
          </p:cNvCxnSpPr>
          <p:nvPr/>
        </p:nvCxnSpPr>
        <p:spPr>
          <a:xfrm>
            <a:off x="7471650" y="3118925"/>
            <a:ext cx="0" cy="391200"/>
          </a:xfrm>
          <a:prstGeom prst="straightConnector1">
            <a:avLst/>
          </a:prstGeom>
          <a:noFill/>
          <a:ln w="19050" cap="flat" cmpd="sng">
            <a:solidFill>
              <a:schemeClr val="lt2"/>
            </a:solidFill>
            <a:prstDash val="solid"/>
            <a:round/>
            <a:headEnd type="none" w="med" len="med"/>
            <a:tailEnd type="none" w="med" len="med"/>
          </a:ln>
        </p:spPr>
      </p:cxnSp>
      <p:sp>
        <p:nvSpPr>
          <p:cNvPr id="27740" name="Google Shape;27740;p68"/>
          <p:cNvSpPr/>
          <p:nvPr/>
        </p:nvSpPr>
        <p:spPr>
          <a:xfrm>
            <a:off x="7414950" y="3005525"/>
            <a:ext cx="113400" cy="113400"/>
          </a:xfrm>
          <a:prstGeom prst="ellipse">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7741" name="Google Shape;27741;p68"/>
          <p:cNvCxnSpPr>
            <a:stCxn id="27742" idx="4"/>
            <a:endCxn id="27728" idx="0"/>
          </p:cNvCxnSpPr>
          <p:nvPr/>
        </p:nvCxnSpPr>
        <p:spPr>
          <a:xfrm>
            <a:off x="3585450" y="3118925"/>
            <a:ext cx="0" cy="391200"/>
          </a:xfrm>
          <a:prstGeom prst="straightConnector1">
            <a:avLst/>
          </a:prstGeom>
          <a:noFill/>
          <a:ln w="19050" cap="flat" cmpd="sng">
            <a:solidFill>
              <a:schemeClr val="lt2"/>
            </a:solidFill>
            <a:prstDash val="solid"/>
            <a:round/>
            <a:headEnd type="none" w="med" len="med"/>
            <a:tailEnd type="none" w="med" len="med"/>
          </a:ln>
        </p:spPr>
      </p:cxnSp>
      <p:sp>
        <p:nvSpPr>
          <p:cNvPr id="27742" name="Google Shape;27742;p68"/>
          <p:cNvSpPr/>
          <p:nvPr/>
        </p:nvSpPr>
        <p:spPr>
          <a:xfrm>
            <a:off x="3528750" y="3005525"/>
            <a:ext cx="113400" cy="113400"/>
          </a:xfrm>
          <a:prstGeom prst="ellipse">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3" name="Google Shape;27743;p68"/>
          <p:cNvSpPr txBox="1"/>
          <p:nvPr>
            <p:ph type="title" idx="4294967295"/>
          </p:nvPr>
        </p:nvSpPr>
        <p:spPr>
          <a:xfrm>
            <a:off x="803050" y="3295750"/>
            <a:ext cx="1682400" cy="352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800"/>
              <a:t>MARS</a:t>
            </a:r>
            <a:endParaRPr sz="1800">
              <a:solidFill>
                <a:schemeClr val="dk2"/>
              </a:solidFill>
            </a:endParaRPr>
          </a:p>
        </p:txBody>
      </p:sp>
      <p:sp>
        <p:nvSpPr>
          <p:cNvPr id="27744" name="Google Shape;27744;p68"/>
          <p:cNvSpPr txBox="1"/>
          <p:nvPr>
            <p:ph type="subTitle" idx="4294967295"/>
          </p:nvPr>
        </p:nvSpPr>
        <p:spPr>
          <a:xfrm>
            <a:off x="803050" y="3601875"/>
            <a:ext cx="16824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a:t>Mars was named after a god</a:t>
            </a:r>
            <a:endParaRPr lang="en-GB"/>
          </a:p>
        </p:txBody>
      </p:sp>
      <p:sp>
        <p:nvSpPr>
          <p:cNvPr id="27745" name="Google Shape;27745;p68"/>
          <p:cNvSpPr txBox="1"/>
          <p:nvPr>
            <p:ph type="title" idx="4294967295"/>
          </p:nvPr>
        </p:nvSpPr>
        <p:spPr>
          <a:xfrm>
            <a:off x="2745525" y="1901450"/>
            <a:ext cx="1682400" cy="352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800"/>
              <a:t>VENUS</a:t>
            </a:r>
            <a:endParaRPr sz="1800">
              <a:solidFill>
                <a:schemeClr val="dk2"/>
              </a:solidFill>
            </a:endParaRPr>
          </a:p>
        </p:txBody>
      </p:sp>
      <p:sp>
        <p:nvSpPr>
          <p:cNvPr id="27746" name="Google Shape;27746;p68"/>
          <p:cNvSpPr txBox="1"/>
          <p:nvPr>
            <p:ph type="subTitle" idx="4294967295"/>
          </p:nvPr>
        </p:nvSpPr>
        <p:spPr>
          <a:xfrm>
            <a:off x="2745525" y="2207575"/>
            <a:ext cx="16824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a:t>Venus has a toxic atmosphere</a:t>
            </a:r>
            <a:endParaRPr lang="en-GB"/>
          </a:p>
        </p:txBody>
      </p:sp>
      <p:sp>
        <p:nvSpPr>
          <p:cNvPr id="27747" name="Google Shape;27747;p68"/>
          <p:cNvSpPr txBox="1"/>
          <p:nvPr>
            <p:ph type="title" idx="4294967295"/>
          </p:nvPr>
        </p:nvSpPr>
        <p:spPr>
          <a:xfrm>
            <a:off x="4687345" y="3295750"/>
            <a:ext cx="1682400" cy="352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800"/>
              <a:t>SATURN</a:t>
            </a:r>
            <a:endParaRPr sz="1800">
              <a:solidFill>
                <a:schemeClr val="dk2"/>
              </a:solidFill>
            </a:endParaRPr>
          </a:p>
        </p:txBody>
      </p:sp>
      <p:sp>
        <p:nvSpPr>
          <p:cNvPr id="27748" name="Google Shape;27748;p68"/>
          <p:cNvSpPr txBox="1"/>
          <p:nvPr>
            <p:ph type="subTitle" idx="4294967295"/>
          </p:nvPr>
        </p:nvSpPr>
        <p:spPr>
          <a:xfrm>
            <a:off x="4687348" y="3601875"/>
            <a:ext cx="16824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a:t>Saturn is the ringed planet</a:t>
            </a:r>
            <a:endParaRPr lang="en-GB"/>
          </a:p>
        </p:txBody>
      </p:sp>
      <p:sp>
        <p:nvSpPr>
          <p:cNvPr id="27749" name="Google Shape;27749;p68"/>
          <p:cNvSpPr txBox="1"/>
          <p:nvPr>
            <p:ph type="title" idx="4294967295"/>
          </p:nvPr>
        </p:nvSpPr>
        <p:spPr>
          <a:xfrm>
            <a:off x="6630453" y="1901450"/>
            <a:ext cx="1682400" cy="3528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800"/>
              <a:t>JUPITER</a:t>
            </a:r>
            <a:endParaRPr sz="1800">
              <a:solidFill>
                <a:schemeClr val="dk2"/>
              </a:solidFill>
            </a:endParaRPr>
          </a:p>
        </p:txBody>
      </p:sp>
      <p:sp>
        <p:nvSpPr>
          <p:cNvPr id="27750" name="Google Shape;27750;p68"/>
          <p:cNvSpPr txBox="1"/>
          <p:nvPr>
            <p:ph type="subTitle" idx="4294967295"/>
          </p:nvPr>
        </p:nvSpPr>
        <p:spPr>
          <a:xfrm>
            <a:off x="6630451" y="2207575"/>
            <a:ext cx="16824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a:t>Jupiter doesn’t have a solid surface</a:t>
            </a:r>
            <a:endParaRPr lang="en-GB"/>
          </a:p>
        </p:txBody>
      </p:sp>
      <p:sp>
        <p:nvSpPr>
          <p:cNvPr id="27751" name="Google Shape;27751;p68"/>
          <p:cNvSpPr/>
          <p:nvPr/>
        </p:nvSpPr>
        <p:spPr>
          <a:xfrm>
            <a:off x="357675" y="759038"/>
            <a:ext cx="28875" cy="36725"/>
          </a:xfrm>
          <a:custGeom>
            <a:avLst/>
            <a:gdLst/>
            <a:ahLst/>
            <a:cxnLst/>
            <a:rect l="l" t="t" r="r" b="b"/>
            <a:pathLst>
              <a:path w="1155" h="1469" fill="none" extrusionOk="0">
                <a:moveTo>
                  <a:pt x="0" y="0"/>
                </a:moveTo>
                <a:lnTo>
                  <a:pt x="1154" y="1469"/>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752" name="Google Shape;27752;p68"/>
          <p:cNvGrpSpPr/>
          <p:nvPr/>
        </p:nvGrpSpPr>
        <p:grpSpPr>
          <a:xfrm>
            <a:off x="693350" y="-8150"/>
            <a:ext cx="417875" cy="1220463"/>
            <a:chOff x="693350" y="-8150"/>
            <a:chExt cx="417875" cy="1220463"/>
          </a:xfrm>
        </p:grpSpPr>
        <p:sp>
          <p:nvSpPr>
            <p:cNvPr id="27753" name="Google Shape;27753;p68"/>
            <p:cNvSpPr/>
            <p:nvPr/>
          </p:nvSpPr>
          <p:spPr>
            <a:xfrm>
              <a:off x="838475" y="1127938"/>
              <a:ext cx="127650" cy="84375"/>
            </a:xfrm>
            <a:custGeom>
              <a:avLst/>
              <a:gdLst/>
              <a:ahLst/>
              <a:cxnLst/>
              <a:rect l="l" t="t" r="r" b="b"/>
              <a:pathLst>
                <a:path w="5106" h="3375" extrusionOk="0">
                  <a:moveTo>
                    <a:pt x="0" y="0"/>
                  </a:moveTo>
                  <a:lnTo>
                    <a:pt x="0" y="3112"/>
                  </a:lnTo>
                  <a:cubicBezTo>
                    <a:pt x="839" y="3287"/>
                    <a:pt x="1696" y="3375"/>
                    <a:pt x="2553" y="3375"/>
                  </a:cubicBezTo>
                  <a:cubicBezTo>
                    <a:pt x="3409" y="3375"/>
                    <a:pt x="4266" y="3287"/>
                    <a:pt x="5105" y="3112"/>
                  </a:cubicBezTo>
                  <a:lnTo>
                    <a:pt x="5105" y="0"/>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4" name="Google Shape;27754;p68"/>
            <p:cNvSpPr/>
            <p:nvPr/>
          </p:nvSpPr>
          <p:spPr>
            <a:xfrm>
              <a:off x="693350" y="802738"/>
              <a:ext cx="417875" cy="342700"/>
            </a:xfrm>
            <a:custGeom>
              <a:avLst/>
              <a:gdLst/>
              <a:ahLst/>
              <a:cxnLst/>
              <a:rect l="l" t="t" r="r" b="b"/>
              <a:pathLst>
                <a:path w="16715" h="13708" extrusionOk="0">
                  <a:moveTo>
                    <a:pt x="8358" y="1"/>
                  </a:moveTo>
                  <a:cubicBezTo>
                    <a:pt x="3742" y="1"/>
                    <a:pt x="1" y="3043"/>
                    <a:pt x="1" y="6854"/>
                  </a:cubicBezTo>
                  <a:cubicBezTo>
                    <a:pt x="1" y="10631"/>
                    <a:pt x="3742" y="13708"/>
                    <a:pt x="8358" y="13708"/>
                  </a:cubicBezTo>
                  <a:cubicBezTo>
                    <a:pt x="12973" y="13708"/>
                    <a:pt x="16715" y="10631"/>
                    <a:pt x="16715" y="6854"/>
                  </a:cubicBezTo>
                  <a:cubicBezTo>
                    <a:pt x="16715" y="3043"/>
                    <a:pt x="12973" y="1"/>
                    <a:pt x="8358" y="1"/>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5" name="Google Shape;27755;p68"/>
            <p:cNvSpPr/>
            <p:nvPr/>
          </p:nvSpPr>
          <p:spPr>
            <a:xfrm>
              <a:off x="745800" y="802738"/>
              <a:ext cx="312975" cy="342700"/>
            </a:xfrm>
            <a:custGeom>
              <a:avLst/>
              <a:gdLst/>
              <a:ahLst/>
              <a:cxnLst/>
              <a:rect l="l" t="t" r="r" b="b"/>
              <a:pathLst>
                <a:path w="12519" h="13708" fill="none" extrusionOk="0">
                  <a:moveTo>
                    <a:pt x="12519" y="6854"/>
                  </a:moveTo>
                  <a:cubicBezTo>
                    <a:pt x="12519" y="10631"/>
                    <a:pt x="9721" y="13708"/>
                    <a:pt x="6260" y="13708"/>
                  </a:cubicBezTo>
                  <a:cubicBezTo>
                    <a:pt x="2798" y="13708"/>
                    <a:pt x="1" y="10631"/>
                    <a:pt x="1" y="6854"/>
                  </a:cubicBezTo>
                  <a:cubicBezTo>
                    <a:pt x="1" y="3043"/>
                    <a:pt x="2798" y="1"/>
                    <a:pt x="6260" y="1"/>
                  </a:cubicBezTo>
                  <a:cubicBezTo>
                    <a:pt x="9721" y="1"/>
                    <a:pt x="12519" y="3043"/>
                    <a:pt x="12519"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6" name="Google Shape;27756;p68"/>
            <p:cNvSpPr/>
            <p:nvPr/>
          </p:nvSpPr>
          <p:spPr>
            <a:xfrm>
              <a:off x="818350" y="802738"/>
              <a:ext cx="167875" cy="342700"/>
            </a:xfrm>
            <a:custGeom>
              <a:avLst/>
              <a:gdLst/>
              <a:ahLst/>
              <a:cxnLst/>
              <a:rect l="l" t="t" r="r" b="b"/>
              <a:pathLst>
                <a:path w="6715" h="13708" fill="none" extrusionOk="0">
                  <a:moveTo>
                    <a:pt x="6714" y="6854"/>
                  </a:moveTo>
                  <a:cubicBezTo>
                    <a:pt x="6714" y="10631"/>
                    <a:pt x="5211" y="13708"/>
                    <a:pt x="3358" y="13708"/>
                  </a:cubicBezTo>
                  <a:cubicBezTo>
                    <a:pt x="1504" y="13708"/>
                    <a:pt x="1" y="10631"/>
                    <a:pt x="1" y="6854"/>
                  </a:cubicBezTo>
                  <a:cubicBezTo>
                    <a:pt x="1" y="3043"/>
                    <a:pt x="1504" y="1"/>
                    <a:pt x="3358" y="1"/>
                  </a:cubicBezTo>
                  <a:cubicBezTo>
                    <a:pt x="5211" y="1"/>
                    <a:pt x="6714" y="3043"/>
                    <a:pt x="671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7757" name="Google Shape;27757;p68"/>
            <p:cNvCxnSpPr/>
            <p:nvPr/>
          </p:nvCxnSpPr>
          <p:spPr>
            <a:xfrm rot="10800000">
              <a:off x="902288" y="-8150"/>
              <a:ext cx="0" cy="810900"/>
            </a:xfrm>
            <a:prstGeom prst="straightConnector1">
              <a:avLst/>
            </a:prstGeom>
            <a:noFill/>
            <a:ln w="9525" cap="flat" cmpd="sng">
              <a:solidFill>
                <a:schemeClr val="accent2"/>
              </a:solidFill>
              <a:prstDash val="solid"/>
              <a:round/>
              <a:headEnd type="none" w="med" len="med"/>
              <a:tailEnd type="none" w="med" len="med"/>
            </a:ln>
          </p:spPr>
        </p:cxnSp>
      </p:grpSp>
      <p:grpSp>
        <p:nvGrpSpPr>
          <p:cNvPr id="27758" name="Google Shape;27758;p68"/>
          <p:cNvGrpSpPr/>
          <p:nvPr/>
        </p:nvGrpSpPr>
        <p:grpSpPr>
          <a:xfrm>
            <a:off x="1043025" y="-4700"/>
            <a:ext cx="418750" cy="551763"/>
            <a:chOff x="1043025" y="-4700"/>
            <a:chExt cx="418750" cy="551763"/>
          </a:xfrm>
        </p:grpSpPr>
        <p:sp>
          <p:nvSpPr>
            <p:cNvPr id="27759" name="Google Shape;27759;p68"/>
            <p:cNvSpPr/>
            <p:nvPr/>
          </p:nvSpPr>
          <p:spPr>
            <a:xfrm>
              <a:off x="1189000" y="462688"/>
              <a:ext cx="127650" cy="84375"/>
            </a:xfrm>
            <a:custGeom>
              <a:avLst/>
              <a:gdLst/>
              <a:ahLst/>
              <a:cxnLst/>
              <a:rect l="l" t="t" r="r" b="b"/>
              <a:pathLst>
                <a:path w="5106" h="3375" extrusionOk="0">
                  <a:moveTo>
                    <a:pt x="1" y="0"/>
                  </a:moveTo>
                  <a:lnTo>
                    <a:pt x="1" y="3112"/>
                  </a:lnTo>
                  <a:cubicBezTo>
                    <a:pt x="840" y="3287"/>
                    <a:pt x="1697" y="3375"/>
                    <a:pt x="2553" y="3375"/>
                  </a:cubicBezTo>
                  <a:cubicBezTo>
                    <a:pt x="3410" y="3375"/>
                    <a:pt x="4267" y="3287"/>
                    <a:pt x="5106" y="3112"/>
                  </a:cubicBezTo>
                  <a:lnTo>
                    <a:pt x="5106" y="0"/>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0" name="Google Shape;27760;p68"/>
            <p:cNvSpPr/>
            <p:nvPr/>
          </p:nvSpPr>
          <p:spPr>
            <a:xfrm>
              <a:off x="1043025" y="137488"/>
              <a:ext cx="418750" cy="342700"/>
            </a:xfrm>
            <a:custGeom>
              <a:avLst/>
              <a:gdLst/>
              <a:ahLst/>
              <a:cxnLst/>
              <a:rect l="l" t="t" r="r" b="b"/>
              <a:pathLst>
                <a:path w="16750" h="13708" extrusionOk="0">
                  <a:moveTo>
                    <a:pt x="8392" y="1"/>
                  </a:moveTo>
                  <a:cubicBezTo>
                    <a:pt x="3742" y="1"/>
                    <a:pt x="0" y="3078"/>
                    <a:pt x="0" y="6854"/>
                  </a:cubicBezTo>
                  <a:cubicBezTo>
                    <a:pt x="0" y="10631"/>
                    <a:pt x="3742" y="13708"/>
                    <a:pt x="8392" y="13708"/>
                  </a:cubicBezTo>
                  <a:cubicBezTo>
                    <a:pt x="13008" y="13708"/>
                    <a:pt x="16750" y="10631"/>
                    <a:pt x="16750" y="6854"/>
                  </a:cubicBezTo>
                  <a:cubicBezTo>
                    <a:pt x="16750" y="3078"/>
                    <a:pt x="13008" y="1"/>
                    <a:pt x="8392"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1" name="Google Shape;27761;p68"/>
            <p:cNvSpPr/>
            <p:nvPr/>
          </p:nvSpPr>
          <p:spPr>
            <a:xfrm>
              <a:off x="1096350" y="137488"/>
              <a:ext cx="312100" cy="342700"/>
            </a:xfrm>
            <a:custGeom>
              <a:avLst/>
              <a:gdLst/>
              <a:ahLst/>
              <a:cxnLst/>
              <a:rect l="l" t="t" r="r" b="b"/>
              <a:pathLst>
                <a:path w="12484" h="13708" fill="none" extrusionOk="0">
                  <a:moveTo>
                    <a:pt x="12484" y="6854"/>
                  </a:moveTo>
                  <a:cubicBezTo>
                    <a:pt x="12484" y="10631"/>
                    <a:pt x="9686" y="13708"/>
                    <a:pt x="6259" y="13708"/>
                  </a:cubicBezTo>
                  <a:cubicBezTo>
                    <a:pt x="2798" y="13708"/>
                    <a:pt x="0" y="10631"/>
                    <a:pt x="0" y="6854"/>
                  </a:cubicBezTo>
                  <a:cubicBezTo>
                    <a:pt x="0" y="3078"/>
                    <a:pt x="2798" y="1"/>
                    <a:pt x="6259" y="1"/>
                  </a:cubicBezTo>
                  <a:cubicBezTo>
                    <a:pt x="9686" y="1"/>
                    <a:pt x="12484" y="3078"/>
                    <a:pt x="1248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2" name="Google Shape;27762;p68"/>
            <p:cNvSpPr/>
            <p:nvPr/>
          </p:nvSpPr>
          <p:spPr>
            <a:xfrm>
              <a:off x="1168900" y="137488"/>
              <a:ext cx="167875" cy="342700"/>
            </a:xfrm>
            <a:custGeom>
              <a:avLst/>
              <a:gdLst/>
              <a:ahLst/>
              <a:cxnLst/>
              <a:rect l="l" t="t" r="r" b="b"/>
              <a:pathLst>
                <a:path w="6715" h="13708" fill="none" extrusionOk="0">
                  <a:moveTo>
                    <a:pt x="6714" y="6854"/>
                  </a:moveTo>
                  <a:cubicBezTo>
                    <a:pt x="6714" y="10631"/>
                    <a:pt x="5211" y="13708"/>
                    <a:pt x="3357" y="13708"/>
                  </a:cubicBezTo>
                  <a:cubicBezTo>
                    <a:pt x="1504" y="13708"/>
                    <a:pt x="1" y="10666"/>
                    <a:pt x="1" y="6854"/>
                  </a:cubicBezTo>
                  <a:cubicBezTo>
                    <a:pt x="1" y="3043"/>
                    <a:pt x="1504" y="1"/>
                    <a:pt x="3357" y="1"/>
                  </a:cubicBezTo>
                  <a:cubicBezTo>
                    <a:pt x="5211" y="1"/>
                    <a:pt x="6714" y="3078"/>
                    <a:pt x="671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7763" name="Google Shape;27763;p68"/>
            <p:cNvCxnSpPr/>
            <p:nvPr/>
          </p:nvCxnSpPr>
          <p:spPr>
            <a:xfrm rot="10800000">
              <a:off x="1252388" y="-4700"/>
              <a:ext cx="0" cy="14220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27767" name="Shape 27767"/>
        <p:cNvGrpSpPr/>
        <p:nvPr/>
      </p:nvGrpSpPr>
      <p:grpSpPr>
        <a:xfrm>
          <a:off x="0" y="0"/>
          <a:ext cx="0" cy="0"/>
          <a:chOff x="0" y="0"/>
          <a:chExt cx="0" cy="0"/>
        </a:xfrm>
      </p:grpSpPr>
      <p:sp>
        <p:nvSpPr>
          <p:cNvPr id="27768" name="Google Shape;27768;p69"/>
          <p:cNvSpPr/>
          <p:nvPr/>
        </p:nvSpPr>
        <p:spPr>
          <a:xfrm>
            <a:off x="3269088" y="1603361"/>
            <a:ext cx="2605800" cy="2606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9" name="Google Shape;27769;p69"/>
          <p:cNvSpPr/>
          <p:nvPr/>
        </p:nvSpPr>
        <p:spPr>
          <a:xfrm>
            <a:off x="3734438" y="2068855"/>
            <a:ext cx="1675200" cy="1675500"/>
          </a:xfrm>
          <a:prstGeom prst="ellipse">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0" name="Google Shape;27770;p69"/>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TRADITION AND CULTURE</a:t>
            </a:r>
            <a:endParaRPr lang="en-GB"/>
          </a:p>
        </p:txBody>
      </p:sp>
      <p:sp>
        <p:nvSpPr>
          <p:cNvPr id="27771" name="Google Shape;27771;p69"/>
          <p:cNvSpPr txBox="1"/>
          <p:nvPr/>
        </p:nvSpPr>
        <p:spPr>
          <a:xfrm>
            <a:off x="715100" y="1914225"/>
            <a:ext cx="1536600" cy="352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a:solidFill>
                  <a:srgbClr val="500000"/>
                </a:solidFill>
                <a:latin typeface="RocknRoll One" panose="02020900000000000000" charset="-120"/>
                <a:ea typeface="RocknRoll One" panose="02020900000000000000" charset="-120"/>
                <a:cs typeface="RocknRoll One" panose="02020900000000000000" charset="-120"/>
                <a:sym typeface="RocknRoll One" panose="02020900000000000000" charset="-120"/>
              </a:rPr>
              <a:t>VENUS</a:t>
            </a:r>
            <a:endParaRPr sz="1800">
              <a:solidFill>
                <a:srgbClr val="500000"/>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p:txBody>
      </p:sp>
      <p:sp>
        <p:nvSpPr>
          <p:cNvPr id="27772" name="Google Shape;27772;p69"/>
          <p:cNvSpPr txBox="1"/>
          <p:nvPr/>
        </p:nvSpPr>
        <p:spPr>
          <a:xfrm>
            <a:off x="715100" y="2220350"/>
            <a:ext cx="1536600" cy="751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GB">
                <a:solidFill>
                  <a:schemeClr val="lt2"/>
                </a:solidFill>
                <a:latin typeface="Inria Sans"/>
                <a:ea typeface="Inria Sans"/>
                <a:cs typeface="Inria Sans"/>
                <a:sym typeface="Inria Sans"/>
              </a:rPr>
              <a:t>Venus is the second planet from the Sun</a:t>
            </a:r>
            <a:endParaRPr>
              <a:solidFill>
                <a:schemeClr val="lt2"/>
              </a:solidFill>
              <a:latin typeface="Inria Sans"/>
              <a:ea typeface="Inria Sans"/>
              <a:cs typeface="Inria Sans"/>
              <a:sym typeface="Inria Sans"/>
            </a:endParaRPr>
          </a:p>
        </p:txBody>
      </p:sp>
      <p:sp>
        <p:nvSpPr>
          <p:cNvPr id="27773" name="Google Shape;27773;p69"/>
          <p:cNvSpPr txBox="1"/>
          <p:nvPr/>
        </p:nvSpPr>
        <p:spPr>
          <a:xfrm>
            <a:off x="715100" y="3551175"/>
            <a:ext cx="1536600" cy="352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a:solidFill>
                  <a:srgbClr val="500000"/>
                </a:solidFill>
                <a:latin typeface="RocknRoll One" panose="02020900000000000000" charset="-120"/>
                <a:ea typeface="RocknRoll One" panose="02020900000000000000" charset="-120"/>
                <a:cs typeface="RocknRoll One" panose="02020900000000000000" charset="-120"/>
                <a:sym typeface="RocknRoll One" panose="02020900000000000000" charset="-120"/>
              </a:rPr>
              <a:t>JUPITER</a:t>
            </a:r>
            <a:endParaRPr sz="1800">
              <a:solidFill>
                <a:srgbClr val="500000"/>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p:txBody>
      </p:sp>
      <p:sp>
        <p:nvSpPr>
          <p:cNvPr id="27774" name="Google Shape;27774;p69"/>
          <p:cNvSpPr txBox="1"/>
          <p:nvPr/>
        </p:nvSpPr>
        <p:spPr>
          <a:xfrm>
            <a:off x="715100" y="3857300"/>
            <a:ext cx="1536600" cy="75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2"/>
                </a:solidFill>
                <a:latin typeface="Inria Sans"/>
                <a:ea typeface="Inria Sans"/>
                <a:cs typeface="Inria Sans"/>
                <a:sym typeface="Inria Sans"/>
              </a:rPr>
              <a:t>Jupiter is the biggest planet in the Solar System</a:t>
            </a:r>
            <a:endParaRPr>
              <a:solidFill>
                <a:schemeClr val="lt2"/>
              </a:solidFill>
              <a:latin typeface="Inria Sans"/>
              <a:ea typeface="Inria Sans"/>
              <a:cs typeface="Inria Sans"/>
              <a:sym typeface="Inria Sans"/>
            </a:endParaRPr>
          </a:p>
        </p:txBody>
      </p:sp>
      <p:sp>
        <p:nvSpPr>
          <p:cNvPr id="27775" name="Google Shape;27775;p69"/>
          <p:cNvSpPr txBox="1"/>
          <p:nvPr/>
        </p:nvSpPr>
        <p:spPr>
          <a:xfrm>
            <a:off x="6892225" y="1914225"/>
            <a:ext cx="1536600" cy="352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1800">
                <a:solidFill>
                  <a:srgbClr val="500000"/>
                </a:solidFill>
                <a:latin typeface="RocknRoll One" panose="02020900000000000000" charset="-120"/>
                <a:ea typeface="RocknRoll One" panose="02020900000000000000" charset="-120"/>
                <a:cs typeface="RocknRoll One" panose="02020900000000000000" charset="-120"/>
                <a:sym typeface="RocknRoll One" panose="02020900000000000000" charset="-120"/>
              </a:rPr>
              <a:t>MERCURY</a:t>
            </a:r>
            <a:endParaRPr sz="1800">
              <a:solidFill>
                <a:srgbClr val="500000"/>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p:txBody>
      </p:sp>
      <p:sp>
        <p:nvSpPr>
          <p:cNvPr id="27776" name="Google Shape;27776;p69"/>
          <p:cNvSpPr txBox="1"/>
          <p:nvPr/>
        </p:nvSpPr>
        <p:spPr>
          <a:xfrm>
            <a:off x="6892300" y="2220350"/>
            <a:ext cx="1536600" cy="7512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None/>
            </a:pPr>
            <a:r>
              <a:rPr lang="en-GB">
                <a:solidFill>
                  <a:schemeClr val="lt2"/>
                </a:solidFill>
                <a:latin typeface="Inria Sans"/>
                <a:ea typeface="Inria Sans"/>
                <a:cs typeface="Inria Sans"/>
                <a:sym typeface="Inria Sans"/>
              </a:rPr>
              <a:t>Mercury is the closest planet to the Sun</a:t>
            </a:r>
            <a:endParaRPr>
              <a:solidFill>
                <a:schemeClr val="lt2"/>
              </a:solidFill>
              <a:latin typeface="Inria Sans"/>
              <a:ea typeface="Inria Sans"/>
              <a:cs typeface="Inria Sans"/>
              <a:sym typeface="Inria Sans"/>
            </a:endParaRPr>
          </a:p>
        </p:txBody>
      </p:sp>
      <p:sp>
        <p:nvSpPr>
          <p:cNvPr id="27777" name="Google Shape;27777;p69"/>
          <p:cNvSpPr txBox="1"/>
          <p:nvPr/>
        </p:nvSpPr>
        <p:spPr>
          <a:xfrm>
            <a:off x="6892325" y="3551175"/>
            <a:ext cx="1536600" cy="352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1800">
                <a:solidFill>
                  <a:srgbClr val="500000"/>
                </a:solidFill>
                <a:latin typeface="RocknRoll One" panose="02020900000000000000" charset="-120"/>
                <a:ea typeface="RocknRoll One" panose="02020900000000000000" charset="-120"/>
                <a:cs typeface="RocknRoll One" panose="02020900000000000000" charset="-120"/>
                <a:sym typeface="RocknRoll One" panose="02020900000000000000" charset="-120"/>
              </a:rPr>
              <a:t>SATURN</a:t>
            </a:r>
            <a:endParaRPr sz="1800">
              <a:solidFill>
                <a:srgbClr val="500000"/>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p:txBody>
      </p:sp>
      <p:sp>
        <p:nvSpPr>
          <p:cNvPr id="27778" name="Google Shape;27778;p69"/>
          <p:cNvSpPr txBox="1"/>
          <p:nvPr/>
        </p:nvSpPr>
        <p:spPr>
          <a:xfrm>
            <a:off x="6892225" y="3857300"/>
            <a:ext cx="1536600" cy="7512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None/>
            </a:pPr>
            <a:r>
              <a:rPr lang="en-GB">
                <a:solidFill>
                  <a:schemeClr val="lt2"/>
                </a:solidFill>
                <a:latin typeface="Inria Sans"/>
                <a:ea typeface="Inria Sans"/>
                <a:cs typeface="Inria Sans"/>
                <a:sym typeface="Inria Sans"/>
              </a:rPr>
              <a:t>Saturn is a gas giant and has several rings</a:t>
            </a:r>
            <a:endParaRPr>
              <a:solidFill>
                <a:schemeClr val="lt2"/>
              </a:solidFill>
              <a:latin typeface="Inria Sans"/>
              <a:ea typeface="Inria Sans"/>
              <a:cs typeface="Inria Sans"/>
              <a:sym typeface="Inria Sans"/>
            </a:endParaRPr>
          </a:p>
        </p:txBody>
      </p:sp>
      <p:sp>
        <p:nvSpPr>
          <p:cNvPr id="27779" name="Google Shape;27779;p69"/>
          <p:cNvSpPr/>
          <p:nvPr/>
        </p:nvSpPr>
        <p:spPr>
          <a:xfrm>
            <a:off x="3140300" y="1760338"/>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780" name="Google Shape;27780;p69"/>
          <p:cNvGrpSpPr/>
          <p:nvPr/>
        </p:nvGrpSpPr>
        <p:grpSpPr>
          <a:xfrm>
            <a:off x="3280811" y="1900998"/>
            <a:ext cx="372378" cy="372400"/>
            <a:chOff x="2742007" y="2481161"/>
            <a:chExt cx="393510" cy="393533"/>
          </a:xfrm>
        </p:grpSpPr>
        <p:sp>
          <p:nvSpPr>
            <p:cNvPr id="27781" name="Google Shape;27781;p69"/>
            <p:cNvSpPr/>
            <p:nvPr/>
          </p:nvSpPr>
          <p:spPr>
            <a:xfrm>
              <a:off x="2828232" y="2805498"/>
              <a:ext cx="221031" cy="69196"/>
            </a:xfrm>
            <a:custGeom>
              <a:avLst/>
              <a:gdLst/>
              <a:ahLst/>
              <a:cxnLst/>
              <a:rect l="l" t="t" r="r" b="b"/>
              <a:pathLst>
                <a:path w="9998" h="3130" extrusionOk="0">
                  <a:moveTo>
                    <a:pt x="3129" y="0"/>
                  </a:moveTo>
                  <a:lnTo>
                    <a:pt x="1" y="3130"/>
                  </a:lnTo>
                  <a:lnTo>
                    <a:pt x="9998" y="3130"/>
                  </a:lnTo>
                  <a:lnTo>
                    <a:pt x="68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2" name="Google Shape;27782;p69"/>
            <p:cNvSpPr/>
            <p:nvPr/>
          </p:nvSpPr>
          <p:spPr>
            <a:xfrm>
              <a:off x="3012688" y="2805498"/>
              <a:ext cx="122829" cy="69196"/>
            </a:xfrm>
            <a:custGeom>
              <a:avLst/>
              <a:gdLst/>
              <a:ahLst/>
              <a:cxnLst/>
              <a:rect l="l" t="t" r="r" b="b"/>
              <a:pathLst>
                <a:path w="5556" h="3130" extrusionOk="0">
                  <a:moveTo>
                    <a:pt x="1" y="0"/>
                  </a:moveTo>
                  <a:lnTo>
                    <a:pt x="3130" y="3130"/>
                  </a:lnTo>
                  <a:lnTo>
                    <a:pt x="5556" y="3130"/>
                  </a:lnTo>
                  <a:lnTo>
                    <a:pt x="55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3" name="Google Shape;27783;p69"/>
            <p:cNvSpPr/>
            <p:nvPr/>
          </p:nvSpPr>
          <p:spPr>
            <a:xfrm>
              <a:off x="2742007" y="2805498"/>
              <a:ext cx="122785" cy="69196"/>
            </a:xfrm>
            <a:custGeom>
              <a:avLst/>
              <a:gdLst/>
              <a:ahLst/>
              <a:cxnLst/>
              <a:rect l="l" t="t" r="r" b="b"/>
              <a:pathLst>
                <a:path w="5554" h="3130" extrusionOk="0">
                  <a:moveTo>
                    <a:pt x="0" y="0"/>
                  </a:moveTo>
                  <a:lnTo>
                    <a:pt x="0" y="3130"/>
                  </a:lnTo>
                  <a:lnTo>
                    <a:pt x="2426" y="3130"/>
                  </a:lnTo>
                  <a:lnTo>
                    <a:pt x="55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4" name="Google Shape;27784;p69"/>
            <p:cNvSpPr/>
            <p:nvPr/>
          </p:nvSpPr>
          <p:spPr>
            <a:xfrm>
              <a:off x="2811938" y="2688675"/>
              <a:ext cx="253639" cy="93780"/>
            </a:xfrm>
            <a:custGeom>
              <a:avLst/>
              <a:gdLst/>
              <a:ahLst/>
              <a:cxnLst/>
              <a:rect l="l" t="t" r="r" b="b"/>
              <a:pathLst>
                <a:path w="11473" h="4242" extrusionOk="0">
                  <a:moveTo>
                    <a:pt x="0" y="1"/>
                  </a:moveTo>
                  <a:lnTo>
                    <a:pt x="0" y="4242"/>
                  </a:lnTo>
                  <a:lnTo>
                    <a:pt x="3128" y="4242"/>
                  </a:lnTo>
                  <a:lnTo>
                    <a:pt x="3128" y="2157"/>
                  </a:lnTo>
                  <a:lnTo>
                    <a:pt x="8343" y="2157"/>
                  </a:lnTo>
                  <a:lnTo>
                    <a:pt x="8343" y="4242"/>
                  </a:lnTo>
                  <a:lnTo>
                    <a:pt x="11473" y="4242"/>
                  </a:lnTo>
                  <a:lnTo>
                    <a:pt x="114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5" name="Google Shape;27785;p69"/>
            <p:cNvSpPr/>
            <p:nvPr/>
          </p:nvSpPr>
          <p:spPr>
            <a:xfrm>
              <a:off x="2984831" y="2596437"/>
              <a:ext cx="57678" cy="69174"/>
            </a:xfrm>
            <a:custGeom>
              <a:avLst/>
              <a:gdLst/>
              <a:ahLst/>
              <a:cxnLst/>
              <a:rect l="l" t="t" r="r" b="b"/>
              <a:pathLst>
                <a:path w="2609" h="3129" extrusionOk="0">
                  <a:moveTo>
                    <a:pt x="1" y="1"/>
                  </a:moveTo>
                  <a:cubicBezTo>
                    <a:pt x="697" y="927"/>
                    <a:pt x="697" y="2203"/>
                    <a:pt x="1" y="3129"/>
                  </a:cubicBezTo>
                  <a:lnTo>
                    <a:pt x="2608" y="3129"/>
                  </a:lnTo>
                  <a:lnTo>
                    <a:pt x="26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6" name="Google Shape;27786;p69"/>
            <p:cNvSpPr/>
            <p:nvPr/>
          </p:nvSpPr>
          <p:spPr>
            <a:xfrm>
              <a:off x="2901413" y="2596437"/>
              <a:ext cx="71938" cy="69196"/>
            </a:xfrm>
            <a:custGeom>
              <a:avLst/>
              <a:gdLst/>
              <a:ahLst/>
              <a:cxnLst/>
              <a:rect l="l" t="t" r="r" b="b"/>
              <a:pathLst>
                <a:path w="3254" h="3130" extrusionOk="0">
                  <a:moveTo>
                    <a:pt x="1689" y="1"/>
                  </a:moveTo>
                  <a:cubicBezTo>
                    <a:pt x="1056" y="1"/>
                    <a:pt x="486" y="382"/>
                    <a:pt x="244" y="967"/>
                  </a:cubicBezTo>
                  <a:cubicBezTo>
                    <a:pt x="1" y="1551"/>
                    <a:pt x="135" y="2223"/>
                    <a:pt x="582" y="2671"/>
                  </a:cubicBezTo>
                  <a:cubicBezTo>
                    <a:pt x="882" y="2971"/>
                    <a:pt x="1282" y="3129"/>
                    <a:pt x="1689" y="3129"/>
                  </a:cubicBezTo>
                  <a:cubicBezTo>
                    <a:pt x="1891" y="3129"/>
                    <a:pt x="2094" y="3090"/>
                    <a:pt x="2287" y="3011"/>
                  </a:cubicBezTo>
                  <a:cubicBezTo>
                    <a:pt x="2872" y="2768"/>
                    <a:pt x="3253" y="2198"/>
                    <a:pt x="3253" y="1566"/>
                  </a:cubicBezTo>
                  <a:cubicBezTo>
                    <a:pt x="3253" y="700"/>
                    <a:pt x="2552" y="1"/>
                    <a:pt x="1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7" name="Google Shape;27787;p69"/>
            <p:cNvSpPr/>
            <p:nvPr/>
          </p:nvSpPr>
          <p:spPr>
            <a:xfrm>
              <a:off x="2834976" y="2596437"/>
              <a:ext cx="57701" cy="69174"/>
            </a:xfrm>
            <a:custGeom>
              <a:avLst/>
              <a:gdLst/>
              <a:ahLst/>
              <a:cxnLst/>
              <a:rect l="l" t="t" r="r" b="b"/>
              <a:pathLst>
                <a:path w="2610" h="3129" extrusionOk="0">
                  <a:moveTo>
                    <a:pt x="1" y="1"/>
                  </a:moveTo>
                  <a:lnTo>
                    <a:pt x="1" y="3129"/>
                  </a:lnTo>
                  <a:lnTo>
                    <a:pt x="2610" y="3129"/>
                  </a:lnTo>
                  <a:cubicBezTo>
                    <a:pt x="1912" y="2203"/>
                    <a:pt x="1912" y="927"/>
                    <a:pt x="26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8" name="Google Shape;27788;p69"/>
            <p:cNvSpPr/>
            <p:nvPr/>
          </p:nvSpPr>
          <p:spPr>
            <a:xfrm>
              <a:off x="2765797" y="2481161"/>
              <a:ext cx="345850" cy="92255"/>
            </a:xfrm>
            <a:custGeom>
              <a:avLst/>
              <a:gdLst/>
              <a:ahLst/>
              <a:cxnLst/>
              <a:rect l="l" t="t" r="r" b="b"/>
              <a:pathLst>
                <a:path w="15644" h="4173" extrusionOk="0">
                  <a:moveTo>
                    <a:pt x="2087" y="0"/>
                  </a:moveTo>
                  <a:lnTo>
                    <a:pt x="2087" y="522"/>
                  </a:lnTo>
                  <a:cubicBezTo>
                    <a:pt x="2087" y="1017"/>
                    <a:pt x="2322" y="1482"/>
                    <a:pt x="2720" y="1777"/>
                  </a:cubicBezTo>
                  <a:lnTo>
                    <a:pt x="1520" y="3126"/>
                  </a:lnTo>
                  <a:cubicBezTo>
                    <a:pt x="1251" y="3102"/>
                    <a:pt x="1045" y="2877"/>
                    <a:pt x="1045" y="2607"/>
                  </a:cubicBezTo>
                  <a:lnTo>
                    <a:pt x="1045" y="2087"/>
                  </a:lnTo>
                  <a:lnTo>
                    <a:pt x="0" y="2087"/>
                  </a:lnTo>
                  <a:lnTo>
                    <a:pt x="0" y="2607"/>
                  </a:lnTo>
                  <a:cubicBezTo>
                    <a:pt x="0" y="3444"/>
                    <a:pt x="679" y="4172"/>
                    <a:pt x="1565" y="4172"/>
                  </a:cubicBezTo>
                  <a:lnTo>
                    <a:pt x="14080" y="4172"/>
                  </a:lnTo>
                  <a:cubicBezTo>
                    <a:pt x="15006" y="4172"/>
                    <a:pt x="15643" y="3404"/>
                    <a:pt x="15643" y="2607"/>
                  </a:cubicBezTo>
                  <a:lnTo>
                    <a:pt x="15643" y="2085"/>
                  </a:lnTo>
                  <a:lnTo>
                    <a:pt x="14601" y="2085"/>
                  </a:lnTo>
                  <a:lnTo>
                    <a:pt x="14601" y="2607"/>
                  </a:lnTo>
                  <a:cubicBezTo>
                    <a:pt x="14601" y="2877"/>
                    <a:pt x="14395" y="3102"/>
                    <a:pt x="14125" y="3126"/>
                  </a:cubicBezTo>
                  <a:lnTo>
                    <a:pt x="12926" y="1777"/>
                  </a:lnTo>
                  <a:cubicBezTo>
                    <a:pt x="13323" y="1482"/>
                    <a:pt x="13558" y="1016"/>
                    <a:pt x="13558" y="521"/>
                  </a:cubicBezTo>
                  <a:lnTo>
                    <a:pt x="13558" y="0"/>
                  </a:lnTo>
                  <a:lnTo>
                    <a:pt x="12515" y="0"/>
                  </a:lnTo>
                  <a:lnTo>
                    <a:pt x="12515" y="522"/>
                  </a:lnTo>
                  <a:cubicBezTo>
                    <a:pt x="12515" y="810"/>
                    <a:pt x="12282" y="1043"/>
                    <a:pt x="11993" y="1043"/>
                  </a:cubicBezTo>
                  <a:lnTo>
                    <a:pt x="8345" y="1043"/>
                  </a:lnTo>
                  <a:lnTo>
                    <a:pt x="8345" y="0"/>
                  </a:lnTo>
                  <a:lnTo>
                    <a:pt x="7302" y="0"/>
                  </a:lnTo>
                  <a:lnTo>
                    <a:pt x="7302" y="1043"/>
                  </a:lnTo>
                  <a:lnTo>
                    <a:pt x="3652" y="1043"/>
                  </a:lnTo>
                  <a:cubicBezTo>
                    <a:pt x="3363" y="1043"/>
                    <a:pt x="3130" y="810"/>
                    <a:pt x="3130" y="522"/>
                  </a:cubicBezTo>
                  <a:lnTo>
                    <a:pt x="31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789" name="Google Shape;27789;p69"/>
          <p:cNvSpPr/>
          <p:nvPr/>
        </p:nvSpPr>
        <p:spPr>
          <a:xfrm>
            <a:off x="3140288" y="3399238"/>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790" name="Google Shape;27790;p69"/>
          <p:cNvGrpSpPr/>
          <p:nvPr/>
        </p:nvGrpSpPr>
        <p:grpSpPr>
          <a:xfrm>
            <a:off x="3292145" y="3551033"/>
            <a:ext cx="349787" cy="349806"/>
            <a:chOff x="2082849" y="3071423"/>
            <a:chExt cx="413167" cy="413189"/>
          </a:xfrm>
        </p:grpSpPr>
        <p:sp>
          <p:nvSpPr>
            <p:cNvPr id="27791" name="Google Shape;27791;p69"/>
            <p:cNvSpPr/>
            <p:nvPr/>
          </p:nvSpPr>
          <p:spPr>
            <a:xfrm>
              <a:off x="2232881" y="3168348"/>
              <a:ext cx="113168" cy="105497"/>
            </a:xfrm>
            <a:custGeom>
              <a:avLst/>
              <a:gdLst/>
              <a:ahLst/>
              <a:cxnLst/>
              <a:rect l="l" t="t" r="r" b="b"/>
              <a:pathLst>
                <a:path w="5119" h="4772" extrusionOk="0">
                  <a:moveTo>
                    <a:pt x="2560" y="1"/>
                  </a:moveTo>
                  <a:lnTo>
                    <a:pt x="1759" y="1585"/>
                  </a:lnTo>
                  <a:lnTo>
                    <a:pt x="1" y="1834"/>
                  </a:lnTo>
                  <a:lnTo>
                    <a:pt x="1272" y="3044"/>
                  </a:lnTo>
                  <a:lnTo>
                    <a:pt x="968" y="4772"/>
                  </a:lnTo>
                  <a:lnTo>
                    <a:pt x="2560" y="3954"/>
                  </a:lnTo>
                  <a:lnTo>
                    <a:pt x="4151" y="4772"/>
                  </a:lnTo>
                  <a:lnTo>
                    <a:pt x="3846" y="3044"/>
                  </a:lnTo>
                  <a:lnTo>
                    <a:pt x="5118" y="1834"/>
                  </a:lnTo>
                  <a:lnTo>
                    <a:pt x="3360" y="1585"/>
                  </a:lnTo>
                  <a:lnTo>
                    <a:pt x="25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2" name="Google Shape;27792;p69"/>
            <p:cNvSpPr/>
            <p:nvPr/>
          </p:nvSpPr>
          <p:spPr>
            <a:xfrm>
              <a:off x="2082849" y="3071423"/>
              <a:ext cx="413167" cy="413189"/>
            </a:xfrm>
            <a:custGeom>
              <a:avLst/>
              <a:gdLst/>
              <a:ahLst/>
              <a:cxnLst/>
              <a:rect l="l" t="t" r="r" b="b"/>
              <a:pathLst>
                <a:path w="18689" h="18690" extrusionOk="0">
                  <a:moveTo>
                    <a:pt x="9345" y="1958"/>
                  </a:moveTo>
                  <a:lnTo>
                    <a:pt x="10865" y="4964"/>
                  </a:lnTo>
                  <a:lnTo>
                    <a:pt x="14298" y="5451"/>
                  </a:lnTo>
                  <a:lnTo>
                    <a:pt x="11813" y="7816"/>
                  </a:lnTo>
                  <a:lnTo>
                    <a:pt x="12396" y="11137"/>
                  </a:lnTo>
                  <a:lnTo>
                    <a:pt x="9345" y="9571"/>
                  </a:lnTo>
                  <a:lnTo>
                    <a:pt x="6292" y="11137"/>
                  </a:lnTo>
                  <a:lnTo>
                    <a:pt x="6876" y="7818"/>
                  </a:lnTo>
                  <a:lnTo>
                    <a:pt x="4392" y="5451"/>
                  </a:lnTo>
                  <a:lnTo>
                    <a:pt x="7825" y="4964"/>
                  </a:lnTo>
                  <a:lnTo>
                    <a:pt x="9345" y="1958"/>
                  </a:lnTo>
                  <a:close/>
                  <a:moveTo>
                    <a:pt x="1" y="0"/>
                  </a:moveTo>
                  <a:lnTo>
                    <a:pt x="1" y="18689"/>
                  </a:lnTo>
                  <a:lnTo>
                    <a:pt x="1095" y="18689"/>
                  </a:lnTo>
                  <a:lnTo>
                    <a:pt x="1095" y="13141"/>
                  </a:lnTo>
                  <a:lnTo>
                    <a:pt x="18689" y="13141"/>
                  </a:lnTo>
                  <a:lnTo>
                    <a:pt x="186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793" name="Google Shape;27793;p69"/>
          <p:cNvSpPr/>
          <p:nvPr/>
        </p:nvSpPr>
        <p:spPr>
          <a:xfrm>
            <a:off x="5350388" y="1760338"/>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794" name="Google Shape;27794;p69"/>
          <p:cNvGrpSpPr/>
          <p:nvPr/>
        </p:nvGrpSpPr>
        <p:grpSpPr>
          <a:xfrm>
            <a:off x="5454353" y="1901012"/>
            <a:ext cx="445496" cy="372366"/>
            <a:chOff x="5358874" y="1911107"/>
            <a:chExt cx="423073" cy="353624"/>
          </a:xfrm>
        </p:grpSpPr>
        <p:sp>
          <p:nvSpPr>
            <p:cNvPr id="27795" name="Google Shape;27795;p69"/>
            <p:cNvSpPr/>
            <p:nvPr/>
          </p:nvSpPr>
          <p:spPr>
            <a:xfrm>
              <a:off x="5483635" y="1911107"/>
              <a:ext cx="173522" cy="226116"/>
            </a:xfrm>
            <a:custGeom>
              <a:avLst/>
              <a:gdLst/>
              <a:ahLst/>
              <a:cxnLst/>
              <a:rect l="l" t="t" r="r" b="b"/>
              <a:pathLst>
                <a:path w="7849" h="10228" extrusionOk="0">
                  <a:moveTo>
                    <a:pt x="3925" y="1"/>
                  </a:moveTo>
                  <a:lnTo>
                    <a:pt x="3590" y="248"/>
                  </a:lnTo>
                  <a:cubicBezTo>
                    <a:pt x="1773" y="1604"/>
                    <a:pt x="1" y="4045"/>
                    <a:pt x="1" y="6305"/>
                  </a:cubicBezTo>
                  <a:cubicBezTo>
                    <a:pt x="1" y="9161"/>
                    <a:pt x="2538" y="10119"/>
                    <a:pt x="3970" y="10228"/>
                  </a:cubicBezTo>
                  <a:cubicBezTo>
                    <a:pt x="5311" y="10119"/>
                    <a:pt x="7848" y="9161"/>
                    <a:pt x="7848" y="6305"/>
                  </a:cubicBezTo>
                  <a:cubicBezTo>
                    <a:pt x="7848" y="4039"/>
                    <a:pt x="6070" y="1601"/>
                    <a:pt x="4259" y="248"/>
                  </a:cubicBezTo>
                  <a:lnTo>
                    <a:pt x="39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6" name="Google Shape;27796;p69"/>
            <p:cNvSpPr/>
            <p:nvPr/>
          </p:nvSpPr>
          <p:spPr>
            <a:xfrm>
              <a:off x="5508419" y="2145306"/>
              <a:ext cx="123957" cy="119425"/>
            </a:xfrm>
            <a:custGeom>
              <a:avLst/>
              <a:gdLst/>
              <a:ahLst/>
              <a:cxnLst/>
              <a:rect l="l" t="t" r="r" b="b"/>
              <a:pathLst>
                <a:path w="5607" h="5402" extrusionOk="0">
                  <a:moveTo>
                    <a:pt x="280" y="0"/>
                  </a:moveTo>
                  <a:cubicBezTo>
                    <a:pt x="104" y="382"/>
                    <a:pt x="0" y="819"/>
                    <a:pt x="0" y="1318"/>
                  </a:cubicBezTo>
                  <a:cubicBezTo>
                    <a:pt x="2" y="1426"/>
                    <a:pt x="12" y="1535"/>
                    <a:pt x="28" y="1643"/>
                  </a:cubicBezTo>
                  <a:cubicBezTo>
                    <a:pt x="266" y="3304"/>
                    <a:pt x="2226" y="4936"/>
                    <a:pt x="2450" y="5116"/>
                  </a:cubicBezTo>
                  <a:lnTo>
                    <a:pt x="2803" y="5402"/>
                  </a:lnTo>
                  <a:lnTo>
                    <a:pt x="3156" y="5116"/>
                  </a:lnTo>
                  <a:cubicBezTo>
                    <a:pt x="3379" y="4936"/>
                    <a:pt x="5340" y="3304"/>
                    <a:pt x="5578" y="1645"/>
                  </a:cubicBezTo>
                  <a:cubicBezTo>
                    <a:pt x="5594" y="1536"/>
                    <a:pt x="5603" y="1426"/>
                    <a:pt x="5606" y="1316"/>
                  </a:cubicBezTo>
                  <a:cubicBezTo>
                    <a:pt x="5606" y="824"/>
                    <a:pt x="5504" y="390"/>
                    <a:pt x="5332" y="10"/>
                  </a:cubicBezTo>
                  <a:cubicBezTo>
                    <a:pt x="4229" y="620"/>
                    <a:pt x="3470" y="650"/>
                    <a:pt x="2851" y="757"/>
                  </a:cubicBezTo>
                  <a:lnTo>
                    <a:pt x="2851" y="759"/>
                  </a:lnTo>
                  <a:cubicBezTo>
                    <a:pt x="2391" y="674"/>
                    <a:pt x="1533" y="701"/>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7" name="Google Shape;27797;p69"/>
            <p:cNvSpPr/>
            <p:nvPr/>
          </p:nvSpPr>
          <p:spPr>
            <a:xfrm>
              <a:off x="5646866" y="2115128"/>
              <a:ext cx="84672" cy="96477"/>
            </a:xfrm>
            <a:custGeom>
              <a:avLst/>
              <a:gdLst/>
              <a:ahLst/>
              <a:cxnLst/>
              <a:rect l="l" t="t" r="r" b="b"/>
              <a:pathLst>
                <a:path w="3830" h="4364" extrusionOk="0">
                  <a:moveTo>
                    <a:pt x="671" y="0"/>
                  </a:moveTo>
                  <a:cubicBezTo>
                    <a:pt x="473" y="260"/>
                    <a:pt x="250" y="500"/>
                    <a:pt x="1" y="712"/>
                  </a:cubicBezTo>
                  <a:lnTo>
                    <a:pt x="92" y="913"/>
                  </a:lnTo>
                  <a:cubicBezTo>
                    <a:pt x="341" y="1469"/>
                    <a:pt x="469" y="2073"/>
                    <a:pt x="465" y="2683"/>
                  </a:cubicBezTo>
                  <a:cubicBezTo>
                    <a:pt x="464" y="2847"/>
                    <a:pt x="449" y="3011"/>
                    <a:pt x="425" y="3174"/>
                  </a:cubicBezTo>
                  <a:cubicBezTo>
                    <a:pt x="373" y="3540"/>
                    <a:pt x="248" y="3894"/>
                    <a:pt x="96" y="4239"/>
                  </a:cubicBezTo>
                  <a:cubicBezTo>
                    <a:pt x="400" y="4313"/>
                    <a:pt x="708" y="4364"/>
                    <a:pt x="1026" y="4364"/>
                  </a:cubicBezTo>
                  <a:lnTo>
                    <a:pt x="3830" y="4364"/>
                  </a:lnTo>
                  <a:lnTo>
                    <a:pt x="3830" y="3243"/>
                  </a:lnTo>
                  <a:lnTo>
                    <a:pt x="3269" y="3243"/>
                  </a:lnTo>
                  <a:cubicBezTo>
                    <a:pt x="2959" y="3243"/>
                    <a:pt x="2709" y="2992"/>
                    <a:pt x="2707" y="2683"/>
                  </a:cubicBezTo>
                  <a:cubicBezTo>
                    <a:pt x="2707" y="1405"/>
                    <a:pt x="1843" y="335"/>
                    <a:pt x="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8" name="Google Shape;27798;p69"/>
            <p:cNvSpPr/>
            <p:nvPr/>
          </p:nvSpPr>
          <p:spPr>
            <a:xfrm>
              <a:off x="5409260" y="2115017"/>
              <a:ext cx="84782" cy="96588"/>
            </a:xfrm>
            <a:custGeom>
              <a:avLst/>
              <a:gdLst/>
              <a:ahLst/>
              <a:cxnLst/>
              <a:rect l="l" t="t" r="r" b="b"/>
              <a:pathLst>
                <a:path w="3835" h="4369" extrusionOk="0">
                  <a:moveTo>
                    <a:pt x="3170" y="0"/>
                  </a:moveTo>
                  <a:cubicBezTo>
                    <a:pt x="1991" y="332"/>
                    <a:pt x="1121" y="1405"/>
                    <a:pt x="1121" y="2688"/>
                  </a:cubicBezTo>
                  <a:lnTo>
                    <a:pt x="1123" y="2688"/>
                  </a:lnTo>
                  <a:cubicBezTo>
                    <a:pt x="1121" y="2997"/>
                    <a:pt x="871" y="3248"/>
                    <a:pt x="562" y="3248"/>
                  </a:cubicBezTo>
                  <a:lnTo>
                    <a:pt x="0" y="3248"/>
                  </a:lnTo>
                  <a:lnTo>
                    <a:pt x="0" y="4369"/>
                  </a:lnTo>
                  <a:lnTo>
                    <a:pt x="2804" y="4369"/>
                  </a:lnTo>
                  <a:cubicBezTo>
                    <a:pt x="3122" y="4369"/>
                    <a:pt x="3430" y="4318"/>
                    <a:pt x="3733" y="4244"/>
                  </a:cubicBezTo>
                  <a:cubicBezTo>
                    <a:pt x="3582" y="3898"/>
                    <a:pt x="3456" y="3540"/>
                    <a:pt x="3403" y="3171"/>
                  </a:cubicBezTo>
                  <a:cubicBezTo>
                    <a:pt x="3379" y="3012"/>
                    <a:pt x="3366" y="2849"/>
                    <a:pt x="3363" y="2688"/>
                  </a:cubicBezTo>
                  <a:cubicBezTo>
                    <a:pt x="3363" y="2055"/>
                    <a:pt x="3492" y="1455"/>
                    <a:pt x="3745" y="904"/>
                  </a:cubicBezTo>
                  <a:lnTo>
                    <a:pt x="3834" y="708"/>
                  </a:lnTo>
                  <a:cubicBezTo>
                    <a:pt x="3593" y="494"/>
                    <a:pt x="3365" y="265"/>
                    <a:pt x="3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9" name="Google Shape;27799;p69"/>
            <p:cNvSpPr/>
            <p:nvPr/>
          </p:nvSpPr>
          <p:spPr>
            <a:xfrm>
              <a:off x="5358874" y="1988533"/>
              <a:ext cx="73972" cy="137464"/>
            </a:xfrm>
            <a:custGeom>
              <a:avLst/>
              <a:gdLst/>
              <a:ahLst/>
              <a:cxnLst/>
              <a:rect l="l" t="t" r="r" b="b"/>
              <a:pathLst>
                <a:path w="3346" h="6218" extrusionOk="0">
                  <a:moveTo>
                    <a:pt x="1" y="0"/>
                  </a:moveTo>
                  <a:lnTo>
                    <a:pt x="1" y="1682"/>
                  </a:lnTo>
                  <a:cubicBezTo>
                    <a:pt x="1" y="3702"/>
                    <a:pt x="1243" y="5420"/>
                    <a:pt x="2966" y="6218"/>
                  </a:cubicBezTo>
                  <a:cubicBezTo>
                    <a:pt x="3079" y="6052"/>
                    <a:pt x="3207" y="5894"/>
                    <a:pt x="3344" y="5747"/>
                  </a:cubicBezTo>
                  <a:lnTo>
                    <a:pt x="3346" y="5747"/>
                  </a:lnTo>
                  <a:cubicBezTo>
                    <a:pt x="2243" y="4677"/>
                    <a:pt x="1511" y="3280"/>
                    <a:pt x="1259" y="1763"/>
                  </a:cubicBezTo>
                  <a:cubicBezTo>
                    <a:pt x="1194" y="1410"/>
                    <a:pt x="1160" y="998"/>
                    <a:pt x="1160" y="561"/>
                  </a:cubicBezTo>
                  <a:lnTo>
                    <a:pt x="1160" y="53"/>
                  </a:lnTo>
                  <a:cubicBezTo>
                    <a:pt x="975" y="26"/>
                    <a:pt x="790"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0" name="Google Shape;27800;p69"/>
            <p:cNvSpPr/>
            <p:nvPr/>
          </p:nvSpPr>
          <p:spPr>
            <a:xfrm>
              <a:off x="5409216" y="1938942"/>
              <a:ext cx="81532" cy="161009"/>
            </a:xfrm>
            <a:custGeom>
              <a:avLst/>
              <a:gdLst/>
              <a:ahLst/>
              <a:cxnLst/>
              <a:rect l="l" t="t" r="r" b="b"/>
              <a:pathLst>
                <a:path w="3688" h="7283" extrusionOk="0">
                  <a:moveTo>
                    <a:pt x="2" y="0"/>
                  </a:moveTo>
                  <a:lnTo>
                    <a:pt x="2" y="2804"/>
                  </a:lnTo>
                  <a:cubicBezTo>
                    <a:pt x="1" y="3146"/>
                    <a:pt x="30" y="3487"/>
                    <a:pt x="89" y="3826"/>
                  </a:cubicBezTo>
                  <a:cubicBezTo>
                    <a:pt x="315" y="5205"/>
                    <a:pt x="997" y="6393"/>
                    <a:pt x="1955" y="7283"/>
                  </a:cubicBezTo>
                  <a:cubicBezTo>
                    <a:pt x="2169" y="7160"/>
                    <a:pt x="2393" y="7056"/>
                    <a:pt x="2626" y="6974"/>
                  </a:cubicBezTo>
                  <a:cubicBezTo>
                    <a:pt x="2386" y="6411"/>
                    <a:pt x="2246" y="5772"/>
                    <a:pt x="2246" y="5046"/>
                  </a:cubicBezTo>
                  <a:cubicBezTo>
                    <a:pt x="2246" y="3910"/>
                    <a:pt x="2568" y="2764"/>
                    <a:pt x="3204" y="1640"/>
                  </a:cubicBezTo>
                  <a:cubicBezTo>
                    <a:pt x="3354" y="1362"/>
                    <a:pt x="3518" y="1099"/>
                    <a:pt x="3688" y="848"/>
                  </a:cubicBezTo>
                  <a:cubicBezTo>
                    <a:pt x="2787" y="335"/>
                    <a:pt x="1649" y="0"/>
                    <a:pt x="5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1" name="Google Shape;27801;p69"/>
            <p:cNvSpPr/>
            <p:nvPr/>
          </p:nvSpPr>
          <p:spPr>
            <a:xfrm>
              <a:off x="5707975" y="1988533"/>
              <a:ext cx="73972" cy="137509"/>
            </a:xfrm>
            <a:custGeom>
              <a:avLst/>
              <a:gdLst/>
              <a:ahLst/>
              <a:cxnLst/>
              <a:rect l="l" t="t" r="r" b="b"/>
              <a:pathLst>
                <a:path w="3346" h="6220" extrusionOk="0">
                  <a:moveTo>
                    <a:pt x="2747" y="0"/>
                  </a:moveTo>
                  <a:cubicBezTo>
                    <a:pt x="2557" y="0"/>
                    <a:pt x="2372" y="26"/>
                    <a:pt x="2186" y="53"/>
                  </a:cubicBezTo>
                  <a:lnTo>
                    <a:pt x="2186" y="561"/>
                  </a:lnTo>
                  <a:cubicBezTo>
                    <a:pt x="2188" y="974"/>
                    <a:pt x="2153" y="1388"/>
                    <a:pt x="2079" y="1797"/>
                  </a:cubicBezTo>
                  <a:cubicBezTo>
                    <a:pt x="1832" y="3306"/>
                    <a:pt x="1089" y="4688"/>
                    <a:pt x="1" y="5750"/>
                  </a:cubicBezTo>
                  <a:cubicBezTo>
                    <a:pt x="138" y="5897"/>
                    <a:pt x="264" y="6053"/>
                    <a:pt x="379" y="6219"/>
                  </a:cubicBezTo>
                  <a:cubicBezTo>
                    <a:pt x="2102" y="5421"/>
                    <a:pt x="3346" y="3703"/>
                    <a:pt x="3346" y="1682"/>
                  </a:cubicBezTo>
                  <a:lnTo>
                    <a:pt x="33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2" name="Google Shape;27802;p69"/>
            <p:cNvSpPr/>
            <p:nvPr/>
          </p:nvSpPr>
          <p:spPr>
            <a:xfrm>
              <a:off x="5650005" y="1938942"/>
              <a:ext cx="81577" cy="161053"/>
            </a:xfrm>
            <a:custGeom>
              <a:avLst/>
              <a:gdLst/>
              <a:ahLst/>
              <a:cxnLst/>
              <a:rect l="l" t="t" r="r" b="b"/>
              <a:pathLst>
                <a:path w="3690" h="7285" extrusionOk="0">
                  <a:moveTo>
                    <a:pt x="3127" y="0"/>
                  </a:moveTo>
                  <a:cubicBezTo>
                    <a:pt x="2040" y="0"/>
                    <a:pt x="901" y="335"/>
                    <a:pt x="1" y="848"/>
                  </a:cubicBezTo>
                  <a:cubicBezTo>
                    <a:pt x="176" y="1108"/>
                    <a:pt x="347" y="1380"/>
                    <a:pt x="502" y="1667"/>
                  </a:cubicBezTo>
                  <a:cubicBezTo>
                    <a:pt x="1125" y="2767"/>
                    <a:pt x="1444" y="3910"/>
                    <a:pt x="1444" y="5046"/>
                  </a:cubicBezTo>
                  <a:cubicBezTo>
                    <a:pt x="1444" y="5790"/>
                    <a:pt x="1308" y="6428"/>
                    <a:pt x="1083" y="6982"/>
                  </a:cubicBezTo>
                  <a:cubicBezTo>
                    <a:pt x="1310" y="7062"/>
                    <a:pt x="1527" y="7164"/>
                    <a:pt x="1735" y="7284"/>
                  </a:cubicBezTo>
                  <a:cubicBezTo>
                    <a:pt x="2693" y="6395"/>
                    <a:pt x="3373" y="5210"/>
                    <a:pt x="3600" y="3837"/>
                  </a:cubicBezTo>
                  <a:cubicBezTo>
                    <a:pt x="3659" y="3495"/>
                    <a:pt x="3689" y="3150"/>
                    <a:pt x="3688" y="2804"/>
                  </a:cubicBezTo>
                  <a:lnTo>
                    <a:pt x="36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803" name="Google Shape;27803;p69"/>
          <p:cNvSpPr/>
          <p:nvPr/>
        </p:nvSpPr>
        <p:spPr>
          <a:xfrm>
            <a:off x="5350388" y="3399238"/>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4" name="Google Shape;27804;p69"/>
          <p:cNvSpPr/>
          <p:nvPr/>
        </p:nvSpPr>
        <p:spPr>
          <a:xfrm>
            <a:off x="5442487" y="3539900"/>
            <a:ext cx="469234" cy="372369"/>
          </a:xfrm>
          <a:custGeom>
            <a:avLst/>
            <a:gdLst/>
            <a:ahLst/>
            <a:cxnLst/>
            <a:rect l="l" t="t" r="r" b="b"/>
            <a:pathLst>
              <a:path w="18689" h="14831" extrusionOk="0">
                <a:moveTo>
                  <a:pt x="14714" y="8891"/>
                </a:moveTo>
                <a:lnTo>
                  <a:pt x="12482" y="12105"/>
                </a:lnTo>
                <a:cubicBezTo>
                  <a:pt x="11765" y="13127"/>
                  <a:pt x="10595" y="13735"/>
                  <a:pt x="9346" y="13735"/>
                </a:cubicBezTo>
                <a:cubicBezTo>
                  <a:pt x="9344" y="13735"/>
                  <a:pt x="9343" y="13735"/>
                  <a:pt x="9341" y="13735"/>
                </a:cubicBezTo>
                <a:cubicBezTo>
                  <a:pt x="8094" y="13735"/>
                  <a:pt x="6926" y="13127"/>
                  <a:pt x="6209" y="12108"/>
                </a:cubicBezTo>
                <a:lnTo>
                  <a:pt x="3976" y="8893"/>
                </a:lnTo>
                <a:lnTo>
                  <a:pt x="3976" y="8893"/>
                </a:lnTo>
                <a:cubicBezTo>
                  <a:pt x="5792" y="9203"/>
                  <a:pt x="7571" y="9373"/>
                  <a:pt x="9345" y="9373"/>
                </a:cubicBezTo>
                <a:cubicBezTo>
                  <a:pt x="11118" y="9373"/>
                  <a:pt x="12897" y="9203"/>
                  <a:pt x="14714" y="8891"/>
                </a:cubicBezTo>
                <a:close/>
                <a:moveTo>
                  <a:pt x="9937" y="1"/>
                </a:moveTo>
                <a:lnTo>
                  <a:pt x="9921" y="49"/>
                </a:lnTo>
                <a:lnTo>
                  <a:pt x="12035" y="6388"/>
                </a:lnTo>
                <a:lnTo>
                  <a:pt x="10997" y="6734"/>
                </a:lnTo>
                <a:lnTo>
                  <a:pt x="9345" y="1780"/>
                </a:lnTo>
                <a:lnTo>
                  <a:pt x="7694" y="6734"/>
                </a:lnTo>
                <a:lnTo>
                  <a:pt x="6656" y="6388"/>
                </a:lnTo>
                <a:lnTo>
                  <a:pt x="8768" y="49"/>
                </a:lnTo>
                <a:lnTo>
                  <a:pt x="8754" y="4"/>
                </a:lnTo>
                <a:cubicBezTo>
                  <a:pt x="7516" y="1155"/>
                  <a:pt x="1" y="8047"/>
                  <a:pt x="1" y="8047"/>
                </a:cubicBezTo>
                <a:lnTo>
                  <a:pt x="1085" y="8294"/>
                </a:lnTo>
                <a:cubicBezTo>
                  <a:pt x="1470" y="8391"/>
                  <a:pt x="1846" y="8466"/>
                  <a:pt x="2228" y="8549"/>
                </a:cubicBezTo>
                <a:lnTo>
                  <a:pt x="2228" y="12093"/>
                </a:lnTo>
                <a:lnTo>
                  <a:pt x="3323" y="12093"/>
                </a:lnTo>
                <a:lnTo>
                  <a:pt x="3323" y="9872"/>
                </a:lnTo>
                <a:lnTo>
                  <a:pt x="5311" y="12734"/>
                </a:lnTo>
                <a:cubicBezTo>
                  <a:pt x="6234" y="14048"/>
                  <a:pt x="7740" y="14831"/>
                  <a:pt x="9346" y="14831"/>
                </a:cubicBezTo>
                <a:cubicBezTo>
                  <a:pt x="10952" y="14831"/>
                  <a:pt x="12458" y="14047"/>
                  <a:pt x="13381" y="12733"/>
                </a:cubicBezTo>
                <a:lnTo>
                  <a:pt x="15369" y="9870"/>
                </a:lnTo>
                <a:lnTo>
                  <a:pt x="15369" y="12093"/>
                </a:lnTo>
                <a:lnTo>
                  <a:pt x="16463" y="12093"/>
                </a:lnTo>
                <a:lnTo>
                  <a:pt x="16463" y="8548"/>
                </a:lnTo>
                <a:cubicBezTo>
                  <a:pt x="16867" y="8458"/>
                  <a:pt x="17267" y="8379"/>
                  <a:pt x="17676" y="8273"/>
                </a:cubicBezTo>
                <a:lnTo>
                  <a:pt x="18688" y="8018"/>
                </a:lnTo>
                <a:lnTo>
                  <a:pt x="99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5" name="Google Shape;27805;p69"/>
          <p:cNvSpPr/>
          <p:nvPr/>
        </p:nvSpPr>
        <p:spPr>
          <a:xfrm>
            <a:off x="4245300" y="2579838"/>
            <a:ext cx="653400" cy="65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806" name="Google Shape;27806;p69"/>
          <p:cNvGrpSpPr/>
          <p:nvPr/>
        </p:nvGrpSpPr>
        <p:grpSpPr>
          <a:xfrm>
            <a:off x="4385863" y="2720427"/>
            <a:ext cx="372381" cy="372336"/>
            <a:chOff x="4719393" y="1890900"/>
            <a:chExt cx="393555" cy="393507"/>
          </a:xfrm>
        </p:grpSpPr>
        <p:sp>
          <p:nvSpPr>
            <p:cNvPr id="27807" name="Google Shape;27807;p69"/>
            <p:cNvSpPr/>
            <p:nvPr/>
          </p:nvSpPr>
          <p:spPr>
            <a:xfrm>
              <a:off x="4830734" y="1890900"/>
              <a:ext cx="170869" cy="70722"/>
            </a:xfrm>
            <a:custGeom>
              <a:avLst/>
              <a:gdLst/>
              <a:ahLst/>
              <a:cxnLst/>
              <a:rect l="l" t="t" r="r" b="b"/>
              <a:pathLst>
                <a:path w="7729" h="3199" extrusionOk="0">
                  <a:moveTo>
                    <a:pt x="3865" y="0"/>
                  </a:moveTo>
                  <a:lnTo>
                    <a:pt x="1" y="1328"/>
                  </a:lnTo>
                  <a:lnTo>
                    <a:pt x="935" y="3198"/>
                  </a:lnTo>
                  <a:lnTo>
                    <a:pt x="6795" y="3198"/>
                  </a:lnTo>
                  <a:lnTo>
                    <a:pt x="7729" y="1328"/>
                  </a:lnTo>
                  <a:lnTo>
                    <a:pt x="38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8" name="Google Shape;27808;p69"/>
            <p:cNvSpPr/>
            <p:nvPr/>
          </p:nvSpPr>
          <p:spPr>
            <a:xfrm>
              <a:off x="4858525" y="1984641"/>
              <a:ext cx="115313" cy="92299"/>
            </a:xfrm>
            <a:custGeom>
              <a:avLst/>
              <a:gdLst/>
              <a:ahLst/>
              <a:cxnLst/>
              <a:rect l="l" t="t" r="r" b="b"/>
              <a:pathLst>
                <a:path w="5216" h="4175" extrusionOk="0">
                  <a:moveTo>
                    <a:pt x="0" y="1"/>
                  </a:moveTo>
                  <a:lnTo>
                    <a:pt x="0" y="523"/>
                  </a:lnTo>
                  <a:cubicBezTo>
                    <a:pt x="4" y="978"/>
                    <a:pt x="123" y="1427"/>
                    <a:pt x="350" y="1823"/>
                  </a:cubicBezTo>
                  <a:cubicBezTo>
                    <a:pt x="523" y="2131"/>
                    <a:pt x="759" y="2399"/>
                    <a:pt x="1043" y="2611"/>
                  </a:cubicBezTo>
                  <a:cubicBezTo>
                    <a:pt x="1043" y="3475"/>
                    <a:pt x="1744" y="4175"/>
                    <a:pt x="2608" y="4175"/>
                  </a:cubicBezTo>
                  <a:cubicBezTo>
                    <a:pt x="3472" y="4175"/>
                    <a:pt x="4173" y="3475"/>
                    <a:pt x="4173" y="2611"/>
                  </a:cubicBezTo>
                  <a:cubicBezTo>
                    <a:pt x="4455" y="2399"/>
                    <a:pt x="4691" y="2131"/>
                    <a:pt x="4866" y="1823"/>
                  </a:cubicBezTo>
                  <a:cubicBezTo>
                    <a:pt x="5092" y="1427"/>
                    <a:pt x="5212" y="978"/>
                    <a:pt x="5215" y="523"/>
                  </a:cubicBezTo>
                  <a:lnTo>
                    <a:pt x="5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9" name="Google Shape;27809;p69"/>
            <p:cNvSpPr/>
            <p:nvPr/>
          </p:nvSpPr>
          <p:spPr>
            <a:xfrm>
              <a:off x="4719393" y="2151165"/>
              <a:ext cx="393536" cy="133242"/>
            </a:xfrm>
            <a:custGeom>
              <a:avLst/>
              <a:gdLst/>
              <a:ahLst/>
              <a:cxnLst/>
              <a:rect l="l" t="t" r="r" b="b"/>
              <a:pathLst>
                <a:path w="17801" h="6027" extrusionOk="0">
                  <a:moveTo>
                    <a:pt x="6293" y="0"/>
                  </a:moveTo>
                  <a:lnTo>
                    <a:pt x="6293" y="4006"/>
                  </a:lnTo>
                  <a:cubicBezTo>
                    <a:pt x="5837" y="4133"/>
                    <a:pt x="5583" y="4415"/>
                    <a:pt x="5385" y="4634"/>
                  </a:cubicBezTo>
                  <a:cubicBezTo>
                    <a:pt x="5176" y="4867"/>
                    <a:pt x="5070" y="4984"/>
                    <a:pt x="4729" y="4984"/>
                  </a:cubicBezTo>
                  <a:cubicBezTo>
                    <a:pt x="4389" y="4984"/>
                    <a:pt x="4283" y="4867"/>
                    <a:pt x="4074" y="4634"/>
                  </a:cubicBezTo>
                  <a:cubicBezTo>
                    <a:pt x="3811" y="4342"/>
                    <a:pt x="3450" y="3941"/>
                    <a:pt x="2643" y="3941"/>
                  </a:cubicBezTo>
                  <a:cubicBezTo>
                    <a:pt x="1837" y="3941"/>
                    <a:pt x="1476" y="4342"/>
                    <a:pt x="1213" y="4634"/>
                  </a:cubicBezTo>
                  <a:cubicBezTo>
                    <a:pt x="1004" y="4867"/>
                    <a:pt x="898" y="4984"/>
                    <a:pt x="558" y="4984"/>
                  </a:cubicBezTo>
                  <a:lnTo>
                    <a:pt x="1" y="4984"/>
                  </a:lnTo>
                  <a:lnTo>
                    <a:pt x="1" y="6026"/>
                  </a:lnTo>
                  <a:lnTo>
                    <a:pt x="558" y="6026"/>
                  </a:lnTo>
                  <a:cubicBezTo>
                    <a:pt x="1363" y="6026"/>
                    <a:pt x="1725" y="5625"/>
                    <a:pt x="1987" y="5333"/>
                  </a:cubicBezTo>
                  <a:cubicBezTo>
                    <a:pt x="2196" y="5100"/>
                    <a:pt x="2302" y="4984"/>
                    <a:pt x="2643" y="4984"/>
                  </a:cubicBezTo>
                  <a:cubicBezTo>
                    <a:pt x="2985" y="4984"/>
                    <a:pt x="3089" y="5100"/>
                    <a:pt x="3298" y="5333"/>
                  </a:cubicBezTo>
                  <a:cubicBezTo>
                    <a:pt x="3561" y="5625"/>
                    <a:pt x="3922" y="6026"/>
                    <a:pt x="4729" y="6026"/>
                  </a:cubicBezTo>
                  <a:cubicBezTo>
                    <a:pt x="5535" y="6026"/>
                    <a:pt x="5896" y="5625"/>
                    <a:pt x="6159" y="5333"/>
                  </a:cubicBezTo>
                  <a:cubicBezTo>
                    <a:pt x="6368" y="5100"/>
                    <a:pt x="6474" y="4984"/>
                    <a:pt x="6816" y="4984"/>
                  </a:cubicBezTo>
                  <a:cubicBezTo>
                    <a:pt x="7156" y="4984"/>
                    <a:pt x="7264" y="5099"/>
                    <a:pt x="7472" y="5328"/>
                  </a:cubicBezTo>
                  <a:cubicBezTo>
                    <a:pt x="7732" y="5630"/>
                    <a:pt x="8098" y="6026"/>
                    <a:pt x="8901" y="6026"/>
                  </a:cubicBezTo>
                  <a:cubicBezTo>
                    <a:pt x="9704" y="6026"/>
                    <a:pt x="10070" y="5630"/>
                    <a:pt x="10330" y="5328"/>
                  </a:cubicBezTo>
                  <a:cubicBezTo>
                    <a:pt x="10381" y="5276"/>
                    <a:pt x="10424" y="5223"/>
                    <a:pt x="10466" y="5193"/>
                  </a:cubicBezTo>
                  <a:cubicBezTo>
                    <a:pt x="10601" y="5057"/>
                    <a:pt x="10715" y="4984"/>
                    <a:pt x="10976" y="4984"/>
                  </a:cubicBezTo>
                  <a:lnTo>
                    <a:pt x="10986" y="4984"/>
                  </a:lnTo>
                  <a:cubicBezTo>
                    <a:pt x="11328" y="4984"/>
                    <a:pt x="11433" y="5100"/>
                    <a:pt x="11642" y="5333"/>
                  </a:cubicBezTo>
                  <a:cubicBezTo>
                    <a:pt x="11906" y="5625"/>
                    <a:pt x="12267" y="6026"/>
                    <a:pt x="13073" y="6026"/>
                  </a:cubicBezTo>
                  <a:cubicBezTo>
                    <a:pt x="13879" y="6026"/>
                    <a:pt x="14240" y="5625"/>
                    <a:pt x="14502" y="5333"/>
                  </a:cubicBezTo>
                  <a:cubicBezTo>
                    <a:pt x="14713" y="5100"/>
                    <a:pt x="14817" y="4984"/>
                    <a:pt x="15158" y="4984"/>
                  </a:cubicBezTo>
                  <a:cubicBezTo>
                    <a:pt x="15500" y="4984"/>
                    <a:pt x="15604" y="5100"/>
                    <a:pt x="15814" y="5333"/>
                  </a:cubicBezTo>
                  <a:cubicBezTo>
                    <a:pt x="16076" y="5625"/>
                    <a:pt x="16437" y="6026"/>
                    <a:pt x="17244" y="6026"/>
                  </a:cubicBezTo>
                  <a:lnTo>
                    <a:pt x="17801" y="6026"/>
                  </a:lnTo>
                  <a:lnTo>
                    <a:pt x="17801" y="4984"/>
                  </a:lnTo>
                  <a:lnTo>
                    <a:pt x="17244" y="4984"/>
                  </a:lnTo>
                  <a:cubicBezTo>
                    <a:pt x="16903" y="4984"/>
                    <a:pt x="16798" y="4867"/>
                    <a:pt x="16589" y="4634"/>
                  </a:cubicBezTo>
                  <a:lnTo>
                    <a:pt x="16589" y="4635"/>
                  </a:lnTo>
                  <a:cubicBezTo>
                    <a:pt x="16325" y="4342"/>
                    <a:pt x="15965" y="3941"/>
                    <a:pt x="15158" y="3941"/>
                  </a:cubicBezTo>
                  <a:cubicBezTo>
                    <a:pt x="14352" y="3941"/>
                    <a:pt x="13991" y="4342"/>
                    <a:pt x="13728" y="4635"/>
                  </a:cubicBezTo>
                  <a:cubicBezTo>
                    <a:pt x="13518" y="4867"/>
                    <a:pt x="13413" y="4984"/>
                    <a:pt x="13073" y="4984"/>
                  </a:cubicBezTo>
                  <a:cubicBezTo>
                    <a:pt x="12731" y="4984"/>
                    <a:pt x="12626" y="4867"/>
                    <a:pt x="12417" y="4635"/>
                  </a:cubicBezTo>
                  <a:cubicBezTo>
                    <a:pt x="12219" y="4415"/>
                    <a:pt x="11965" y="4134"/>
                    <a:pt x="11508" y="4008"/>
                  </a:cubicBezTo>
                  <a:lnTo>
                    <a:pt x="11508" y="4"/>
                  </a:lnTo>
                  <a:cubicBezTo>
                    <a:pt x="10884" y="423"/>
                    <a:pt x="10169" y="687"/>
                    <a:pt x="9423" y="772"/>
                  </a:cubicBezTo>
                  <a:lnTo>
                    <a:pt x="9423" y="2898"/>
                  </a:lnTo>
                  <a:lnTo>
                    <a:pt x="8379" y="2898"/>
                  </a:lnTo>
                  <a:lnTo>
                    <a:pt x="8379" y="772"/>
                  </a:lnTo>
                  <a:cubicBezTo>
                    <a:pt x="7631" y="685"/>
                    <a:pt x="6916" y="422"/>
                    <a:pt x="6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0" name="Google Shape;27810;p69"/>
            <p:cNvSpPr/>
            <p:nvPr/>
          </p:nvSpPr>
          <p:spPr>
            <a:xfrm>
              <a:off x="4996861" y="2046391"/>
              <a:ext cx="116086" cy="127914"/>
            </a:xfrm>
            <a:custGeom>
              <a:avLst/>
              <a:gdLst/>
              <a:ahLst/>
              <a:cxnLst/>
              <a:rect l="l" t="t" r="r" b="b"/>
              <a:pathLst>
                <a:path w="5251" h="5786" extrusionOk="0">
                  <a:moveTo>
                    <a:pt x="1043" y="0"/>
                  </a:moveTo>
                  <a:lnTo>
                    <a:pt x="1043" y="858"/>
                  </a:lnTo>
                  <a:cubicBezTo>
                    <a:pt x="1042" y="1924"/>
                    <a:pt x="673" y="2956"/>
                    <a:pt x="1" y="3781"/>
                  </a:cubicBezTo>
                  <a:lnTo>
                    <a:pt x="1" y="5785"/>
                  </a:lnTo>
                  <a:cubicBezTo>
                    <a:pt x="267" y="5645"/>
                    <a:pt x="593" y="5552"/>
                    <a:pt x="1002" y="5552"/>
                  </a:cubicBezTo>
                  <a:cubicBezTo>
                    <a:pt x="2832" y="5552"/>
                    <a:pt x="3731" y="4318"/>
                    <a:pt x="4053" y="3432"/>
                  </a:cubicBezTo>
                  <a:cubicBezTo>
                    <a:pt x="4175" y="3452"/>
                    <a:pt x="4299" y="3464"/>
                    <a:pt x="4424" y="3465"/>
                  </a:cubicBezTo>
                  <a:lnTo>
                    <a:pt x="5251" y="3465"/>
                  </a:lnTo>
                  <a:lnTo>
                    <a:pt x="5251" y="2423"/>
                  </a:lnTo>
                  <a:lnTo>
                    <a:pt x="4424" y="2423"/>
                  </a:lnTo>
                  <a:cubicBezTo>
                    <a:pt x="4052" y="2423"/>
                    <a:pt x="3678" y="2284"/>
                    <a:pt x="3411" y="2038"/>
                  </a:cubicBezTo>
                  <a:lnTo>
                    <a:pt x="10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1" name="Google Shape;27811;p69"/>
            <p:cNvSpPr/>
            <p:nvPr/>
          </p:nvSpPr>
          <p:spPr>
            <a:xfrm>
              <a:off x="4719393" y="2046458"/>
              <a:ext cx="116086" cy="127759"/>
            </a:xfrm>
            <a:custGeom>
              <a:avLst/>
              <a:gdLst/>
              <a:ahLst/>
              <a:cxnLst/>
              <a:rect l="l" t="t" r="r" b="b"/>
              <a:pathLst>
                <a:path w="5251" h="5779" extrusionOk="0">
                  <a:moveTo>
                    <a:pt x="4208" y="1"/>
                  </a:moveTo>
                  <a:lnTo>
                    <a:pt x="1839" y="2040"/>
                  </a:lnTo>
                  <a:cubicBezTo>
                    <a:pt x="1564" y="2284"/>
                    <a:pt x="1208" y="2420"/>
                    <a:pt x="841" y="2420"/>
                  </a:cubicBezTo>
                  <a:cubicBezTo>
                    <a:pt x="836" y="2420"/>
                    <a:pt x="832" y="2420"/>
                    <a:pt x="828" y="2420"/>
                  </a:cubicBezTo>
                  <a:lnTo>
                    <a:pt x="1" y="2420"/>
                  </a:lnTo>
                  <a:lnTo>
                    <a:pt x="1" y="3462"/>
                  </a:lnTo>
                  <a:lnTo>
                    <a:pt x="828" y="3462"/>
                  </a:lnTo>
                  <a:cubicBezTo>
                    <a:pt x="952" y="3461"/>
                    <a:pt x="1077" y="3449"/>
                    <a:pt x="1202" y="3429"/>
                  </a:cubicBezTo>
                  <a:cubicBezTo>
                    <a:pt x="1524" y="4321"/>
                    <a:pt x="2428" y="5549"/>
                    <a:pt x="4250" y="5549"/>
                  </a:cubicBezTo>
                  <a:cubicBezTo>
                    <a:pt x="4658" y="5549"/>
                    <a:pt x="4986" y="5640"/>
                    <a:pt x="5251" y="5779"/>
                  </a:cubicBezTo>
                  <a:lnTo>
                    <a:pt x="5251" y="3782"/>
                  </a:lnTo>
                  <a:cubicBezTo>
                    <a:pt x="4577" y="2954"/>
                    <a:pt x="4210" y="1921"/>
                    <a:pt x="4208" y="855"/>
                  </a:cubicBezTo>
                  <a:lnTo>
                    <a:pt x="42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2" name="Google Shape;27812;p69"/>
            <p:cNvSpPr/>
            <p:nvPr/>
          </p:nvSpPr>
          <p:spPr>
            <a:xfrm>
              <a:off x="4835465" y="2024260"/>
              <a:ext cx="161407" cy="121790"/>
            </a:xfrm>
            <a:custGeom>
              <a:avLst/>
              <a:gdLst/>
              <a:ahLst/>
              <a:cxnLst/>
              <a:rect l="l" t="t" r="r" b="b"/>
              <a:pathLst>
                <a:path w="7301" h="5509" extrusionOk="0">
                  <a:moveTo>
                    <a:pt x="237" y="0"/>
                  </a:moveTo>
                  <a:cubicBezTo>
                    <a:pt x="85" y="245"/>
                    <a:pt x="2" y="527"/>
                    <a:pt x="1" y="816"/>
                  </a:cubicBezTo>
                  <a:lnTo>
                    <a:pt x="1" y="1859"/>
                  </a:lnTo>
                  <a:cubicBezTo>
                    <a:pt x="1" y="2911"/>
                    <a:pt x="446" y="3903"/>
                    <a:pt x="1216" y="4572"/>
                  </a:cubicBezTo>
                  <a:cubicBezTo>
                    <a:pt x="1907" y="5196"/>
                    <a:pt x="2779" y="5509"/>
                    <a:pt x="3651" y="5509"/>
                  </a:cubicBezTo>
                  <a:cubicBezTo>
                    <a:pt x="4520" y="5509"/>
                    <a:pt x="5389" y="5199"/>
                    <a:pt x="6079" y="4578"/>
                  </a:cubicBezTo>
                  <a:cubicBezTo>
                    <a:pt x="6855" y="3901"/>
                    <a:pt x="7301" y="2911"/>
                    <a:pt x="7301" y="1859"/>
                  </a:cubicBezTo>
                  <a:lnTo>
                    <a:pt x="7301" y="816"/>
                  </a:lnTo>
                  <a:cubicBezTo>
                    <a:pt x="7299" y="527"/>
                    <a:pt x="7216" y="246"/>
                    <a:pt x="7065" y="0"/>
                  </a:cubicBezTo>
                  <a:cubicBezTo>
                    <a:pt x="6996" y="189"/>
                    <a:pt x="6913" y="371"/>
                    <a:pt x="6817" y="545"/>
                  </a:cubicBezTo>
                  <a:cubicBezTo>
                    <a:pt x="6651" y="839"/>
                    <a:pt x="6445" y="1107"/>
                    <a:pt x="6204" y="1343"/>
                  </a:cubicBezTo>
                  <a:cubicBezTo>
                    <a:pt x="5960" y="2529"/>
                    <a:pt x="4907" y="3424"/>
                    <a:pt x="3649" y="3424"/>
                  </a:cubicBezTo>
                  <a:cubicBezTo>
                    <a:pt x="2393" y="3424"/>
                    <a:pt x="1340" y="2529"/>
                    <a:pt x="1096" y="1343"/>
                  </a:cubicBezTo>
                  <a:cubicBezTo>
                    <a:pt x="857" y="1107"/>
                    <a:pt x="651" y="839"/>
                    <a:pt x="485" y="545"/>
                  </a:cubicBezTo>
                  <a:cubicBezTo>
                    <a:pt x="387" y="371"/>
                    <a:pt x="304" y="189"/>
                    <a:pt x="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27813" name="Google Shape;27813;p69"/>
          <p:cNvCxnSpPr>
            <a:endCxn id="27779" idx="2"/>
          </p:cNvCxnSpPr>
          <p:nvPr/>
        </p:nvCxnSpPr>
        <p:spPr>
          <a:xfrm rot="10800000" flipH="1">
            <a:off x="2446100" y="2087188"/>
            <a:ext cx="694200" cy="3300"/>
          </a:xfrm>
          <a:prstGeom prst="straightConnector1">
            <a:avLst/>
          </a:prstGeom>
          <a:noFill/>
          <a:ln w="9525" cap="flat" cmpd="sng">
            <a:solidFill>
              <a:schemeClr val="lt2"/>
            </a:solidFill>
            <a:prstDash val="solid"/>
            <a:round/>
            <a:headEnd type="oval" w="med" len="med"/>
            <a:tailEnd type="none" w="med" len="med"/>
          </a:ln>
        </p:spPr>
      </p:cxnSp>
      <p:cxnSp>
        <p:nvCxnSpPr>
          <p:cNvPr id="27814" name="Google Shape;27814;p69"/>
          <p:cNvCxnSpPr>
            <a:stCxn id="27775" idx="1"/>
            <a:endCxn id="27793" idx="6"/>
          </p:cNvCxnSpPr>
          <p:nvPr/>
        </p:nvCxnSpPr>
        <p:spPr>
          <a:xfrm rot="10800000">
            <a:off x="6003925" y="2087325"/>
            <a:ext cx="888300" cy="3300"/>
          </a:xfrm>
          <a:prstGeom prst="straightConnector1">
            <a:avLst/>
          </a:prstGeom>
          <a:noFill/>
          <a:ln w="9525" cap="flat" cmpd="sng">
            <a:solidFill>
              <a:schemeClr val="lt2"/>
            </a:solidFill>
            <a:prstDash val="solid"/>
            <a:round/>
            <a:headEnd type="oval" w="med" len="med"/>
            <a:tailEnd type="none" w="med" len="med"/>
          </a:ln>
        </p:spPr>
      </p:cxnSp>
      <p:cxnSp>
        <p:nvCxnSpPr>
          <p:cNvPr id="27815" name="Google Shape;27815;p69"/>
          <p:cNvCxnSpPr>
            <a:stCxn id="27789" idx="2"/>
            <a:endCxn id="27773" idx="3"/>
          </p:cNvCxnSpPr>
          <p:nvPr/>
        </p:nvCxnSpPr>
        <p:spPr>
          <a:xfrm flipH="1">
            <a:off x="2251688" y="3726088"/>
            <a:ext cx="888600" cy="1500"/>
          </a:xfrm>
          <a:prstGeom prst="straightConnector1">
            <a:avLst/>
          </a:prstGeom>
          <a:noFill/>
          <a:ln w="9525" cap="flat" cmpd="sng">
            <a:solidFill>
              <a:schemeClr val="lt2"/>
            </a:solidFill>
            <a:prstDash val="solid"/>
            <a:round/>
            <a:headEnd type="none" w="med" len="med"/>
            <a:tailEnd type="oval" w="med" len="med"/>
          </a:ln>
        </p:spPr>
      </p:cxnSp>
      <p:cxnSp>
        <p:nvCxnSpPr>
          <p:cNvPr id="27816" name="Google Shape;27816;p69"/>
          <p:cNvCxnSpPr>
            <a:stCxn id="27777" idx="1"/>
            <a:endCxn id="27803" idx="6"/>
          </p:cNvCxnSpPr>
          <p:nvPr/>
        </p:nvCxnSpPr>
        <p:spPr>
          <a:xfrm rot="10800000">
            <a:off x="6003725" y="3726075"/>
            <a:ext cx="888600" cy="1500"/>
          </a:xfrm>
          <a:prstGeom prst="straightConnector1">
            <a:avLst/>
          </a:prstGeom>
          <a:noFill/>
          <a:ln w="9525" cap="flat" cmpd="sng">
            <a:solidFill>
              <a:schemeClr val="lt2"/>
            </a:solidFill>
            <a:prstDash val="solid"/>
            <a:round/>
            <a:headEnd type="oval"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27820" name="Shape 27820"/>
        <p:cNvGrpSpPr/>
        <p:nvPr/>
      </p:nvGrpSpPr>
      <p:grpSpPr>
        <a:xfrm>
          <a:off x="0" y="0"/>
          <a:ext cx="0" cy="0"/>
          <a:chOff x="0" y="0"/>
          <a:chExt cx="0" cy="0"/>
        </a:xfrm>
      </p:grpSpPr>
      <p:sp>
        <p:nvSpPr>
          <p:cNvPr id="27821" name="Google Shape;27821;p70"/>
          <p:cNvSpPr/>
          <p:nvPr/>
        </p:nvSpPr>
        <p:spPr>
          <a:xfrm>
            <a:off x="7035337" y="535000"/>
            <a:ext cx="1258500" cy="12588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7822" name="Google Shape;27822;p70"/>
          <p:cNvSpPr txBox="1"/>
          <p:nvPr>
            <p:ph type="title"/>
          </p:nvPr>
        </p:nvSpPr>
        <p:spPr>
          <a:xfrm>
            <a:off x="2852775" y="2141375"/>
            <a:ext cx="5576100" cy="939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IMPORTANCE</a:t>
            </a:r>
            <a:endParaRPr lang="en-GB"/>
          </a:p>
        </p:txBody>
      </p:sp>
      <p:sp>
        <p:nvSpPr>
          <p:cNvPr id="27823" name="Google Shape;27823;p70"/>
          <p:cNvSpPr txBox="1"/>
          <p:nvPr>
            <p:ph type="title" idx="2"/>
          </p:nvPr>
        </p:nvSpPr>
        <p:spPr>
          <a:xfrm>
            <a:off x="7035325" y="844300"/>
            <a:ext cx="1258500" cy="72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03</a:t>
            </a:r>
            <a:endParaRPr>
              <a:solidFill>
                <a:schemeClr val="lt1"/>
              </a:solidFill>
            </a:endParaRPr>
          </a:p>
        </p:txBody>
      </p:sp>
      <p:sp>
        <p:nvSpPr>
          <p:cNvPr id="27824" name="Google Shape;27824;p70"/>
          <p:cNvSpPr txBox="1"/>
          <p:nvPr>
            <p:ph type="subTitle" idx="1"/>
          </p:nvPr>
        </p:nvSpPr>
        <p:spPr>
          <a:xfrm>
            <a:off x="2852625" y="2979300"/>
            <a:ext cx="5576100" cy="45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enter a subtitle here if you need it</a:t>
            </a:r>
            <a:endParaRPr lang="en-GB"/>
          </a:p>
        </p:txBody>
      </p:sp>
      <p:grpSp>
        <p:nvGrpSpPr>
          <p:cNvPr id="27825" name="Google Shape;27825;p70"/>
          <p:cNvGrpSpPr/>
          <p:nvPr/>
        </p:nvGrpSpPr>
        <p:grpSpPr>
          <a:xfrm>
            <a:off x="-818589" y="-2305539"/>
            <a:ext cx="6519234" cy="6070901"/>
            <a:chOff x="801436" y="-450314"/>
            <a:chExt cx="6519234" cy="6070901"/>
          </a:xfrm>
        </p:grpSpPr>
        <p:sp>
          <p:nvSpPr>
            <p:cNvPr id="27826" name="Google Shape;27826;p70"/>
            <p:cNvSpPr/>
            <p:nvPr/>
          </p:nvSpPr>
          <p:spPr>
            <a:xfrm rot="8706649" flipH="1">
              <a:off x="2395216" y="2302320"/>
              <a:ext cx="375502" cy="447495"/>
            </a:xfrm>
            <a:custGeom>
              <a:avLst/>
              <a:gdLst/>
              <a:ahLst/>
              <a:cxnLst/>
              <a:rect l="l" t="t" r="r" b="b"/>
              <a:pathLst>
                <a:path w="17598" h="20972" extrusionOk="0">
                  <a:moveTo>
                    <a:pt x="9796" y="1"/>
                  </a:moveTo>
                  <a:cubicBezTo>
                    <a:pt x="9546" y="1"/>
                    <a:pt x="9288" y="22"/>
                    <a:pt x="9022" y="65"/>
                  </a:cubicBezTo>
                  <a:cubicBezTo>
                    <a:pt x="4259" y="841"/>
                    <a:pt x="0" y="20971"/>
                    <a:pt x="8487" y="20971"/>
                  </a:cubicBezTo>
                  <a:cubicBezTo>
                    <a:pt x="8565" y="20971"/>
                    <a:pt x="8645" y="20970"/>
                    <a:pt x="8725" y="20966"/>
                  </a:cubicBezTo>
                  <a:cubicBezTo>
                    <a:pt x="17281" y="20600"/>
                    <a:pt x="17597" y="1"/>
                    <a:pt x="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7" name="Google Shape;27827;p70"/>
            <p:cNvSpPr/>
            <p:nvPr/>
          </p:nvSpPr>
          <p:spPr>
            <a:xfrm rot="8706649" flipH="1">
              <a:off x="2572091" y="2507094"/>
              <a:ext cx="127365" cy="163661"/>
            </a:xfrm>
            <a:custGeom>
              <a:avLst/>
              <a:gdLst/>
              <a:ahLst/>
              <a:cxnLst/>
              <a:rect l="l" t="t" r="r" b="b"/>
              <a:pathLst>
                <a:path w="5969" h="7670" fill="none" extrusionOk="0">
                  <a:moveTo>
                    <a:pt x="1" y="1"/>
                  </a:moveTo>
                  <a:cubicBezTo>
                    <a:pt x="4024" y="163"/>
                    <a:pt x="5968" y="7670"/>
                    <a:pt x="5968" y="7670"/>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8" name="Google Shape;27828;p70"/>
            <p:cNvSpPr/>
            <p:nvPr/>
          </p:nvSpPr>
          <p:spPr>
            <a:xfrm rot="8706649" flipH="1">
              <a:off x="2677709" y="2558102"/>
              <a:ext cx="74341" cy="74938"/>
            </a:xfrm>
            <a:custGeom>
              <a:avLst/>
              <a:gdLst/>
              <a:ahLst/>
              <a:cxnLst/>
              <a:rect l="l" t="t" r="r" b="b"/>
              <a:pathLst>
                <a:path w="3484" h="3512" fill="none" extrusionOk="0">
                  <a:moveTo>
                    <a:pt x="3484" y="1"/>
                  </a:moveTo>
                  <a:cubicBezTo>
                    <a:pt x="729" y="838"/>
                    <a:pt x="0" y="3511"/>
                    <a:pt x="0" y="3511"/>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9" name="Google Shape;27829;p70"/>
            <p:cNvSpPr/>
            <p:nvPr/>
          </p:nvSpPr>
          <p:spPr>
            <a:xfrm rot="8706649" flipH="1">
              <a:off x="2406911" y="2311250"/>
              <a:ext cx="269965" cy="267490"/>
            </a:xfrm>
            <a:custGeom>
              <a:avLst/>
              <a:gdLst/>
              <a:ahLst/>
              <a:cxnLst/>
              <a:rect l="l" t="t" r="r" b="b"/>
              <a:pathLst>
                <a:path w="12652" h="12536" extrusionOk="0">
                  <a:moveTo>
                    <a:pt x="12237" y="0"/>
                  </a:moveTo>
                  <a:cubicBezTo>
                    <a:pt x="9117" y="0"/>
                    <a:pt x="5334" y="7833"/>
                    <a:pt x="5334" y="7833"/>
                  </a:cubicBezTo>
                  <a:cubicBezTo>
                    <a:pt x="5334" y="7833"/>
                    <a:pt x="3147" y="2918"/>
                    <a:pt x="824" y="1514"/>
                  </a:cubicBezTo>
                  <a:lnTo>
                    <a:pt x="824" y="1514"/>
                  </a:lnTo>
                  <a:cubicBezTo>
                    <a:pt x="1" y="6933"/>
                    <a:pt x="955" y="12536"/>
                    <a:pt x="5434" y="12536"/>
                  </a:cubicBezTo>
                  <a:cubicBezTo>
                    <a:pt x="5508" y="12536"/>
                    <a:pt x="5582" y="12534"/>
                    <a:pt x="5658" y="12531"/>
                  </a:cubicBezTo>
                  <a:cubicBezTo>
                    <a:pt x="10465" y="12315"/>
                    <a:pt x="12652" y="5753"/>
                    <a:pt x="12301" y="2"/>
                  </a:cubicBezTo>
                  <a:cubicBezTo>
                    <a:pt x="12280" y="1"/>
                    <a:pt x="12259" y="0"/>
                    <a:pt x="122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0" name="Google Shape;27830;p70"/>
            <p:cNvSpPr/>
            <p:nvPr/>
          </p:nvSpPr>
          <p:spPr>
            <a:xfrm rot="8706649" flipH="1">
              <a:off x="2216040" y="1507996"/>
              <a:ext cx="3252044" cy="2836598"/>
            </a:xfrm>
            <a:custGeom>
              <a:avLst/>
              <a:gdLst/>
              <a:ahLst/>
              <a:cxnLst/>
              <a:rect l="l" t="t" r="r" b="b"/>
              <a:pathLst>
                <a:path w="152408" h="132938" fill="none" extrusionOk="0">
                  <a:moveTo>
                    <a:pt x="0" y="132938"/>
                  </a:moveTo>
                  <a:cubicBezTo>
                    <a:pt x="10289" y="116925"/>
                    <a:pt x="16310" y="90624"/>
                    <a:pt x="39452" y="76609"/>
                  </a:cubicBezTo>
                  <a:cubicBezTo>
                    <a:pt x="62621" y="62594"/>
                    <a:pt x="77770" y="53170"/>
                    <a:pt x="97780" y="42855"/>
                  </a:cubicBezTo>
                  <a:cubicBezTo>
                    <a:pt x="117789" y="32539"/>
                    <a:pt x="125809" y="19416"/>
                    <a:pt x="136097" y="10262"/>
                  </a:cubicBezTo>
                  <a:cubicBezTo>
                    <a:pt x="146386" y="1107"/>
                    <a:pt x="152407" y="0"/>
                    <a:pt x="152407" y="0"/>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1" name="Google Shape;27831;p70"/>
            <p:cNvSpPr/>
            <p:nvPr/>
          </p:nvSpPr>
          <p:spPr>
            <a:xfrm rot="8706649" flipH="1">
              <a:off x="2257755" y="2897133"/>
              <a:ext cx="114669" cy="1290699"/>
            </a:xfrm>
            <a:custGeom>
              <a:avLst/>
              <a:gdLst/>
              <a:ahLst/>
              <a:cxnLst/>
              <a:rect l="l" t="t" r="r" b="b"/>
              <a:pathLst>
                <a:path w="5374" h="60489" fill="none" extrusionOk="0">
                  <a:moveTo>
                    <a:pt x="2403" y="60489"/>
                  </a:moveTo>
                  <a:cubicBezTo>
                    <a:pt x="4645" y="46852"/>
                    <a:pt x="5374" y="33026"/>
                    <a:pt x="4564" y="19227"/>
                  </a:cubicBezTo>
                  <a:cubicBezTo>
                    <a:pt x="3807" y="7805"/>
                    <a:pt x="0" y="1"/>
                    <a:pt x="0" y="1"/>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2" name="Google Shape;27832;p70"/>
            <p:cNvSpPr/>
            <p:nvPr/>
          </p:nvSpPr>
          <p:spPr>
            <a:xfrm rot="8706649" flipH="1">
              <a:off x="2300844" y="3625500"/>
              <a:ext cx="326724" cy="674742"/>
            </a:xfrm>
            <a:custGeom>
              <a:avLst/>
              <a:gdLst/>
              <a:ahLst/>
              <a:cxnLst/>
              <a:rect l="l" t="t" r="r" b="b"/>
              <a:pathLst>
                <a:path w="15312" h="31622" fill="none" extrusionOk="0">
                  <a:moveTo>
                    <a:pt x="1" y="0"/>
                  </a:moveTo>
                  <a:cubicBezTo>
                    <a:pt x="2674" y="16958"/>
                    <a:pt x="12287" y="17904"/>
                    <a:pt x="15312" y="31621"/>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3" name="Google Shape;27833;p70"/>
            <p:cNvSpPr/>
            <p:nvPr/>
          </p:nvSpPr>
          <p:spPr>
            <a:xfrm rot="8706649" flipH="1">
              <a:off x="4514060" y="2000026"/>
              <a:ext cx="1076340" cy="1456621"/>
            </a:xfrm>
            <a:custGeom>
              <a:avLst/>
              <a:gdLst/>
              <a:ahLst/>
              <a:cxnLst/>
              <a:rect l="l" t="t" r="r" b="b"/>
              <a:pathLst>
                <a:path w="50443" h="68265" fill="none" extrusionOk="0">
                  <a:moveTo>
                    <a:pt x="0" y="68265"/>
                  </a:moveTo>
                  <a:cubicBezTo>
                    <a:pt x="22062" y="56707"/>
                    <a:pt x="23196" y="37535"/>
                    <a:pt x="33673" y="20793"/>
                  </a:cubicBezTo>
                  <a:cubicBezTo>
                    <a:pt x="44151" y="4024"/>
                    <a:pt x="50443" y="0"/>
                    <a:pt x="50443" y="0"/>
                  </a:cubicBezTo>
                </a:path>
              </a:pathLst>
            </a:custGeom>
            <a:no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4" name="Google Shape;27834;p70"/>
            <p:cNvSpPr/>
            <p:nvPr/>
          </p:nvSpPr>
          <p:spPr>
            <a:xfrm rot="8706649" flipH="1">
              <a:off x="5200198" y="2170020"/>
              <a:ext cx="1388639" cy="1104570"/>
            </a:xfrm>
            <a:custGeom>
              <a:avLst/>
              <a:gdLst/>
              <a:ahLst/>
              <a:cxnLst/>
              <a:rect l="l" t="t" r="r" b="b"/>
              <a:pathLst>
                <a:path w="65079" h="51766" fill="none" extrusionOk="0">
                  <a:moveTo>
                    <a:pt x="0" y="51766"/>
                  </a:moveTo>
                  <a:cubicBezTo>
                    <a:pt x="11396" y="30703"/>
                    <a:pt x="45825" y="11612"/>
                    <a:pt x="65079" y="0"/>
                  </a:cubicBezTo>
                </a:path>
              </a:pathLst>
            </a:custGeom>
            <a:no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5" name="Google Shape;27835;p70"/>
            <p:cNvSpPr/>
            <p:nvPr/>
          </p:nvSpPr>
          <p:spPr>
            <a:xfrm rot="8706649" flipH="1">
              <a:off x="2925719" y="1407291"/>
              <a:ext cx="1886470" cy="807847"/>
            </a:xfrm>
            <a:custGeom>
              <a:avLst/>
              <a:gdLst/>
              <a:ahLst/>
              <a:cxnLst/>
              <a:rect l="l" t="t" r="r" b="b"/>
              <a:pathLst>
                <a:path w="88410" h="37860" fill="none" extrusionOk="0">
                  <a:moveTo>
                    <a:pt x="0" y="37859"/>
                  </a:moveTo>
                  <a:cubicBezTo>
                    <a:pt x="11747" y="27463"/>
                    <a:pt x="25356" y="23818"/>
                    <a:pt x="43233" y="19632"/>
                  </a:cubicBezTo>
                  <a:cubicBezTo>
                    <a:pt x="61136" y="15419"/>
                    <a:pt x="81550" y="5914"/>
                    <a:pt x="88409" y="1"/>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6" name="Google Shape;27836;p70"/>
            <p:cNvSpPr/>
            <p:nvPr/>
          </p:nvSpPr>
          <p:spPr>
            <a:xfrm rot="8706649" flipH="1">
              <a:off x="3910812" y="1519074"/>
              <a:ext cx="881014" cy="749659"/>
            </a:xfrm>
            <a:custGeom>
              <a:avLst/>
              <a:gdLst/>
              <a:ahLst/>
              <a:cxnLst/>
              <a:rect l="l" t="t" r="r" b="b"/>
              <a:pathLst>
                <a:path w="41289" h="35133" fill="none" extrusionOk="0">
                  <a:moveTo>
                    <a:pt x="41288" y="1"/>
                  </a:moveTo>
                  <a:cubicBezTo>
                    <a:pt x="32728" y="13961"/>
                    <a:pt x="14177" y="26194"/>
                    <a:pt x="0" y="35132"/>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7" name="Google Shape;27837;p70"/>
            <p:cNvSpPr/>
            <p:nvPr/>
          </p:nvSpPr>
          <p:spPr>
            <a:xfrm rot="8706649" flipH="1">
              <a:off x="2780898" y="2662567"/>
              <a:ext cx="1548822" cy="696059"/>
            </a:xfrm>
            <a:custGeom>
              <a:avLst/>
              <a:gdLst/>
              <a:ahLst/>
              <a:cxnLst/>
              <a:rect l="l" t="t" r="r" b="b"/>
              <a:pathLst>
                <a:path w="72586" h="32621" fill="none" extrusionOk="0">
                  <a:moveTo>
                    <a:pt x="1" y="32620"/>
                  </a:moveTo>
                  <a:cubicBezTo>
                    <a:pt x="27139" y="18875"/>
                    <a:pt x="39426" y="23736"/>
                    <a:pt x="53440" y="16877"/>
                  </a:cubicBezTo>
                  <a:cubicBezTo>
                    <a:pt x="67428" y="9991"/>
                    <a:pt x="72586" y="0"/>
                    <a:pt x="72586" y="0"/>
                  </a:cubicBezTo>
                </a:path>
              </a:pathLst>
            </a:custGeom>
            <a:no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8" name="Google Shape;27838;p70"/>
            <p:cNvSpPr/>
            <p:nvPr/>
          </p:nvSpPr>
          <p:spPr>
            <a:xfrm rot="8706649" flipH="1">
              <a:off x="3072502" y="2866059"/>
              <a:ext cx="493243" cy="95081"/>
            </a:xfrm>
            <a:custGeom>
              <a:avLst/>
              <a:gdLst/>
              <a:ahLst/>
              <a:cxnLst/>
              <a:rect l="l" t="t" r="r" b="b"/>
              <a:pathLst>
                <a:path w="23116" h="4456" fill="none" extrusionOk="0">
                  <a:moveTo>
                    <a:pt x="23116" y="4456"/>
                  </a:moveTo>
                  <a:cubicBezTo>
                    <a:pt x="15231" y="0"/>
                    <a:pt x="1" y="1053"/>
                    <a:pt x="1" y="1053"/>
                  </a:cubicBezTo>
                </a:path>
              </a:pathLst>
            </a:custGeom>
            <a:no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9" name="Google Shape;27839;p70"/>
            <p:cNvSpPr/>
            <p:nvPr/>
          </p:nvSpPr>
          <p:spPr>
            <a:xfrm rot="8706649" flipH="1">
              <a:off x="3268635" y="3301306"/>
              <a:ext cx="848752" cy="1079797"/>
            </a:xfrm>
            <a:custGeom>
              <a:avLst/>
              <a:gdLst/>
              <a:ahLst/>
              <a:cxnLst/>
              <a:rect l="l" t="t" r="r" b="b"/>
              <a:pathLst>
                <a:path w="39777" h="50605" fill="none" extrusionOk="0">
                  <a:moveTo>
                    <a:pt x="1" y="50605"/>
                  </a:moveTo>
                  <a:cubicBezTo>
                    <a:pt x="6157" y="34025"/>
                    <a:pt x="19875" y="26005"/>
                    <a:pt x="29596" y="19011"/>
                  </a:cubicBezTo>
                  <a:cubicBezTo>
                    <a:pt x="39317" y="12017"/>
                    <a:pt x="39777" y="1"/>
                    <a:pt x="39777" y="1"/>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0" name="Google Shape;27840;p70"/>
            <p:cNvSpPr/>
            <p:nvPr/>
          </p:nvSpPr>
          <p:spPr>
            <a:xfrm rot="8706649" flipH="1">
              <a:off x="3728507" y="3506814"/>
              <a:ext cx="954203" cy="550279"/>
            </a:xfrm>
            <a:custGeom>
              <a:avLst/>
              <a:gdLst/>
              <a:ahLst/>
              <a:cxnLst/>
              <a:rect l="l" t="t" r="r" b="b"/>
              <a:pathLst>
                <a:path w="44719" h="25789" fill="none" extrusionOk="0">
                  <a:moveTo>
                    <a:pt x="44719" y="1"/>
                  </a:moveTo>
                  <a:cubicBezTo>
                    <a:pt x="23926" y="18120"/>
                    <a:pt x="7859" y="19551"/>
                    <a:pt x="1" y="25789"/>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1" name="Google Shape;27841;p70"/>
            <p:cNvSpPr/>
            <p:nvPr/>
          </p:nvSpPr>
          <p:spPr>
            <a:xfrm rot="8706649" flipH="1">
              <a:off x="2772042" y="3614517"/>
              <a:ext cx="266807" cy="318082"/>
            </a:xfrm>
            <a:custGeom>
              <a:avLst/>
              <a:gdLst/>
              <a:ahLst/>
              <a:cxnLst/>
              <a:rect l="l" t="t" r="r" b="b"/>
              <a:pathLst>
                <a:path w="12504" h="14907" fill="none" extrusionOk="0">
                  <a:moveTo>
                    <a:pt x="1" y="1"/>
                  </a:moveTo>
                  <a:cubicBezTo>
                    <a:pt x="12152" y="3268"/>
                    <a:pt x="12503" y="14907"/>
                    <a:pt x="12503" y="14907"/>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2" name="Google Shape;27842;p70"/>
            <p:cNvSpPr/>
            <p:nvPr/>
          </p:nvSpPr>
          <p:spPr>
            <a:xfrm rot="8706649" flipH="1">
              <a:off x="3000300" y="3779122"/>
              <a:ext cx="73188" cy="329604"/>
            </a:xfrm>
            <a:custGeom>
              <a:avLst/>
              <a:gdLst/>
              <a:ahLst/>
              <a:cxnLst/>
              <a:rect l="l" t="t" r="r" b="b"/>
              <a:pathLst>
                <a:path w="3430" h="15447" fill="none" extrusionOk="0">
                  <a:moveTo>
                    <a:pt x="783" y="0"/>
                  </a:moveTo>
                  <a:cubicBezTo>
                    <a:pt x="0" y="8425"/>
                    <a:pt x="3430" y="15446"/>
                    <a:pt x="3430" y="15446"/>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3" name="Google Shape;27843;p70"/>
            <p:cNvSpPr/>
            <p:nvPr/>
          </p:nvSpPr>
          <p:spPr>
            <a:xfrm rot="8706649" flipH="1">
              <a:off x="4791087" y="2859872"/>
              <a:ext cx="470753" cy="780193"/>
            </a:xfrm>
            <a:custGeom>
              <a:avLst/>
              <a:gdLst/>
              <a:ahLst/>
              <a:cxnLst/>
              <a:rect l="l" t="t" r="r" b="b"/>
              <a:pathLst>
                <a:path w="22062" h="36564" fill="none" extrusionOk="0">
                  <a:moveTo>
                    <a:pt x="22062" y="1"/>
                  </a:moveTo>
                  <a:cubicBezTo>
                    <a:pt x="15770" y="8588"/>
                    <a:pt x="17930" y="19956"/>
                    <a:pt x="0" y="36563"/>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4" name="Google Shape;27844;p70"/>
            <p:cNvSpPr/>
            <p:nvPr/>
          </p:nvSpPr>
          <p:spPr>
            <a:xfrm rot="8706649" flipH="1">
              <a:off x="3579875" y="4369475"/>
              <a:ext cx="227610" cy="581390"/>
            </a:xfrm>
            <a:custGeom>
              <a:avLst/>
              <a:gdLst/>
              <a:ahLst/>
              <a:cxnLst/>
              <a:rect l="l" t="t" r="r" b="b"/>
              <a:pathLst>
                <a:path w="10667" h="27247" fill="none" extrusionOk="0">
                  <a:moveTo>
                    <a:pt x="1" y="0"/>
                  </a:moveTo>
                  <a:cubicBezTo>
                    <a:pt x="2080" y="13151"/>
                    <a:pt x="10370" y="19280"/>
                    <a:pt x="10667" y="27246"/>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5" name="Google Shape;27845;p70"/>
            <p:cNvSpPr/>
            <p:nvPr/>
          </p:nvSpPr>
          <p:spPr>
            <a:xfrm rot="8706649" flipH="1">
              <a:off x="3874060" y="3011707"/>
              <a:ext cx="324419" cy="531843"/>
            </a:xfrm>
            <a:custGeom>
              <a:avLst/>
              <a:gdLst/>
              <a:ahLst/>
              <a:cxnLst/>
              <a:rect l="l" t="t" r="r" b="b"/>
              <a:pathLst>
                <a:path w="15204" h="24925" fill="none" extrusionOk="0">
                  <a:moveTo>
                    <a:pt x="15204" y="1"/>
                  </a:moveTo>
                  <a:cubicBezTo>
                    <a:pt x="10748" y="5266"/>
                    <a:pt x="10559" y="16635"/>
                    <a:pt x="1" y="24925"/>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6" name="Google Shape;27846;p70"/>
            <p:cNvSpPr/>
            <p:nvPr/>
          </p:nvSpPr>
          <p:spPr>
            <a:xfrm rot="8706649" flipH="1">
              <a:off x="3453210" y="3823451"/>
              <a:ext cx="292733" cy="493820"/>
            </a:xfrm>
            <a:custGeom>
              <a:avLst/>
              <a:gdLst/>
              <a:ahLst/>
              <a:cxnLst/>
              <a:rect l="l" t="t" r="r" b="b"/>
              <a:pathLst>
                <a:path w="13719" h="23143" fill="none" extrusionOk="0">
                  <a:moveTo>
                    <a:pt x="1" y="23142"/>
                  </a:moveTo>
                  <a:cubicBezTo>
                    <a:pt x="8399" y="11828"/>
                    <a:pt x="12395" y="8020"/>
                    <a:pt x="13719" y="0"/>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7" name="Google Shape;27847;p70"/>
            <p:cNvSpPr/>
            <p:nvPr/>
          </p:nvSpPr>
          <p:spPr>
            <a:xfrm rot="8706649" flipH="1">
              <a:off x="5075511" y="3149838"/>
              <a:ext cx="53024" cy="278906"/>
            </a:xfrm>
            <a:custGeom>
              <a:avLst/>
              <a:gdLst/>
              <a:ahLst/>
              <a:cxnLst/>
              <a:rect l="l" t="t" r="r" b="b"/>
              <a:pathLst>
                <a:path w="2485" h="13071" fill="none" extrusionOk="0">
                  <a:moveTo>
                    <a:pt x="1" y="1"/>
                  </a:moveTo>
                  <a:cubicBezTo>
                    <a:pt x="2485" y="5212"/>
                    <a:pt x="2053" y="9614"/>
                    <a:pt x="838" y="13070"/>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8" name="Google Shape;27848;p70"/>
            <p:cNvSpPr/>
            <p:nvPr/>
          </p:nvSpPr>
          <p:spPr>
            <a:xfrm rot="8706649" flipH="1">
              <a:off x="3769079" y="2219692"/>
              <a:ext cx="430446" cy="647067"/>
            </a:xfrm>
            <a:custGeom>
              <a:avLst/>
              <a:gdLst/>
              <a:ahLst/>
              <a:cxnLst/>
              <a:rect l="l" t="t" r="r" b="b"/>
              <a:pathLst>
                <a:path w="20173" h="30325" fill="none" extrusionOk="0">
                  <a:moveTo>
                    <a:pt x="1" y="30325"/>
                  </a:moveTo>
                  <a:cubicBezTo>
                    <a:pt x="1" y="30325"/>
                    <a:pt x="4699" y="24222"/>
                    <a:pt x="9641" y="14312"/>
                  </a:cubicBezTo>
                  <a:cubicBezTo>
                    <a:pt x="14609" y="4375"/>
                    <a:pt x="20172" y="0"/>
                    <a:pt x="20172" y="0"/>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9" name="Google Shape;27849;p70"/>
            <p:cNvSpPr/>
            <p:nvPr/>
          </p:nvSpPr>
          <p:spPr>
            <a:xfrm rot="8706649" flipH="1">
              <a:off x="2411210" y="1150212"/>
              <a:ext cx="1971181" cy="541061"/>
            </a:xfrm>
            <a:custGeom>
              <a:avLst/>
              <a:gdLst/>
              <a:ahLst/>
              <a:cxnLst/>
              <a:rect l="l" t="t" r="r" b="b"/>
              <a:pathLst>
                <a:path w="92380" h="25357" fill="none" extrusionOk="0">
                  <a:moveTo>
                    <a:pt x="1" y="14313"/>
                  </a:moveTo>
                  <a:cubicBezTo>
                    <a:pt x="16608" y="2917"/>
                    <a:pt x="22414" y="1"/>
                    <a:pt x="35780" y="4591"/>
                  </a:cubicBezTo>
                  <a:cubicBezTo>
                    <a:pt x="49120" y="9155"/>
                    <a:pt x="61002" y="10100"/>
                    <a:pt x="74773" y="14691"/>
                  </a:cubicBezTo>
                  <a:cubicBezTo>
                    <a:pt x="88545" y="19254"/>
                    <a:pt x="92380" y="25357"/>
                    <a:pt x="92380" y="25357"/>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0" name="Google Shape;27850;p70"/>
            <p:cNvSpPr/>
            <p:nvPr/>
          </p:nvSpPr>
          <p:spPr>
            <a:xfrm rot="8706649" flipH="1">
              <a:off x="3587786" y="1071377"/>
              <a:ext cx="688569" cy="106049"/>
            </a:xfrm>
            <a:custGeom>
              <a:avLst/>
              <a:gdLst/>
              <a:ahLst/>
              <a:cxnLst/>
              <a:rect l="l" t="t" r="r" b="b"/>
              <a:pathLst>
                <a:path w="32270" h="4970" fill="none" extrusionOk="0">
                  <a:moveTo>
                    <a:pt x="32269" y="1"/>
                  </a:moveTo>
                  <a:cubicBezTo>
                    <a:pt x="21792" y="4969"/>
                    <a:pt x="0" y="3160"/>
                    <a:pt x="0" y="3160"/>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1" name="Google Shape;27851;p70"/>
            <p:cNvSpPr/>
            <p:nvPr/>
          </p:nvSpPr>
          <p:spPr>
            <a:xfrm rot="8706649" flipH="1">
              <a:off x="2190638" y="1957742"/>
              <a:ext cx="180368" cy="520321"/>
            </a:xfrm>
            <a:custGeom>
              <a:avLst/>
              <a:gdLst/>
              <a:ahLst/>
              <a:cxnLst/>
              <a:rect l="l" t="t" r="r" b="b"/>
              <a:pathLst>
                <a:path w="8453" h="24385" fill="none" extrusionOk="0">
                  <a:moveTo>
                    <a:pt x="7426" y="1"/>
                  </a:moveTo>
                  <a:cubicBezTo>
                    <a:pt x="8452" y="11180"/>
                    <a:pt x="0" y="24385"/>
                    <a:pt x="0" y="24385"/>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2" name="Google Shape;27852;p70"/>
            <p:cNvSpPr/>
            <p:nvPr/>
          </p:nvSpPr>
          <p:spPr>
            <a:xfrm rot="8706649" flipH="1">
              <a:off x="2128416" y="1507200"/>
              <a:ext cx="1000868" cy="4205052"/>
            </a:xfrm>
            <a:custGeom>
              <a:avLst/>
              <a:gdLst/>
              <a:ahLst/>
              <a:cxnLst/>
              <a:rect l="l" t="t" r="r" b="b"/>
              <a:pathLst>
                <a:path w="46906" h="197071" extrusionOk="0">
                  <a:moveTo>
                    <a:pt x="46906" y="0"/>
                  </a:moveTo>
                  <a:lnTo>
                    <a:pt x="43098" y="5320"/>
                  </a:lnTo>
                  <a:cubicBezTo>
                    <a:pt x="43098" y="5320"/>
                    <a:pt x="39669" y="16958"/>
                    <a:pt x="40047" y="28570"/>
                  </a:cubicBezTo>
                  <a:cubicBezTo>
                    <a:pt x="40452" y="40208"/>
                    <a:pt x="43287" y="49524"/>
                    <a:pt x="38697" y="64970"/>
                  </a:cubicBezTo>
                  <a:cubicBezTo>
                    <a:pt x="34106" y="80416"/>
                    <a:pt x="36806" y="87464"/>
                    <a:pt x="29920" y="101587"/>
                  </a:cubicBezTo>
                  <a:cubicBezTo>
                    <a:pt x="23062" y="115683"/>
                    <a:pt x="17364" y="119301"/>
                    <a:pt x="11639" y="140850"/>
                  </a:cubicBezTo>
                  <a:cubicBezTo>
                    <a:pt x="5914" y="162371"/>
                    <a:pt x="1" y="177790"/>
                    <a:pt x="1" y="177790"/>
                  </a:cubicBezTo>
                  <a:lnTo>
                    <a:pt x="1567" y="197071"/>
                  </a:lnTo>
                  <a:cubicBezTo>
                    <a:pt x="18309" y="170013"/>
                    <a:pt x="14880" y="144468"/>
                    <a:pt x="23251" y="125782"/>
                  </a:cubicBezTo>
                  <a:cubicBezTo>
                    <a:pt x="31649" y="107095"/>
                    <a:pt x="38129" y="103666"/>
                    <a:pt x="38508" y="88787"/>
                  </a:cubicBezTo>
                  <a:cubicBezTo>
                    <a:pt x="38886" y="73935"/>
                    <a:pt x="43854" y="60974"/>
                    <a:pt x="43476" y="49146"/>
                  </a:cubicBezTo>
                  <a:cubicBezTo>
                    <a:pt x="43098" y="37346"/>
                    <a:pt x="40101" y="29704"/>
                    <a:pt x="43476" y="14852"/>
                  </a:cubicBezTo>
                  <a:lnTo>
                    <a:pt x="469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3" name="Google Shape;27853;p70"/>
            <p:cNvSpPr/>
            <p:nvPr/>
          </p:nvSpPr>
          <p:spPr>
            <a:xfrm rot="8706649" flipH="1">
              <a:off x="1740388" y="483383"/>
              <a:ext cx="4307643" cy="3318895"/>
            </a:xfrm>
            <a:custGeom>
              <a:avLst/>
              <a:gdLst/>
              <a:ahLst/>
              <a:cxnLst/>
              <a:rect l="l" t="t" r="r" b="b"/>
              <a:pathLst>
                <a:path w="201879" h="155541" extrusionOk="0">
                  <a:moveTo>
                    <a:pt x="201878" y="0"/>
                  </a:moveTo>
                  <a:cubicBezTo>
                    <a:pt x="201878" y="1"/>
                    <a:pt x="195856" y="1729"/>
                    <a:pt x="187000" y="5725"/>
                  </a:cubicBezTo>
                  <a:cubicBezTo>
                    <a:pt x="178142" y="9722"/>
                    <a:pt x="164425" y="24033"/>
                    <a:pt x="153272" y="34619"/>
                  </a:cubicBezTo>
                  <a:cubicBezTo>
                    <a:pt x="142120" y="45177"/>
                    <a:pt x="124946" y="50065"/>
                    <a:pt x="110094" y="55276"/>
                  </a:cubicBezTo>
                  <a:cubicBezTo>
                    <a:pt x="95215" y="60515"/>
                    <a:pt x="84657" y="69507"/>
                    <a:pt x="77771" y="81794"/>
                  </a:cubicBezTo>
                  <a:cubicBezTo>
                    <a:pt x="70912" y="94053"/>
                    <a:pt x="60624" y="102100"/>
                    <a:pt x="43476" y="120382"/>
                  </a:cubicBezTo>
                  <a:cubicBezTo>
                    <a:pt x="26329" y="138663"/>
                    <a:pt x="11153" y="141552"/>
                    <a:pt x="1" y="155540"/>
                  </a:cubicBezTo>
                  <a:lnTo>
                    <a:pt x="33215" y="151354"/>
                  </a:lnTo>
                  <a:cubicBezTo>
                    <a:pt x="33215" y="151354"/>
                    <a:pt x="46933" y="140688"/>
                    <a:pt x="56654" y="138393"/>
                  </a:cubicBezTo>
                  <a:cubicBezTo>
                    <a:pt x="58117" y="138047"/>
                    <a:pt x="59733" y="137896"/>
                    <a:pt x="61472" y="137896"/>
                  </a:cubicBezTo>
                  <a:cubicBezTo>
                    <a:pt x="71286" y="137896"/>
                    <a:pt x="85013" y="142706"/>
                    <a:pt x="97240" y="144496"/>
                  </a:cubicBezTo>
                  <a:cubicBezTo>
                    <a:pt x="99464" y="144821"/>
                    <a:pt x="100701" y="144969"/>
                    <a:pt x="101136" y="144969"/>
                  </a:cubicBezTo>
                  <a:cubicBezTo>
                    <a:pt x="103519" y="144969"/>
                    <a:pt x="81897" y="140550"/>
                    <a:pt x="66645" y="136692"/>
                  </a:cubicBezTo>
                  <a:cubicBezTo>
                    <a:pt x="64156" y="136057"/>
                    <a:pt x="61716" y="135784"/>
                    <a:pt x="59360" y="135784"/>
                  </a:cubicBezTo>
                  <a:cubicBezTo>
                    <a:pt x="44667" y="135784"/>
                    <a:pt x="33215" y="146413"/>
                    <a:pt x="33215" y="146413"/>
                  </a:cubicBezTo>
                  <a:cubicBezTo>
                    <a:pt x="33215" y="146413"/>
                    <a:pt x="36375" y="141822"/>
                    <a:pt x="42072" y="135828"/>
                  </a:cubicBezTo>
                  <a:cubicBezTo>
                    <a:pt x="47770" y="129806"/>
                    <a:pt x="73234" y="103504"/>
                    <a:pt x="81227" y="90084"/>
                  </a:cubicBezTo>
                  <a:cubicBezTo>
                    <a:pt x="89220" y="76636"/>
                    <a:pt x="93514" y="69183"/>
                    <a:pt x="104963" y="62621"/>
                  </a:cubicBezTo>
                  <a:cubicBezTo>
                    <a:pt x="116413" y="56032"/>
                    <a:pt x="130697" y="53170"/>
                    <a:pt x="140716" y="48039"/>
                  </a:cubicBezTo>
                  <a:cubicBezTo>
                    <a:pt x="150707" y="42882"/>
                    <a:pt x="161589" y="33728"/>
                    <a:pt x="171014" y="21144"/>
                  </a:cubicBezTo>
                  <a:cubicBezTo>
                    <a:pt x="180437" y="8588"/>
                    <a:pt x="201877" y="1"/>
                    <a:pt x="201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4" name="Google Shape;27854;p70"/>
            <p:cNvSpPr/>
            <p:nvPr/>
          </p:nvSpPr>
          <p:spPr>
            <a:xfrm rot="8706649" flipH="1">
              <a:off x="5216772" y="1705197"/>
              <a:ext cx="1531538" cy="1371953"/>
            </a:xfrm>
            <a:custGeom>
              <a:avLst/>
              <a:gdLst/>
              <a:ahLst/>
              <a:cxnLst/>
              <a:rect l="l" t="t" r="r" b="b"/>
              <a:pathLst>
                <a:path w="71776" h="64297" extrusionOk="0">
                  <a:moveTo>
                    <a:pt x="71776" y="1"/>
                  </a:moveTo>
                  <a:lnTo>
                    <a:pt x="71776" y="1"/>
                  </a:lnTo>
                  <a:cubicBezTo>
                    <a:pt x="71775" y="1"/>
                    <a:pt x="71475" y="69"/>
                    <a:pt x="70856" y="284"/>
                  </a:cubicBezTo>
                  <a:lnTo>
                    <a:pt x="70856" y="284"/>
                  </a:lnTo>
                  <a:cubicBezTo>
                    <a:pt x="71447" y="94"/>
                    <a:pt x="71775" y="1"/>
                    <a:pt x="71776" y="1"/>
                  </a:cubicBezTo>
                  <a:close/>
                  <a:moveTo>
                    <a:pt x="70856" y="284"/>
                  </a:moveTo>
                  <a:lnTo>
                    <a:pt x="70856" y="284"/>
                  </a:lnTo>
                  <a:cubicBezTo>
                    <a:pt x="67494" y="1365"/>
                    <a:pt x="55632" y="5585"/>
                    <a:pt x="47364" y="13692"/>
                  </a:cubicBezTo>
                  <a:cubicBezTo>
                    <a:pt x="37643" y="23224"/>
                    <a:pt x="25762" y="36537"/>
                    <a:pt x="16311" y="48499"/>
                  </a:cubicBezTo>
                  <a:cubicBezTo>
                    <a:pt x="6859" y="60462"/>
                    <a:pt x="0" y="64296"/>
                    <a:pt x="0" y="64296"/>
                  </a:cubicBezTo>
                  <a:lnTo>
                    <a:pt x="10019" y="60327"/>
                  </a:lnTo>
                  <a:lnTo>
                    <a:pt x="14609" y="54521"/>
                  </a:lnTo>
                  <a:cubicBezTo>
                    <a:pt x="28705" y="38211"/>
                    <a:pt x="40128" y="19605"/>
                    <a:pt x="53089" y="10451"/>
                  </a:cubicBezTo>
                  <a:cubicBezTo>
                    <a:pt x="63081" y="3394"/>
                    <a:pt x="68773" y="1007"/>
                    <a:pt x="70856" y="284"/>
                  </a:cubicBezTo>
                  <a:close/>
                </a:path>
              </a:pathLst>
            </a:custGeom>
            <a:solidFill>
              <a:srgbClr val="67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5" name="Google Shape;27855;p70"/>
            <p:cNvSpPr/>
            <p:nvPr/>
          </p:nvSpPr>
          <p:spPr>
            <a:xfrm rot="8706649" flipH="1">
              <a:off x="2212027" y="1060630"/>
              <a:ext cx="1027903" cy="797904"/>
            </a:xfrm>
            <a:custGeom>
              <a:avLst/>
              <a:gdLst/>
              <a:ahLst/>
              <a:cxnLst/>
              <a:rect l="l" t="t" r="r" b="b"/>
              <a:pathLst>
                <a:path w="48173" h="37394" extrusionOk="0">
                  <a:moveTo>
                    <a:pt x="25803" y="0"/>
                  </a:moveTo>
                  <a:cubicBezTo>
                    <a:pt x="22254" y="0"/>
                    <a:pt x="18868" y="2755"/>
                    <a:pt x="17904" y="9162"/>
                  </a:cubicBezTo>
                  <a:cubicBezTo>
                    <a:pt x="17904" y="9162"/>
                    <a:pt x="13815" y="5550"/>
                    <a:pt x="9764" y="5550"/>
                  </a:cubicBezTo>
                  <a:cubicBezTo>
                    <a:pt x="8356" y="5550"/>
                    <a:pt x="6951" y="5987"/>
                    <a:pt x="5725" y="7164"/>
                  </a:cubicBezTo>
                  <a:cubicBezTo>
                    <a:pt x="0" y="12673"/>
                    <a:pt x="8938" y="19559"/>
                    <a:pt x="8938" y="19559"/>
                  </a:cubicBezTo>
                  <a:cubicBezTo>
                    <a:pt x="8938" y="19559"/>
                    <a:pt x="1026" y="22799"/>
                    <a:pt x="3025" y="28794"/>
                  </a:cubicBezTo>
                  <a:cubicBezTo>
                    <a:pt x="3738" y="30915"/>
                    <a:pt x="5997" y="31602"/>
                    <a:pt x="8623" y="31602"/>
                  </a:cubicBezTo>
                  <a:cubicBezTo>
                    <a:pt x="13452" y="31602"/>
                    <a:pt x="19524" y="29280"/>
                    <a:pt x="19524" y="29280"/>
                  </a:cubicBezTo>
                  <a:cubicBezTo>
                    <a:pt x="19524" y="29280"/>
                    <a:pt x="20960" y="37394"/>
                    <a:pt x="28375" y="37394"/>
                  </a:cubicBezTo>
                  <a:cubicBezTo>
                    <a:pt x="29031" y="37394"/>
                    <a:pt x="29734" y="37330"/>
                    <a:pt x="30487" y="37192"/>
                  </a:cubicBezTo>
                  <a:cubicBezTo>
                    <a:pt x="39749" y="35464"/>
                    <a:pt x="35240" y="24122"/>
                    <a:pt x="35240" y="24122"/>
                  </a:cubicBezTo>
                  <a:lnTo>
                    <a:pt x="35240" y="24122"/>
                  </a:lnTo>
                  <a:cubicBezTo>
                    <a:pt x="35240" y="24122"/>
                    <a:pt x="35246" y="24122"/>
                    <a:pt x="35257" y="24122"/>
                  </a:cubicBezTo>
                  <a:cubicBezTo>
                    <a:pt x="35791" y="24122"/>
                    <a:pt x="48173" y="24019"/>
                    <a:pt x="46878" y="14401"/>
                  </a:cubicBezTo>
                  <a:cubicBezTo>
                    <a:pt x="46149" y="9002"/>
                    <a:pt x="41799" y="7789"/>
                    <a:pt x="38038" y="7789"/>
                  </a:cubicBezTo>
                  <a:cubicBezTo>
                    <a:pt x="34971" y="7789"/>
                    <a:pt x="32296" y="8595"/>
                    <a:pt x="32296" y="8595"/>
                  </a:cubicBezTo>
                  <a:cubicBezTo>
                    <a:pt x="32296" y="8595"/>
                    <a:pt x="31810" y="1358"/>
                    <a:pt x="27679" y="251"/>
                  </a:cubicBezTo>
                  <a:cubicBezTo>
                    <a:pt x="27057" y="86"/>
                    <a:pt x="26427" y="0"/>
                    <a:pt x="258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6" name="Google Shape;27856;p70"/>
            <p:cNvSpPr/>
            <p:nvPr/>
          </p:nvSpPr>
          <p:spPr>
            <a:xfrm rot="8706649" flipH="1">
              <a:off x="2467107" y="1244514"/>
              <a:ext cx="534724" cy="428185"/>
            </a:xfrm>
            <a:custGeom>
              <a:avLst/>
              <a:gdLst/>
              <a:ahLst/>
              <a:cxnLst/>
              <a:rect l="l" t="t" r="r" b="b"/>
              <a:pathLst>
                <a:path w="25060" h="20067" extrusionOk="0">
                  <a:moveTo>
                    <a:pt x="12832" y="0"/>
                  </a:moveTo>
                  <a:cubicBezTo>
                    <a:pt x="12735" y="0"/>
                    <a:pt x="12634" y="5"/>
                    <a:pt x="12530" y="14"/>
                  </a:cubicBezTo>
                  <a:cubicBezTo>
                    <a:pt x="8291" y="419"/>
                    <a:pt x="9344" y="7089"/>
                    <a:pt x="9344" y="7089"/>
                  </a:cubicBezTo>
                  <a:cubicBezTo>
                    <a:pt x="7718" y="4337"/>
                    <a:pt x="5641" y="3252"/>
                    <a:pt x="3916" y="3252"/>
                  </a:cubicBezTo>
                  <a:cubicBezTo>
                    <a:pt x="2290" y="3252"/>
                    <a:pt x="977" y="4216"/>
                    <a:pt x="649" y="5658"/>
                  </a:cubicBezTo>
                  <a:cubicBezTo>
                    <a:pt x="1" y="8601"/>
                    <a:pt x="5375" y="10221"/>
                    <a:pt x="5375" y="10221"/>
                  </a:cubicBezTo>
                  <a:cubicBezTo>
                    <a:pt x="5375" y="10221"/>
                    <a:pt x="163" y="11842"/>
                    <a:pt x="1702" y="14893"/>
                  </a:cubicBezTo>
                  <a:cubicBezTo>
                    <a:pt x="2130" y="15757"/>
                    <a:pt x="2992" y="16067"/>
                    <a:pt x="4007" y="16067"/>
                  </a:cubicBezTo>
                  <a:cubicBezTo>
                    <a:pt x="6575" y="16067"/>
                    <a:pt x="10127" y="14083"/>
                    <a:pt x="10127" y="14083"/>
                  </a:cubicBezTo>
                  <a:cubicBezTo>
                    <a:pt x="10901" y="17107"/>
                    <a:pt x="14234" y="20067"/>
                    <a:pt x="16842" y="20067"/>
                  </a:cubicBezTo>
                  <a:cubicBezTo>
                    <a:pt x="17144" y="20067"/>
                    <a:pt x="17437" y="20027"/>
                    <a:pt x="17715" y="19943"/>
                  </a:cubicBezTo>
                  <a:cubicBezTo>
                    <a:pt x="22657" y="18458"/>
                    <a:pt x="17715" y="11005"/>
                    <a:pt x="17715" y="11005"/>
                  </a:cubicBezTo>
                  <a:cubicBezTo>
                    <a:pt x="17715" y="11005"/>
                    <a:pt x="25060" y="10600"/>
                    <a:pt x="23440" y="6414"/>
                  </a:cubicBezTo>
                  <a:cubicBezTo>
                    <a:pt x="22966" y="5169"/>
                    <a:pt x="22057" y="4731"/>
                    <a:pt x="21014" y="4731"/>
                  </a:cubicBezTo>
                  <a:cubicBezTo>
                    <a:pt x="18550" y="4731"/>
                    <a:pt x="15339" y="7170"/>
                    <a:pt x="15339" y="7170"/>
                  </a:cubicBezTo>
                  <a:cubicBezTo>
                    <a:pt x="15339" y="7170"/>
                    <a:pt x="16701" y="0"/>
                    <a:pt x="1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7" name="Google Shape;27857;p70"/>
            <p:cNvSpPr/>
            <p:nvPr/>
          </p:nvSpPr>
          <p:spPr>
            <a:xfrm rot="8706649" flipH="1">
              <a:off x="2642423" y="1482301"/>
              <a:ext cx="96831" cy="73188"/>
            </a:xfrm>
            <a:custGeom>
              <a:avLst/>
              <a:gdLst/>
              <a:ahLst/>
              <a:cxnLst/>
              <a:rect l="l" t="t" r="r" b="b"/>
              <a:pathLst>
                <a:path w="4538" h="3430" fill="none" extrusionOk="0">
                  <a:moveTo>
                    <a:pt x="1" y="1026"/>
                  </a:moveTo>
                  <a:lnTo>
                    <a:pt x="4537" y="3430"/>
                  </a:lnTo>
                  <a:lnTo>
                    <a:pt x="4537"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8" name="Google Shape;27858;p70"/>
            <p:cNvSpPr/>
            <p:nvPr/>
          </p:nvSpPr>
          <p:spPr>
            <a:xfrm rot="8706649" flipH="1">
              <a:off x="2715621" y="1435943"/>
              <a:ext cx="74341" cy="44383"/>
            </a:xfrm>
            <a:custGeom>
              <a:avLst/>
              <a:gdLst/>
              <a:ahLst/>
              <a:cxnLst/>
              <a:rect l="l" t="t" r="r" b="b"/>
              <a:pathLst>
                <a:path w="3484" h="2080" fill="none" extrusionOk="0">
                  <a:moveTo>
                    <a:pt x="3484" y="1701"/>
                  </a:moveTo>
                  <a:lnTo>
                    <a:pt x="0" y="2080"/>
                  </a:lnTo>
                  <a:lnTo>
                    <a:pt x="3484"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9" name="Google Shape;27859;p70"/>
            <p:cNvSpPr/>
            <p:nvPr/>
          </p:nvSpPr>
          <p:spPr>
            <a:xfrm rot="8706649" flipH="1">
              <a:off x="3095082" y="1496409"/>
              <a:ext cx="172302" cy="110636"/>
            </a:xfrm>
            <a:custGeom>
              <a:avLst/>
              <a:gdLst/>
              <a:ahLst/>
              <a:cxnLst/>
              <a:rect l="l" t="t" r="r" b="b"/>
              <a:pathLst>
                <a:path w="8075" h="5185" extrusionOk="0">
                  <a:moveTo>
                    <a:pt x="4051" y="0"/>
                  </a:moveTo>
                  <a:cubicBezTo>
                    <a:pt x="1810" y="0"/>
                    <a:pt x="1" y="1161"/>
                    <a:pt x="1" y="2592"/>
                  </a:cubicBezTo>
                  <a:cubicBezTo>
                    <a:pt x="1" y="4024"/>
                    <a:pt x="1810" y="5185"/>
                    <a:pt x="4051" y="5185"/>
                  </a:cubicBezTo>
                  <a:cubicBezTo>
                    <a:pt x="6266" y="5185"/>
                    <a:pt x="8075" y="4024"/>
                    <a:pt x="8075" y="2592"/>
                  </a:cubicBezTo>
                  <a:cubicBezTo>
                    <a:pt x="8075" y="1161"/>
                    <a:pt x="6266" y="0"/>
                    <a:pt x="40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0" name="Google Shape;27860;p70"/>
            <p:cNvSpPr/>
            <p:nvPr/>
          </p:nvSpPr>
          <p:spPr>
            <a:xfrm rot="8706649" flipH="1">
              <a:off x="967535" y="2459680"/>
              <a:ext cx="964488" cy="883852"/>
            </a:xfrm>
            <a:custGeom>
              <a:avLst/>
              <a:gdLst/>
              <a:ahLst/>
              <a:cxnLst/>
              <a:rect l="l" t="t" r="r" b="b"/>
              <a:pathLst>
                <a:path w="45201" h="41422" extrusionOk="0">
                  <a:moveTo>
                    <a:pt x="30908" y="1"/>
                  </a:moveTo>
                  <a:cubicBezTo>
                    <a:pt x="25786" y="1"/>
                    <a:pt x="19632" y="10527"/>
                    <a:pt x="19632" y="10527"/>
                  </a:cubicBezTo>
                  <a:cubicBezTo>
                    <a:pt x="19632" y="10527"/>
                    <a:pt x="16582" y="7867"/>
                    <a:pt x="12774" y="7867"/>
                  </a:cubicBezTo>
                  <a:cubicBezTo>
                    <a:pt x="10662" y="7867"/>
                    <a:pt x="8317" y="8685"/>
                    <a:pt x="6130" y="11229"/>
                  </a:cubicBezTo>
                  <a:cubicBezTo>
                    <a:pt x="0" y="18385"/>
                    <a:pt x="10613" y="24406"/>
                    <a:pt x="10613" y="24406"/>
                  </a:cubicBezTo>
                  <a:cubicBezTo>
                    <a:pt x="10613" y="24406"/>
                    <a:pt x="460" y="32426"/>
                    <a:pt x="7642" y="39258"/>
                  </a:cubicBezTo>
                  <a:cubicBezTo>
                    <a:pt x="9291" y="40820"/>
                    <a:pt x="10974" y="41422"/>
                    <a:pt x="12588" y="41422"/>
                  </a:cubicBezTo>
                  <a:cubicBezTo>
                    <a:pt x="18007" y="41422"/>
                    <a:pt x="22656" y="34641"/>
                    <a:pt x="22656" y="34641"/>
                  </a:cubicBezTo>
                  <a:cubicBezTo>
                    <a:pt x="22656" y="34641"/>
                    <a:pt x="26279" y="38603"/>
                    <a:pt x="29802" y="38603"/>
                  </a:cubicBezTo>
                  <a:cubicBezTo>
                    <a:pt x="30371" y="38603"/>
                    <a:pt x="30938" y="38499"/>
                    <a:pt x="31486" y="38259"/>
                  </a:cubicBezTo>
                  <a:cubicBezTo>
                    <a:pt x="35429" y="36531"/>
                    <a:pt x="37346" y="31778"/>
                    <a:pt x="33512" y="25189"/>
                  </a:cubicBezTo>
                  <a:lnTo>
                    <a:pt x="33512" y="25189"/>
                  </a:lnTo>
                  <a:cubicBezTo>
                    <a:pt x="33512" y="25189"/>
                    <a:pt x="33662" y="25196"/>
                    <a:pt x="33927" y="25196"/>
                  </a:cubicBezTo>
                  <a:cubicBezTo>
                    <a:pt x="35816" y="25196"/>
                    <a:pt x="43525" y="24843"/>
                    <a:pt x="44259" y="19114"/>
                  </a:cubicBezTo>
                  <a:cubicBezTo>
                    <a:pt x="45200" y="11686"/>
                    <a:pt x="35264" y="11471"/>
                    <a:pt x="34107" y="11471"/>
                  </a:cubicBezTo>
                  <a:cubicBezTo>
                    <a:pt x="34036" y="11471"/>
                    <a:pt x="33998" y="11472"/>
                    <a:pt x="33998" y="11472"/>
                  </a:cubicBezTo>
                  <a:cubicBezTo>
                    <a:pt x="33998" y="11472"/>
                    <a:pt x="38129" y="3992"/>
                    <a:pt x="32810" y="562"/>
                  </a:cubicBezTo>
                  <a:cubicBezTo>
                    <a:pt x="32203" y="173"/>
                    <a:pt x="31564" y="1"/>
                    <a:pt x="30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1" name="Google Shape;27861;p70"/>
            <p:cNvSpPr/>
            <p:nvPr/>
          </p:nvSpPr>
          <p:spPr>
            <a:xfrm rot="8706649" flipH="1">
              <a:off x="1156777" y="2664017"/>
              <a:ext cx="559369" cy="444081"/>
            </a:xfrm>
            <a:custGeom>
              <a:avLst/>
              <a:gdLst/>
              <a:ahLst/>
              <a:cxnLst/>
              <a:rect l="l" t="t" r="r" b="b"/>
              <a:pathLst>
                <a:path w="26215" h="20812" extrusionOk="0">
                  <a:moveTo>
                    <a:pt x="17736" y="1"/>
                  </a:moveTo>
                  <a:cubicBezTo>
                    <a:pt x="14965" y="1"/>
                    <a:pt x="12476" y="6099"/>
                    <a:pt x="12476" y="6099"/>
                  </a:cubicBezTo>
                  <a:cubicBezTo>
                    <a:pt x="11107" y="5062"/>
                    <a:pt x="9148" y="4529"/>
                    <a:pt x="7326" y="4529"/>
                  </a:cubicBezTo>
                  <a:cubicBezTo>
                    <a:pt x="5447" y="4529"/>
                    <a:pt x="3712" y="5096"/>
                    <a:pt x="2917" y="6261"/>
                  </a:cubicBezTo>
                  <a:cubicBezTo>
                    <a:pt x="1" y="10528"/>
                    <a:pt x="8507" y="13255"/>
                    <a:pt x="8507" y="13255"/>
                  </a:cubicBezTo>
                  <a:cubicBezTo>
                    <a:pt x="8507" y="13255"/>
                    <a:pt x="3052" y="18143"/>
                    <a:pt x="6941" y="20411"/>
                  </a:cubicBezTo>
                  <a:cubicBezTo>
                    <a:pt x="7423" y="20689"/>
                    <a:pt x="7875" y="20811"/>
                    <a:pt x="8298" y="20811"/>
                  </a:cubicBezTo>
                  <a:cubicBezTo>
                    <a:pt x="11282" y="20811"/>
                    <a:pt x="12773" y="14740"/>
                    <a:pt x="12773" y="14740"/>
                  </a:cubicBezTo>
                  <a:cubicBezTo>
                    <a:pt x="12773" y="14740"/>
                    <a:pt x="15204" y="19276"/>
                    <a:pt x="17762" y="19276"/>
                  </a:cubicBezTo>
                  <a:cubicBezTo>
                    <a:pt x="18324" y="19276"/>
                    <a:pt x="18893" y="19057"/>
                    <a:pt x="19443" y="18521"/>
                  </a:cubicBezTo>
                  <a:cubicBezTo>
                    <a:pt x="22494" y="15578"/>
                    <a:pt x="17526" y="11041"/>
                    <a:pt x="17526" y="11041"/>
                  </a:cubicBezTo>
                  <a:lnTo>
                    <a:pt x="17526" y="11041"/>
                  </a:lnTo>
                  <a:cubicBezTo>
                    <a:pt x="18733" y="11498"/>
                    <a:pt x="19827" y="11694"/>
                    <a:pt x="20791" y="11694"/>
                  </a:cubicBezTo>
                  <a:cubicBezTo>
                    <a:pt x="24439" y="11694"/>
                    <a:pt x="26215" y="8878"/>
                    <a:pt x="25168" y="6720"/>
                  </a:cubicBezTo>
                  <a:cubicBezTo>
                    <a:pt x="24652" y="5657"/>
                    <a:pt x="23540" y="5333"/>
                    <a:pt x="22376" y="5333"/>
                  </a:cubicBezTo>
                  <a:cubicBezTo>
                    <a:pt x="20556" y="5333"/>
                    <a:pt x="18606" y="6126"/>
                    <a:pt x="18606" y="6126"/>
                  </a:cubicBezTo>
                  <a:cubicBezTo>
                    <a:pt x="18606" y="6126"/>
                    <a:pt x="21657" y="1590"/>
                    <a:pt x="18552" y="186"/>
                  </a:cubicBezTo>
                  <a:cubicBezTo>
                    <a:pt x="18279" y="59"/>
                    <a:pt x="18006" y="1"/>
                    <a:pt x="177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2" name="Google Shape;27862;p70"/>
            <p:cNvSpPr/>
            <p:nvPr/>
          </p:nvSpPr>
          <p:spPr>
            <a:xfrm rot="8706649" flipH="1">
              <a:off x="1434429" y="2808801"/>
              <a:ext cx="107756" cy="77243"/>
            </a:xfrm>
            <a:custGeom>
              <a:avLst/>
              <a:gdLst/>
              <a:ahLst/>
              <a:cxnLst/>
              <a:rect l="l" t="t" r="r" b="b"/>
              <a:pathLst>
                <a:path w="5050" h="3620" fill="none" extrusionOk="0">
                  <a:moveTo>
                    <a:pt x="5050" y="1"/>
                  </a:moveTo>
                  <a:lnTo>
                    <a:pt x="0" y="946"/>
                  </a:lnTo>
                  <a:lnTo>
                    <a:pt x="2161" y="3619"/>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3" name="Google Shape;27863;p70"/>
            <p:cNvSpPr/>
            <p:nvPr/>
          </p:nvSpPr>
          <p:spPr>
            <a:xfrm rot="8706649" flipH="1">
              <a:off x="1383539" y="2833872"/>
              <a:ext cx="52448" cy="81852"/>
            </a:xfrm>
            <a:custGeom>
              <a:avLst/>
              <a:gdLst/>
              <a:ahLst/>
              <a:cxnLst/>
              <a:rect l="l" t="t" r="r" b="b"/>
              <a:pathLst>
                <a:path w="2458" h="3836" fill="none" extrusionOk="0">
                  <a:moveTo>
                    <a:pt x="0" y="2512"/>
                  </a:moveTo>
                  <a:lnTo>
                    <a:pt x="2457" y="1"/>
                  </a:lnTo>
                  <a:lnTo>
                    <a:pt x="1053" y="3835"/>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4" name="Google Shape;27864;p70"/>
            <p:cNvSpPr/>
            <p:nvPr/>
          </p:nvSpPr>
          <p:spPr>
            <a:xfrm rot="8706649" flipH="1">
              <a:off x="1057593" y="2457500"/>
              <a:ext cx="172302" cy="138141"/>
            </a:xfrm>
            <a:custGeom>
              <a:avLst/>
              <a:gdLst/>
              <a:ahLst/>
              <a:cxnLst/>
              <a:rect l="l" t="t" r="r" b="b"/>
              <a:pathLst>
                <a:path w="8075" h="6474" extrusionOk="0">
                  <a:moveTo>
                    <a:pt x="5460" y="0"/>
                  </a:moveTo>
                  <a:cubicBezTo>
                    <a:pt x="4515" y="0"/>
                    <a:pt x="3393" y="415"/>
                    <a:pt x="2404" y="1218"/>
                  </a:cubicBezTo>
                  <a:cubicBezTo>
                    <a:pt x="676" y="2596"/>
                    <a:pt x="1" y="4648"/>
                    <a:pt x="892" y="5755"/>
                  </a:cubicBezTo>
                  <a:cubicBezTo>
                    <a:pt x="1273" y="6240"/>
                    <a:pt x="1882" y="6473"/>
                    <a:pt x="2589" y="6473"/>
                  </a:cubicBezTo>
                  <a:cubicBezTo>
                    <a:pt x="3534" y="6473"/>
                    <a:pt x="4656" y="6057"/>
                    <a:pt x="5644" y="5269"/>
                  </a:cubicBezTo>
                  <a:cubicBezTo>
                    <a:pt x="7400" y="3865"/>
                    <a:pt x="8075" y="1839"/>
                    <a:pt x="7156" y="705"/>
                  </a:cubicBezTo>
                  <a:cubicBezTo>
                    <a:pt x="6775" y="232"/>
                    <a:pt x="6167" y="0"/>
                    <a:pt x="5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5" name="Google Shape;27865;p70"/>
            <p:cNvSpPr/>
            <p:nvPr/>
          </p:nvSpPr>
          <p:spPr>
            <a:xfrm rot="8706649" flipH="1">
              <a:off x="2844559" y="1929503"/>
              <a:ext cx="900048" cy="688911"/>
            </a:xfrm>
            <a:custGeom>
              <a:avLst/>
              <a:gdLst/>
              <a:ahLst/>
              <a:cxnLst/>
              <a:rect l="l" t="t" r="r" b="b"/>
              <a:pathLst>
                <a:path w="42181" h="32286" extrusionOk="0">
                  <a:moveTo>
                    <a:pt x="21469" y="1"/>
                  </a:moveTo>
                  <a:cubicBezTo>
                    <a:pt x="20878" y="1"/>
                    <a:pt x="20277" y="118"/>
                    <a:pt x="19686" y="362"/>
                  </a:cubicBezTo>
                  <a:cubicBezTo>
                    <a:pt x="15933" y="1874"/>
                    <a:pt x="16122" y="12756"/>
                    <a:pt x="16122" y="12756"/>
                  </a:cubicBezTo>
                  <a:cubicBezTo>
                    <a:pt x="16122" y="12756"/>
                    <a:pt x="12689" y="10764"/>
                    <a:pt x="9233" y="10764"/>
                  </a:cubicBezTo>
                  <a:cubicBezTo>
                    <a:pt x="7505" y="10764"/>
                    <a:pt x="5770" y="11262"/>
                    <a:pt x="4456" y="12756"/>
                  </a:cubicBezTo>
                  <a:cubicBezTo>
                    <a:pt x="1" y="17806"/>
                    <a:pt x="4888" y="23369"/>
                    <a:pt x="10208" y="23801"/>
                  </a:cubicBezTo>
                  <a:cubicBezTo>
                    <a:pt x="10208" y="23801"/>
                    <a:pt x="5455" y="27176"/>
                    <a:pt x="7157" y="30335"/>
                  </a:cubicBezTo>
                  <a:cubicBezTo>
                    <a:pt x="7902" y="31721"/>
                    <a:pt x="9107" y="32285"/>
                    <a:pt x="10557" y="32285"/>
                  </a:cubicBezTo>
                  <a:cubicBezTo>
                    <a:pt x="14306" y="32285"/>
                    <a:pt x="19690" y="28510"/>
                    <a:pt x="22981" y="25394"/>
                  </a:cubicBezTo>
                  <a:cubicBezTo>
                    <a:pt x="22981" y="25394"/>
                    <a:pt x="26747" y="27812"/>
                    <a:pt x="30726" y="27812"/>
                  </a:cubicBezTo>
                  <a:cubicBezTo>
                    <a:pt x="32811" y="27812"/>
                    <a:pt x="34954" y="27148"/>
                    <a:pt x="36644" y="25124"/>
                  </a:cubicBezTo>
                  <a:cubicBezTo>
                    <a:pt x="40398" y="20695"/>
                    <a:pt x="36131" y="15808"/>
                    <a:pt x="32270" y="15754"/>
                  </a:cubicBezTo>
                  <a:cubicBezTo>
                    <a:pt x="32270" y="15754"/>
                    <a:pt x="42180" y="10407"/>
                    <a:pt x="39075" y="5114"/>
                  </a:cubicBezTo>
                  <a:cubicBezTo>
                    <a:pt x="38340" y="3879"/>
                    <a:pt x="37294" y="3406"/>
                    <a:pt x="36124" y="3406"/>
                  </a:cubicBezTo>
                  <a:cubicBezTo>
                    <a:pt x="32307" y="3406"/>
                    <a:pt x="27166" y="8436"/>
                    <a:pt x="27166" y="8436"/>
                  </a:cubicBezTo>
                  <a:lnTo>
                    <a:pt x="27166" y="8436"/>
                  </a:lnTo>
                  <a:cubicBezTo>
                    <a:pt x="27484" y="3300"/>
                    <a:pt x="24609" y="1"/>
                    <a:pt x="21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6" name="Google Shape;27866;p70"/>
            <p:cNvSpPr/>
            <p:nvPr/>
          </p:nvSpPr>
          <p:spPr>
            <a:xfrm rot="8706649" flipH="1">
              <a:off x="3074456" y="2115740"/>
              <a:ext cx="487482" cy="355935"/>
            </a:xfrm>
            <a:custGeom>
              <a:avLst/>
              <a:gdLst/>
              <a:ahLst/>
              <a:cxnLst/>
              <a:rect l="l" t="t" r="r" b="b"/>
              <a:pathLst>
                <a:path w="22846" h="16681" extrusionOk="0">
                  <a:moveTo>
                    <a:pt x="11871" y="0"/>
                  </a:moveTo>
                  <a:cubicBezTo>
                    <a:pt x="8994" y="0"/>
                    <a:pt x="9371" y="9965"/>
                    <a:pt x="9371" y="9965"/>
                  </a:cubicBezTo>
                  <a:cubicBezTo>
                    <a:pt x="9371" y="9965"/>
                    <a:pt x="6411" y="7685"/>
                    <a:pt x="3931" y="7685"/>
                  </a:cubicBezTo>
                  <a:cubicBezTo>
                    <a:pt x="3061" y="7685"/>
                    <a:pt x="2251" y="7965"/>
                    <a:pt x="1648" y="8722"/>
                  </a:cubicBezTo>
                  <a:cubicBezTo>
                    <a:pt x="1" y="10775"/>
                    <a:pt x="5132" y="13448"/>
                    <a:pt x="5132" y="13448"/>
                  </a:cubicBezTo>
                  <a:cubicBezTo>
                    <a:pt x="1825" y="15158"/>
                    <a:pt x="3401" y="16681"/>
                    <a:pt x="6377" y="16681"/>
                  </a:cubicBezTo>
                  <a:cubicBezTo>
                    <a:pt x="9039" y="16681"/>
                    <a:pt x="12821" y="15463"/>
                    <a:pt x="15231" y="12071"/>
                  </a:cubicBezTo>
                  <a:cubicBezTo>
                    <a:pt x="15231" y="12071"/>
                    <a:pt x="22846" y="6319"/>
                    <a:pt x="21145" y="4294"/>
                  </a:cubicBezTo>
                  <a:cubicBezTo>
                    <a:pt x="20909" y="4018"/>
                    <a:pt x="20617" y="3899"/>
                    <a:pt x="20288" y="3899"/>
                  </a:cubicBezTo>
                  <a:cubicBezTo>
                    <a:pt x="18197" y="3899"/>
                    <a:pt x="14610" y="8695"/>
                    <a:pt x="14610" y="8695"/>
                  </a:cubicBezTo>
                  <a:cubicBezTo>
                    <a:pt x="14610" y="8695"/>
                    <a:pt x="14799" y="54"/>
                    <a:pt x="11882" y="0"/>
                  </a:cubicBezTo>
                  <a:cubicBezTo>
                    <a:pt x="11879" y="0"/>
                    <a:pt x="11875" y="0"/>
                    <a:pt x="11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7" name="Google Shape;27867;p70"/>
            <p:cNvSpPr/>
            <p:nvPr/>
          </p:nvSpPr>
          <p:spPr>
            <a:xfrm rot="8706649" flipH="1">
              <a:off x="3204270" y="2237487"/>
              <a:ext cx="91646" cy="61090"/>
            </a:xfrm>
            <a:custGeom>
              <a:avLst/>
              <a:gdLst/>
              <a:ahLst/>
              <a:cxnLst/>
              <a:rect l="l" t="t" r="r" b="b"/>
              <a:pathLst>
                <a:path w="4295" h="2863" fill="none" extrusionOk="0">
                  <a:moveTo>
                    <a:pt x="1" y="2188"/>
                  </a:moveTo>
                  <a:lnTo>
                    <a:pt x="3781" y="2863"/>
                  </a:lnTo>
                  <a:lnTo>
                    <a:pt x="4294"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8" name="Google Shape;27868;p70"/>
            <p:cNvSpPr/>
            <p:nvPr/>
          </p:nvSpPr>
          <p:spPr>
            <a:xfrm rot="8706649" flipH="1">
              <a:off x="3271188" y="2205776"/>
              <a:ext cx="44959" cy="48991"/>
            </a:xfrm>
            <a:custGeom>
              <a:avLst/>
              <a:gdLst/>
              <a:ahLst/>
              <a:cxnLst/>
              <a:rect l="l" t="t" r="r" b="b"/>
              <a:pathLst>
                <a:path w="2107" h="2296" fill="none" extrusionOk="0">
                  <a:moveTo>
                    <a:pt x="2107" y="1"/>
                  </a:moveTo>
                  <a:lnTo>
                    <a:pt x="0" y="2296"/>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9" name="Google Shape;27869;p70"/>
            <p:cNvSpPr/>
            <p:nvPr/>
          </p:nvSpPr>
          <p:spPr>
            <a:xfrm rot="8706649" flipH="1">
              <a:off x="2977316" y="2598617"/>
              <a:ext cx="172302" cy="111212"/>
            </a:xfrm>
            <a:custGeom>
              <a:avLst/>
              <a:gdLst/>
              <a:ahLst/>
              <a:cxnLst/>
              <a:rect l="l" t="t" r="r" b="b"/>
              <a:pathLst>
                <a:path w="8075" h="5212" extrusionOk="0">
                  <a:moveTo>
                    <a:pt x="4024" y="0"/>
                  </a:moveTo>
                  <a:cubicBezTo>
                    <a:pt x="1810" y="0"/>
                    <a:pt x="0" y="1161"/>
                    <a:pt x="0" y="2593"/>
                  </a:cubicBezTo>
                  <a:cubicBezTo>
                    <a:pt x="0" y="4051"/>
                    <a:pt x="1810" y="5212"/>
                    <a:pt x="4024" y="5212"/>
                  </a:cubicBezTo>
                  <a:cubicBezTo>
                    <a:pt x="6265" y="5212"/>
                    <a:pt x="8074" y="4051"/>
                    <a:pt x="8074" y="2593"/>
                  </a:cubicBezTo>
                  <a:cubicBezTo>
                    <a:pt x="8074" y="1161"/>
                    <a:pt x="6265" y="0"/>
                    <a:pt x="4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0" name="Google Shape;27870;p70"/>
            <p:cNvSpPr/>
            <p:nvPr/>
          </p:nvSpPr>
          <p:spPr>
            <a:xfrm rot="8706649" flipH="1">
              <a:off x="3166429" y="2586265"/>
              <a:ext cx="99711" cy="74511"/>
            </a:xfrm>
            <a:custGeom>
              <a:avLst/>
              <a:gdLst/>
              <a:ahLst/>
              <a:cxnLst/>
              <a:rect l="l" t="t" r="r" b="b"/>
              <a:pathLst>
                <a:path w="4673" h="3492" extrusionOk="0">
                  <a:moveTo>
                    <a:pt x="1534" y="0"/>
                  </a:moveTo>
                  <a:cubicBezTo>
                    <a:pt x="1063" y="0"/>
                    <a:pt x="669" y="162"/>
                    <a:pt x="460" y="490"/>
                  </a:cubicBezTo>
                  <a:cubicBezTo>
                    <a:pt x="1" y="1138"/>
                    <a:pt x="460" y="2245"/>
                    <a:pt x="1513" y="2947"/>
                  </a:cubicBezTo>
                  <a:cubicBezTo>
                    <a:pt x="2041" y="3309"/>
                    <a:pt x="2619" y="3491"/>
                    <a:pt x="3119" y="3491"/>
                  </a:cubicBezTo>
                  <a:cubicBezTo>
                    <a:pt x="3589" y="3491"/>
                    <a:pt x="3990" y="3329"/>
                    <a:pt x="4213" y="3001"/>
                  </a:cubicBezTo>
                  <a:cubicBezTo>
                    <a:pt x="4672" y="2353"/>
                    <a:pt x="4186" y="1246"/>
                    <a:pt x="3160" y="544"/>
                  </a:cubicBezTo>
                  <a:cubicBezTo>
                    <a:pt x="2618" y="183"/>
                    <a:pt x="2033" y="0"/>
                    <a:pt x="15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1" name="Google Shape;27871;p70"/>
            <p:cNvSpPr/>
            <p:nvPr/>
          </p:nvSpPr>
          <p:spPr>
            <a:xfrm rot="8706649" flipH="1">
              <a:off x="6321436" y="2186744"/>
              <a:ext cx="894905" cy="646000"/>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2" name="Google Shape;27872;p70"/>
            <p:cNvSpPr/>
            <p:nvPr/>
          </p:nvSpPr>
          <p:spPr>
            <a:xfrm rot="8706649" flipH="1">
              <a:off x="6536600" y="2441656"/>
              <a:ext cx="504403" cy="26288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3" name="Google Shape;27873;p70"/>
            <p:cNvSpPr/>
            <p:nvPr/>
          </p:nvSpPr>
          <p:spPr>
            <a:xfrm rot="8706649" flipH="1">
              <a:off x="6685794" y="2522366"/>
              <a:ext cx="100864" cy="60514"/>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4" name="Google Shape;27874;p70"/>
            <p:cNvSpPr/>
            <p:nvPr/>
          </p:nvSpPr>
          <p:spPr>
            <a:xfrm rot="8706649" flipH="1">
              <a:off x="6720387" y="2505336"/>
              <a:ext cx="65123" cy="11544"/>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5" name="Google Shape;27875;p70"/>
            <p:cNvSpPr/>
            <p:nvPr/>
          </p:nvSpPr>
          <p:spPr>
            <a:xfrm rot="8706649" flipH="1">
              <a:off x="6743314" y="2918818"/>
              <a:ext cx="173455" cy="137138"/>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6" name="Google Shape;27876;p70"/>
            <p:cNvSpPr/>
            <p:nvPr/>
          </p:nvSpPr>
          <p:spPr>
            <a:xfrm rot="8706649" flipH="1">
              <a:off x="6894070" y="2823332"/>
              <a:ext cx="76667" cy="93779"/>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7" name="Google Shape;27877;p70"/>
            <p:cNvSpPr/>
            <p:nvPr/>
          </p:nvSpPr>
          <p:spPr>
            <a:xfrm rot="8706649" flipH="1">
              <a:off x="3052320" y="2866405"/>
              <a:ext cx="945689" cy="845338"/>
            </a:xfrm>
            <a:custGeom>
              <a:avLst/>
              <a:gdLst/>
              <a:ahLst/>
              <a:cxnLst/>
              <a:rect l="l" t="t" r="r" b="b"/>
              <a:pathLst>
                <a:path w="44320" h="39617" extrusionOk="0">
                  <a:moveTo>
                    <a:pt x="25352" y="0"/>
                  </a:moveTo>
                  <a:cubicBezTo>
                    <a:pt x="25345" y="0"/>
                    <a:pt x="25337" y="0"/>
                    <a:pt x="25329" y="0"/>
                  </a:cubicBezTo>
                  <a:cubicBezTo>
                    <a:pt x="18390" y="54"/>
                    <a:pt x="16283" y="11288"/>
                    <a:pt x="16283" y="11288"/>
                  </a:cubicBezTo>
                  <a:cubicBezTo>
                    <a:pt x="16283" y="11288"/>
                    <a:pt x="12844" y="7849"/>
                    <a:pt x="9236" y="7849"/>
                  </a:cubicBezTo>
                  <a:cubicBezTo>
                    <a:pt x="7572" y="7849"/>
                    <a:pt x="5871" y="8581"/>
                    <a:pt x="4456" y="10721"/>
                  </a:cubicBezTo>
                  <a:cubicBezTo>
                    <a:pt x="0" y="17499"/>
                    <a:pt x="10478" y="20442"/>
                    <a:pt x="10478" y="20442"/>
                  </a:cubicBezTo>
                  <a:cubicBezTo>
                    <a:pt x="10478" y="20442"/>
                    <a:pt x="2836" y="20550"/>
                    <a:pt x="1891" y="25681"/>
                  </a:cubicBezTo>
                  <a:cubicBezTo>
                    <a:pt x="945" y="30838"/>
                    <a:pt x="8182" y="30919"/>
                    <a:pt x="8182" y="30919"/>
                  </a:cubicBezTo>
                  <a:cubicBezTo>
                    <a:pt x="8182" y="30919"/>
                    <a:pt x="8290" y="39020"/>
                    <a:pt x="13610" y="39587"/>
                  </a:cubicBezTo>
                  <a:cubicBezTo>
                    <a:pt x="13787" y="39607"/>
                    <a:pt x="13960" y="39617"/>
                    <a:pt x="14130" y="39617"/>
                  </a:cubicBezTo>
                  <a:cubicBezTo>
                    <a:pt x="19099" y="39617"/>
                    <a:pt x="21144" y="31486"/>
                    <a:pt x="21144" y="31486"/>
                  </a:cubicBezTo>
                  <a:cubicBezTo>
                    <a:pt x="21144" y="31486"/>
                    <a:pt x="23326" y="38845"/>
                    <a:pt x="30336" y="38845"/>
                  </a:cubicBezTo>
                  <a:cubicBezTo>
                    <a:pt x="31202" y="38845"/>
                    <a:pt x="32142" y="38733"/>
                    <a:pt x="33160" y="38480"/>
                  </a:cubicBezTo>
                  <a:cubicBezTo>
                    <a:pt x="39344" y="36941"/>
                    <a:pt x="38885" y="26059"/>
                    <a:pt x="33701" y="22926"/>
                  </a:cubicBezTo>
                  <a:lnTo>
                    <a:pt x="33701" y="22926"/>
                  </a:lnTo>
                  <a:cubicBezTo>
                    <a:pt x="33701" y="22926"/>
                    <a:pt x="34671" y="23058"/>
                    <a:pt x="36003" y="23058"/>
                  </a:cubicBezTo>
                  <a:cubicBezTo>
                    <a:pt x="38768" y="23058"/>
                    <a:pt x="43092" y="22492"/>
                    <a:pt x="43530" y="19011"/>
                  </a:cubicBezTo>
                  <a:cubicBezTo>
                    <a:pt x="44320" y="12935"/>
                    <a:pt x="36755" y="12176"/>
                    <a:pt x="32924" y="12176"/>
                  </a:cubicBezTo>
                  <a:cubicBezTo>
                    <a:pt x="31647" y="12176"/>
                    <a:pt x="30784" y="12260"/>
                    <a:pt x="30784" y="12260"/>
                  </a:cubicBezTo>
                  <a:cubicBezTo>
                    <a:pt x="30784" y="12260"/>
                    <a:pt x="32293" y="0"/>
                    <a:pt x="25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8" name="Google Shape;27878;p70"/>
            <p:cNvSpPr/>
            <p:nvPr/>
          </p:nvSpPr>
          <p:spPr>
            <a:xfrm rot="8706649" flipH="1">
              <a:off x="3242814" y="3091492"/>
              <a:ext cx="543366" cy="453406"/>
            </a:xfrm>
            <a:custGeom>
              <a:avLst/>
              <a:gdLst/>
              <a:ahLst/>
              <a:cxnLst/>
              <a:rect l="l" t="t" r="r" b="b"/>
              <a:pathLst>
                <a:path w="25465" h="21249" extrusionOk="0">
                  <a:moveTo>
                    <a:pt x="17288" y="1"/>
                  </a:moveTo>
                  <a:cubicBezTo>
                    <a:pt x="13647" y="1"/>
                    <a:pt x="12611" y="9419"/>
                    <a:pt x="12611" y="9419"/>
                  </a:cubicBezTo>
                  <a:cubicBezTo>
                    <a:pt x="9699" y="6811"/>
                    <a:pt x="6500" y="5906"/>
                    <a:pt x="4105" y="5906"/>
                  </a:cubicBezTo>
                  <a:cubicBezTo>
                    <a:pt x="2036" y="5906"/>
                    <a:pt x="568" y="6582"/>
                    <a:pt x="405" y="7420"/>
                  </a:cubicBezTo>
                  <a:cubicBezTo>
                    <a:pt x="0" y="9662"/>
                    <a:pt x="4861" y="11714"/>
                    <a:pt x="8614" y="12011"/>
                  </a:cubicBezTo>
                  <a:cubicBezTo>
                    <a:pt x="8614" y="12011"/>
                    <a:pt x="594" y="17142"/>
                    <a:pt x="4510" y="20490"/>
                  </a:cubicBezTo>
                  <a:cubicBezTo>
                    <a:pt x="5139" y="21024"/>
                    <a:pt x="5776" y="21248"/>
                    <a:pt x="6401" y="21248"/>
                  </a:cubicBezTo>
                  <a:cubicBezTo>
                    <a:pt x="9663" y="21248"/>
                    <a:pt x="12611" y="15143"/>
                    <a:pt x="12611" y="15143"/>
                  </a:cubicBezTo>
                  <a:cubicBezTo>
                    <a:pt x="12611" y="15143"/>
                    <a:pt x="15618" y="19038"/>
                    <a:pt x="19006" y="19038"/>
                  </a:cubicBezTo>
                  <a:cubicBezTo>
                    <a:pt x="19754" y="19038"/>
                    <a:pt x="20522" y="18848"/>
                    <a:pt x="21279" y="18384"/>
                  </a:cubicBezTo>
                  <a:cubicBezTo>
                    <a:pt x="25464" y="15818"/>
                    <a:pt x="18039" y="11903"/>
                    <a:pt x="18039" y="11903"/>
                  </a:cubicBezTo>
                  <a:lnTo>
                    <a:pt x="18039" y="11903"/>
                  </a:lnTo>
                  <a:cubicBezTo>
                    <a:pt x="18039" y="11903"/>
                    <a:pt x="18065" y="11903"/>
                    <a:pt x="18115" y="11903"/>
                  </a:cubicBezTo>
                  <a:cubicBezTo>
                    <a:pt x="18838" y="11903"/>
                    <a:pt x="24471" y="11809"/>
                    <a:pt x="23763" y="8852"/>
                  </a:cubicBezTo>
                  <a:cubicBezTo>
                    <a:pt x="23540" y="7925"/>
                    <a:pt x="22772" y="7598"/>
                    <a:pt x="21802" y="7598"/>
                  </a:cubicBezTo>
                  <a:cubicBezTo>
                    <a:pt x="19494" y="7598"/>
                    <a:pt x="16040" y="9446"/>
                    <a:pt x="16040" y="9446"/>
                  </a:cubicBezTo>
                  <a:cubicBezTo>
                    <a:pt x="16040" y="9446"/>
                    <a:pt x="22116" y="1345"/>
                    <a:pt x="17958" y="103"/>
                  </a:cubicBezTo>
                  <a:cubicBezTo>
                    <a:pt x="17725" y="33"/>
                    <a:pt x="17502" y="1"/>
                    <a:pt x="17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9" name="Google Shape;27879;p70"/>
            <p:cNvSpPr/>
            <p:nvPr/>
          </p:nvSpPr>
          <p:spPr>
            <a:xfrm rot="8706649" flipH="1">
              <a:off x="3425544" y="3241102"/>
              <a:ext cx="137735" cy="62264"/>
            </a:xfrm>
            <a:custGeom>
              <a:avLst/>
              <a:gdLst/>
              <a:ahLst/>
              <a:cxnLst/>
              <a:rect l="l" t="t" r="r" b="b"/>
              <a:pathLst>
                <a:path w="6455" h="2918" fill="none" extrusionOk="0">
                  <a:moveTo>
                    <a:pt x="1" y="2917"/>
                  </a:moveTo>
                  <a:lnTo>
                    <a:pt x="3241" y="1"/>
                  </a:lnTo>
                  <a:lnTo>
                    <a:pt x="6454" y="2917"/>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0" name="Google Shape;27880;p70"/>
            <p:cNvSpPr/>
            <p:nvPr/>
          </p:nvSpPr>
          <p:spPr>
            <a:xfrm rot="8706649" flipH="1">
              <a:off x="3481096" y="3298928"/>
              <a:ext cx="78971" cy="63971"/>
            </a:xfrm>
            <a:custGeom>
              <a:avLst/>
              <a:gdLst/>
              <a:ahLst/>
              <a:cxnLst/>
              <a:rect l="l" t="t" r="r" b="b"/>
              <a:pathLst>
                <a:path w="3701" h="2998" fill="none" extrusionOk="0">
                  <a:moveTo>
                    <a:pt x="1" y="2134"/>
                  </a:moveTo>
                  <a:lnTo>
                    <a:pt x="2431" y="2998"/>
                  </a:lnTo>
                  <a:lnTo>
                    <a:pt x="3700"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1" name="Google Shape;27881;p70"/>
            <p:cNvSpPr/>
            <p:nvPr/>
          </p:nvSpPr>
          <p:spPr>
            <a:xfrm rot="8706649" flipH="1">
              <a:off x="3511020" y="3276486"/>
              <a:ext cx="69177" cy="18457"/>
            </a:xfrm>
            <a:custGeom>
              <a:avLst/>
              <a:gdLst/>
              <a:ahLst/>
              <a:cxnLst/>
              <a:rect l="l" t="t" r="r" b="b"/>
              <a:pathLst>
                <a:path w="3242" h="865" fill="none" extrusionOk="0">
                  <a:moveTo>
                    <a:pt x="3241" y="1"/>
                  </a:moveTo>
                  <a:lnTo>
                    <a:pt x="1" y="865"/>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2" name="Google Shape;27882;p70"/>
            <p:cNvSpPr/>
            <p:nvPr/>
          </p:nvSpPr>
          <p:spPr>
            <a:xfrm rot="8706649" flipH="1">
              <a:off x="3709674" y="2851763"/>
              <a:ext cx="140594" cy="117592"/>
            </a:xfrm>
            <a:custGeom>
              <a:avLst/>
              <a:gdLst/>
              <a:ahLst/>
              <a:cxnLst/>
              <a:rect l="l" t="t" r="r" b="b"/>
              <a:pathLst>
                <a:path w="6589" h="5511" extrusionOk="0">
                  <a:moveTo>
                    <a:pt x="2119" y="0"/>
                  </a:moveTo>
                  <a:cubicBezTo>
                    <a:pt x="1590" y="0"/>
                    <a:pt x="1128" y="165"/>
                    <a:pt x="810" y="504"/>
                  </a:cubicBezTo>
                  <a:cubicBezTo>
                    <a:pt x="0" y="1395"/>
                    <a:pt x="486" y="3123"/>
                    <a:pt x="1863" y="4365"/>
                  </a:cubicBezTo>
                  <a:cubicBezTo>
                    <a:pt x="2694" y="5115"/>
                    <a:pt x="3663" y="5510"/>
                    <a:pt x="4479" y="5510"/>
                  </a:cubicBezTo>
                  <a:cubicBezTo>
                    <a:pt x="5015" y="5510"/>
                    <a:pt x="5485" y="5340"/>
                    <a:pt x="5806" y="4986"/>
                  </a:cubicBezTo>
                  <a:cubicBezTo>
                    <a:pt x="6589" y="4122"/>
                    <a:pt x="6130" y="2394"/>
                    <a:pt x="4753" y="1152"/>
                  </a:cubicBezTo>
                  <a:cubicBezTo>
                    <a:pt x="3915" y="396"/>
                    <a:pt x="2938" y="0"/>
                    <a:pt x="2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3" name="Google Shape;27883;p70"/>
            <p:cNvSpPr/>
            <p:nvPr/>
          </p:nvSpPr>
          <p:spPr>
            <a:xfrm rot="8706649" flipH="1">
              <a:off x="3874282" y="2903177"/>
              <a:ext cx="77819" cy="49290"/>
            </a:xfrm>
            <a:custGeom>
              <a:avLst/>
              <a:gdLst/>
              <a:ahLst/>
              <a:cxnLst/>
              <a:rect l="l" t="t" r="r" b="b"/>
              <a:pathLst>
                <a:path w="3647" h="2310" extrusionOk="0">
                  <a:moveTo>
                    <a:pt x="1736" y="1"/>
                  </a:moveTo>
                  <a:cubicBezTo>
                    <a:pt x="834" y="1"/>
                    <a:pt x="106" y="444"/>
                    <a:pt x="55" y="1031"/>
                  </a:cubicBezTo>
                  <a:cubicBezTo>
                    <a:pt x="1" y="1652"/>
                    <a:pt x="757" y="2220"/>
                    <a:pt x="1729" y="2301"/>
                  </a:cubicBezTo>
                  <a:cubicBezTo>
                    <a:pt x="1804" y="2307"/>
                    <a:pt x="1878" y="2310"/>
                    <a:pt x="1951" y="2310"/>
                  </a:cubicBezTo>
                  <a:cubicBezTo>
                    <a:pt x="2826" y="2310"/>
                    <a:pt x="3543" y="1875"/>
                    <a:pt x="3592" y="1301"/>
                  </a:cubicBezTo>
                  <a:cubicBezTo>
                    <a:pt x="3646" y="653"/>
                    <a:pt x="2890" y="86"/>
                    <a:pt x="1891" y="5"/>
                  </a:cubicBezTo>
                  <a:cubicBezTo>
                    <a:pt x="1839" y="2"/>
                    <a:pt x="178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4" name="Google Shape;27884;p70"/>
            <p:cNvSpPr/>
            <p:nvPr/>
          </p:nvSpPr>
          <p:spPr>
            <a:xfrm rot="8706649" flipH="1">
              <a:off x="4709553" y="2418557"/>
              <a:ext cx="1019304" cy="758984"/>
            </a:xfrm>
            <a:custGeom>
              <a:avLst/>
              <a:gdLst/>
              <a:ahLst/>
              <a:cxnLst/>
              <a:rect l="l" t="t" r="r" b="b"/>
              <a:pathLst>
                <a:path w="47770" h="35570" extrusionOk="0">
                  <a:moveTo>
                    <a:pt x="22474" y="0"/>
                  </a:moveTo>
                  <a:cubicBezTo>
                    <a:pt x="22138" y="0"/>
                    <a:pt x="21794" y="49"/>
                    <a:pt x="21442" y="152"/>
                  </a:cubicBezTo>
                  <a:cubicBezTo>
                    <a:pt x="16581" y="1611"/>
                    <a:pt x="18120" y="10873"/>
                    <a:pt x="18120" y="10873"/>
                  </a:cubicBezTo>
                  <a:cubicBezTo>
                    <a:pt x="18120" y="10873"/>
                    <a:pt x="15168" y="7330"/>
                    <a:pt x="11167" y="7330"/>
                  </a:cubicBezTo>
                  <a:cubicBezTo>
                    <a:pt x="9826" y="7330"/>
                    <a:pt x="8366" y="7728"/>
                    <a:pt x="6860" y="8793"/>
                  </a:cubicBezTo>
                  <a:cubicBezTo>
                    <a:pt x="1" y="13681"/>
                    <a:pt x="2863" y="20270"/>
                    <a:pt x="8102" y="21890"/>
                  </a:cubicBezTo>
                  <a:cubicBezTo>
                    <a:pt x="8102" y="21890"/>
                    <a:pt x="2539" y="25536"/>
                    <a:pt x="3781" y="29532"/>
                  </a:cubicBezTo>
                  <a:cubicBezTo>
                    <a:pt x="4525" y="31898"/>
                    <a:pt x="6921" y="33086"/>
                    <a:pt x="9680" y="33086"/>
                  </a:cubicBezTo>
                  <a:cubicBezTo>
                    <a:pt x="12431" y="33086"/>
                    <a:pt x="15545" y="31905"/>
                    <a:pt x="17742" y="29532"/>
                  </a:cubicBezTo>
                  <a:cubicBezTo>
                    <a:pt x="17742" y="29532"/>
                    <a:pt x="19411" y="35569"/>
                    <a:pt x="23381" y="35569"/>
                  </a:cubicBezTo>
                  <a:cubicBezTo>
                    <a:pt x="23814" y="35569"/>
                    <a:pt x="24274" y="35497"/>
                    <a:pt x="24763" y="35338"/>
                  </a:cubicBezTo>
                  <a:cubicBezTo>
                    <a:pt x="29732" y="33718"/>
                    <a:pt x="28706" y="27237"/>
                    <a:pt x="28706" y="27237"/>
                  </a:cubicBezTo>
                  <a:lnTo>
                    <a:pt x="28706" y="27237"/>
                  </a:lnTo>
                  <a:cubicBezTo>
                    <a:pt x="28706" y="27237"/>
                    <a:pt x="31192" y="27942"/>
                    <a:pt x="34211" y="27942"/>
                  </a:cubicBezTo>
                  <a:cubicBezTo>
                    <a:pt x="37556" y="27942"/>
                    <a:pt x="41556" y="27077"/>
                    <a:pt x="43557" y="23429"/>
                  </a:cubicBezTo>
                  <a:cubicBezTo>
                    <a:pt x="47770" y="15787"/>
                    <a:pt x="36807" y="15031"/>
                    <a:pt x="36807" y="15031"/>
                  </a:cubicBezTo>
                  <a:cubicBezTo>
                    <a:pt x="36807" y="15031"/>
                    <a:pt x="43854" y="6741"/>
                    <a:pt x="41073" y="3690"/>
                  </a:cubicBezTo>
                  <a:cubicBezTo>
                    <a:pt x="40594" y="3159"/>
                    <a:pt x="39935" y="2939"/>
                    <a:pt x="39174" y="2939"/>
                  </a:cubicBezTo>
                  <a:cubicBezTo>
                    <a:pt x="35563" y="2939"/>
                    <a:pt x="29651" y="7875"/>
                    <a:pt x="29651" y="7875"/>
                  </a:cubicBezTo>
                  <a:cubicBezTo>
                    <a:pt x="29651" y="7875"/>
                    <a:pt x="26770" y="0"/>
                    <a:pt x="224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5" name="Google Shape;27885;p70"/>
            <p:cNvSpPr/>
            <p:nvPr/>
          </p:nvSpPr>
          <p:spPr>
            <a:xfrm rot="8706649" flipH="1">
              <a:off x="4884811" y="2666199"/>
              <a:ext cx="624044" cy="406975"/>
            </a:xfrm>
            <a:custGeom>
              <a:avLst/>
              <a:gdLst/>
              <a:ahLst/>
              <a:cxnLst/>
              <a:rect l="l" t="t" r="r" b="b"/>
              <a:pathLst>
                <a:path w="29246" h="19073" extrusionOk="0">
                  <a:moveTo>
                    <a:pt x="16264" y="1"/>
                  </a:moveTo>
                  <a:cubicBezTo>
                    <a:pt x="15956" y="1"/>
                    <a:pt x="15652" y="87"/>
                    <a:pt x="15366" y="269"/>
                  </a:cubicBezTo>
                  <a:cubicBezTo>
                    <a:pt x="13259" y="1592"/>
                    <a:pt x="13340" y="8937"/>
                    <a:pt x="13340" y="8937"/>
                  </a:cubicBezTo>
                  <a:cubicBezTo>
                    <a:pt x="13340" y="8937"/>
                    <a:pt x="9251" y="6007"/>
                    <a:pt x="5918" y="6007"/>
                  </a:cubicBezTo>
                  <a:cubicBezTo>
                    <a:pt x="4875" y="6007"/>
                    <a:pt x="3907" y="6294"/>
                    <a:pt x="3160" y="7047"/>
                  </a:cubicBezTo>
                  <a:cubicBezTo>
                    <a:pt x="1" y="10179"/>
                    <a:pt x="9398" y="13042"/>
                    <a:pt x="9398" y="13042"/>
                  </a:cubicBezTo>
                  <a:cubicBezTo>
                    <a:pt x="9398" y="13042"/>
                    <a:pt x="4105" y="16066"/>
                    <a:pt x="6104" y="17902"/>
                  </a:cubicBezTo>
                  <a:cubicBezTo>
                    <a:pt x="6492" y="18254"/>
                    <a:pt x="7051" y="18395"/>
                    <a:pt x="7700" y="18395"/>
                  </a:cubicBezTo>
                  <a:cubicBezTo>
                    <a:pt x="10393" y="18395"/>
                    <a:pt x="14637" y="15958"/>
                    <a:pt x="14637" y="15958"/>
                  </a:cubicBezTo>
                  <a:cubicBezTo>
                    <a:pt x="14637" y="15958"/>
                    <a:pt x="17034" y="19072"/>
                    <a:pt x="19472" y="19072"/>
                  </a:cubicBezTo>
                  <a:cubicBezTo>
                    <a:pt x="19833" y="19072"/>
                    <a:pt x="20195" y="19004"/>
                    <a:pt x="20550" y="18847"/>
                  </a:cubicBezTo>
                  <a:cubicBezTo>
                    <a:pt x="24250" y="17227"/>
                    <a:pt x="20550" y="12286"/>
                    <a:pt x="20550" y="12286"/>
                  </a:cubicBezTo>
                  <a:cubicBezTo>
                    <a:pt x="20550" y="12286"/>
                    <a:pt x="29245" y="8856"/>
                    <a:pt x="28516" y="5589"/>
                  </a:cubicBezTo>
                  <a:cubicBezTo>
                    <a:pt x="28360" y="4921"/>
                    <a:pt x="27792" y="4664"/>
                    <a:pt x="27010" y="4664"/>
                  </a:cubicBezTo>
                  <a:cubicBezTo>
                    <a:pt x="24408" y="4664"/>
                    <a:pt x="19443" y="7506"/>
                    <a:pt x="19443" y="7506"/>
                  </a:cubicBezTo>
                  <a:cubicBezTo>
                    <a:pt x="20281" y="3362"/>
                    <a:pt x="18189" y="1"/>
                    <a:pt x="16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6" name="Google Shape;27886;p70"/>
            <p:cNvSpPr/>
            <p:nvPr/>
          </p:nvSpPr>
          <p:spPr>
            <a:xfrm rot="8706649" flipH="1">
              <a:off x="5130449" y="2834488"/>
              <a:ext cx="102571" cy="94505"/>
            </a:xfrm>
            <a:custGeom>
              <a:avLst/>
              <a:gdLst/>
              <a:ahLst/>
              <a:cxnLst/>
              <a:rect l="l" t="t" r="r" b="b"/>
              <a:pathLst>
                <a:path w="4807" h="4429" fill="none" extrusionOk="0">
                  <a:moveTo>
                    <a:pt x="4807" y="0"/>
                  </a:moveTo>
                  <a:lnTo>
                    <a:pt x="4807" y="4429"/>
                  </a:lnTo>
                  <a:lnTo>
                    <a:pt x="0" y="3348"/>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7" name="Google Shape;27887;p70"/>
            <p:cNvSpPr/>
            <p:nvPr/>
          </p:nvSpPr>
          <p:spPr>
            <a:xfrm rot="8706649" flipH="1">
              <a:off x="5135733" y="2788377"/>
              <a:ext cx="116419" cy="84711"/>
            </a:xfrm>
            <a:custGeom>
              <a:avLst/>
              <a:gdLst/>
              <a:ahLst/>
              <a:cxnLst/>
              <a:rect l="l" t="t" r="r" b="b"/>
              <a:pathLst>
                <a:path w="5456" h="3970" fill="none" extrusionOk="0">
                  <a:moveTo>
                    <a:pt x="0" y="3970"/>
                  </a:moveTo>
                  <a:lnTo>
                    <a:pt x="3295" y="2566"/>
                  </a:lnTo>
                  <a:lnTo>
                    <a:pt x="5455"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8" name="Google Shape;27888;p70"/>
            <p:cNvSpPr/>
            <p:nvPr/>
          </p:nvSpPr>
          <p:spPr>
            <a:xfrm rot="8706649" flipH="1">
              <a:off x="5162778" y="2447972"/>
              <a:ext cx="77819" cy="49290"/>
            </a:xfrm>
            <a:custGeom>
              <a:avLst/>
              <a:gdLst/>
              <a:ahLst/>
              <a:cxnLst/>
              <a:rect l="l" t="t" r="r" b="b"/>
              <a:pathLst>
                <a:path w="3647" h="2310" extrusionOk="0">
                  <a:moveTo>
                    <a:pt x="1763" y="1"/>
                  </a:moveTo>
                  <a:cubicBezTo>
                    <a:pt x="858" y="1"/>
                    <a:pt x="106" y="443"/>
                    <a:pt x="55" y="1031"/>
                  </a:cubicBezTo>
                  <a:cubicBezTo>
                    <a:pt x="1" y="1652"/>
                    <a:pt x="757" y="2219"/>
                    <a:pt x="1756" y="2300"/>
                  </a:cubicBezTo>
                  <a:cubicBezTo>
                    <a:pt x="1831" y="2307"/>
                    <a:pt x="1905" y="2310"/>
                    <a:pt x="1978" y="2310"/>
                  </a:cubicBezTo>
                  <a:cubicBezTo>
                    <a:pt x="2852" y="2310"/>
                    <a:pt x="3567" y="1872"/>
                    <a:pt x="3592" y="1274"/>
                  </a:cubicBezTo>
                  <a:cubicBezTo>
                    <a:pt x="3646" y="653"/>
                    <a:pt x="2890" y="86"/>
                    <a:pt x="1918" y="5"/>
                  </a:cubicBezTo>
                  <a:cubicBezTo>
                    <a:pt x="1866" y="2"/>
                    <a:pt x="1814" y="1"/>
                    <a:pt x="1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9" name="Google Shape;27889;p70"/>
            <p:cNvSpPr/>
            <p:nvPr/>
          </p:nvSpPr>
          <p:spPr>
            <a:xfrm rot="8706649" flipH="1">
              <a:off x="3776339" y="1330164"/>
              <a:ext cx="1047470" cy="671350"/>
            </a:xfrm>
            <a:custGeom>
              <a:avLst/>
              <a:gdLst/>
              <a:ahLst/>
              <a:cxnLst/>
              <a:rect l="l" t="t" r="r" b="b"/>
              <a:pathLst>
                <a:path w="49090" h="31463" extrusionOk="0">
                  <a:moveTo>
                    <a:pt x="29687" y="1"/>
                  </a:moveTo>
                  <a:cubicBezTo>
                    <a:pt x="25013" y="1"/>
                    <a:pt x="20091" y="6820"/>
                    <a:pt x="20091" y="6820"/>
                  </a:cubicBezTo>
                  <a:cubicBezTo>
                    <a:pt x="20091" y="6820"/>
                    <a:pt x="16576" y="4156"/>
                    <a:pt x="12585" y="4156"/>
                  </a:cubicBezTo>
                  <a:cubicBezTo>
                    <a:pt x="11068" y="4156"/>
                    <a:pt x="9481" y="4541"/>
                    <a:pt x="7993" y="5605"/>
                  </a:cubicBezTo>
                  <a:cubicBezTo>
                    <a:pt x="756" y="10817"/>
                    <a:pt x="7993" y="16217"/>
                    <a:pt x="7993" y="16217"/>
                  </a:cubicBezTo>
                  <a:cubicBezTo>
                    <a:pt x="7993" y="16217"/>
                    <a:pt x="0" y="21699"/>
                    <a:pt x="4267" y="25749"/>
                  </a:cubicBezTo>
                  <a:cubicBezTo>
                    <a:pt x="5229" y="26672"/>
                    <a:pt x="6663" y="27023"/>
                    <a:pt x="8286" y="27023"/>
                  </a:cubicBezTo>
                  <a:cubicBezTo>
                    <a:pt x="13408" y="27023"/>
                    <a:pt x="20414" y="23535"/>
                    <a:pt x="20415" y="23535"/>
                  </a:cubicBezTo>
                  <a:lnTo>
                    <a:pt x="20415" y="23535"/>
                  </a:lnTo>
                  <a:cubicBezTo>
                    <a:pt x="18732" y="27487"/>
                    <a:pt x="19721" y="31463"/>
                    <a:pt x="24746" y="31463"/>
                  </a:cubicBezTo>
                  <a:cubicBezTo>
                    <a:pt x="25043" y="31463"/>
                    <a:pt x="25355" y="31449"/>
                    <a:pt x="25680" y="31420"/>
                  </a:cubicBezTo>
                  <a:cubicBezTo>
                    <a:pt x="33754" y="30718"/>
                    <a:pt x="35078" y="18323"/>
                    <a:pt x="35078" y="18323"/>
                  </a:cubicBezTo>
                  <a:cubicBezTo>
                    <a:pt x="35078" y="18323"/>
                    <a:pt x="48552" y="16298"/>
                    <a:pt x="48930" y="8872"/>
                  </a:cubicBezTo>
                  <a:cubicBezTo>
                    <a:pt x="49089" y="5500"/>
                    <a:pt x="45892" y="4577"/>
                    <a:pt x="42344" y="4577"/>
                  </a:cubicBezTo>
                  <a:cubicBezTo>
                    <a:pt x="38050" y="4577"/>
                    <a:pt x="33241" y="5929"/>
                    <a:pt x="33241" y="5929"/>
                  </a:cubicBezTo>
                  <a:cubicBezTo>
                    <a:pt x="33241" y="5929"/>
                    <a:pt x="34808" y="393"/>
                    <a:pt x="30055" y="15"/>
                  </a:cubicBezTo>
                  <a:cubicBezTo>
                    <a:pt x="29932" y="5"/>
                    <a:pt x="29810" y="1"/>
                    <a:pt x="296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0" name="Google Shape;27890;p70"/>
            <p:cNvSpPr/>
            <p:nvPr/>
          </p:nvSpPr>
          <p:spPr>
            <a:xfrm rot="8706649" flipH="1">
              <a:off x="4079836" y="1598914"/>
              <a:ext cx="552541" cy="275193"/>
            </a:xfrm>
            <a:custGeom>
              <a:avLst/>
              <a:gdLst/>
              <a:ahLst/>
              <a:cxnLst/>
              <a:rect l="l" t="t" r="r" b="b"/>
              <a:pathLst>
                <a:path w="25895" h="12897" extrusionOk="0">
                  <a:moveTo>
                    <a:pt x="17047" y="1"/>
                  </a:moveTo>
                  <a:cubicBezTo>
                    <a:pt x="13655" y="1"/>
                    <a:pt x="11529" y="7751"/>
                    <a:pt x="11529" y="7751"/>
                  </a:cubicBezTo>
                  <a:cubicBezTo>
                    <a:pt x="11529" y="7751"/>
                    <a:pt x="8839" y="2807"/>
                    <a:pt x="6174" y="2807"/>
                  </a:cubicBezTo>
                  <a:cubicBezTo>
                    <a:pt x="5951" y="2807"/>
                    <a:pt x="5729" y="2842"/>
                    <a:pt x="5507" y="2917"/>
                  </a:cubicBezTo>
                  <a:cubicBezTo>
                    <a:pt x="2645" y="3862"/>
                    <a:pt x="6453" y="8507"/>
                    <a:pt x="6453" y="8507"/>
                  </a:cubicBezTo>
                  <a:cubicBezTo>
                    <a:pt x="5107" y="7971"/>
                    <a:pt x="3980" y="7748"/>
                    <a:pt x="3102" y="7748"/>
                  </a:cubicBezTo>
                  <a:cubicBezTo>
                    <a:pt x="0" y="7748"/>
                    <a:pt x="7" y="10538"/>
                    <a:pt x="4427" y="12179"/>
                  </a:cubicBezTo>
                  <a:cubicBezTo>
                    <a:pt x="5788" y="12685"/>
                    <a:pt x="7335" y="12896"/>
                    <a:pt x="8938" y="12896"/>
                  </a:cubicBezTo>
                  <a:cubicBezTo>
                    <a:pt x="14016" y="12896"/>
                    <a:pt x="19669" y="10776"/>
                    <a:pt x="21844" y="9155"/>
                  </a:cubicBezTo>
                  <a:cubicBezTo>
                    <a:pt x="24680" y="6995"/>
                    <a:pt x="25895" y="4267"/>
                    <a:pt x="23600" y="3862"/>
                  </a:cubicBezTo>
                  <a:cubicBezTo>
                    <a:pt x="23487" y="3844"/>
                    <a:pt x="23369" y="3835"/>
                    <a:pt x="23246" y="3835"/>
                  </a:cubicBezTo>
                  <a:cubicBezTo>
                    <a:pt x="20887" y="3835"/>
                    <a:pt x="16741" y="7103"/>
                    <a:pt x="16741" y="7103"/>
                  </a:cubicBezTo>
                  <a:cubicBezTo>
                    <a:pt x="16741" y="7103"/>
                    <a:pt x="20467" y="28"/>
                    <a:pt x="17065" y="1"/>
                  </a:cubicBezTo>
                  <a:cubicBezTo>
                    <a:pt x="17059" y="1"/>
                    <a:pt x="17053" y="1"/>
                    <a:pt x="170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1" name="Google Shape;27891;p70"/>
            <p:cNvSpPr/>
            <p:nvPr/>
          </p:nvSpPr>
          <p:spPr>
            <a:xfrm rot="8706649" flipH="1">
              <a:off x="4260993" y="1697602"/>
              <a:ext cx="108929" cy="80102"/>
            </a:xfrm>
            <a:custGeom>
              <a:avLst/>
              <a:gdLst/>
              <a:ahLst/>
              <a:cxnLst/>
              <a:rect l="l" t="t" r="r" b="b"/>
              <a:pathLst>
                <a:path w="5105" h="3754" fill="none" extrusionOk="0">
                  <a:moveTo>
                    <a:pt x="1" y="1189"/>
                  </a:moveTo>
                  <a:lnTo>
                    <a:pt x="3241" y="3754"/>
                  </a:lnTo>
                  <a:lnTo>
                    <a:pt x="5104"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2" name="Google Shape;27892;p70"/>
            <p:cNvSpPr/>
            <p:nvPr/>
          </p:nvSpPr>
          <p:spPr>
            <a:xfrm rot="8706649" flipH="1">
              <a:off x="4244626" y="1715230"/>
              <a:ext cx="69177" cy="10391"/>
            </a:xfrm>
            <a:custGeom>
              <a:avLst/>
              <a:gdLst/>
              <a:ahLst/>
              <a:cxnLst/>
              <a:rect l="l" t="t" r="r" b="b"/>
              <a:pathLst>
                <a:path w="3242" h="487" fill="none" extrusionOk="0">
                  <a:moveTo>
                    <a:pt x="1" y="1"/>
                  </a:moveTo>
                  <a:lnTo>
                    <a:pt x="3241" y="487"/>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3" name="Google Shape;27893;p70"/>
            <p:cNvSpPr/>
            <p:nvPr/>
          </p:nvSpPr>
          <p:spPr>
            <a:xfrm rot="8706649" flipH="1">
              <a:off x="4382329" y="1288229"/>
              <a:ext cx="107777" cy="141043"/>
            </a:xfrm>
            <a:custGeom>
              <a:avLst/>
              <a:gdLst/>
              <a:ahLst/>
              <a:cxnLst/>
              <a:rect l="l" t="t" r="r" b="b"/>
              <a:pathLst>
                <a:path w="5051" h="6610" extrusionOk="0">
                  <a:moveTo>
                    <a:pt x="2960" y="0"/>
                  </a:moveTo>
                  <a:cubicBezTo>
                    <a:pt x="1877" y="0"/>
                    <a:pt x="797" y="1152"/>
                    <a:pt x="406" y="2792"/>
                  </a:cubicBezTo>
                  <a:cubicBezTo>
                    <a:pt x="1" y="4601"/>
                    <a:pt x="595" y="6303"/>
                    <a:pt x="1756" y="6573"/>
                  </a:cubicBezTo>
                  <a:cubicBezTo>
                    <a:pt x="1863" y="6597"/>
                    <a:pt x="1971" y="6609"/>
                    <a:pt x="2079" y="6609"/>
                  </a:cubicBezTo>
                  <a:cubicBezTo>
                    <a:pt x="3148" y="6609"/>
                    <a:pt x="4253" y="5434"/>
                    <a:pt x="4645" y="3791"/>
                  </a:cubicBezTo>
                  <a:cubicBezTo>
                    <a:pt x="5050" y="1982"/>
                    <a:pt x="4456" y="281"/>
                    <a:pt x="3295" y="38"/>
                  </a:cubicBezTo>
                  <a:cubicBezTo>
                    <a:pt x="3184" y="13"/>
                    <a:pt x="3072" y="0"/>
                    <a:pt x="29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4" name="Google Shape;27894;p70"/>
            <p:cNvSpPr/>
            <p:nvPr/>
          </p:nvSpPr>
          <p:spPr>
            <a:xfrm rot="8706649" flipH="1">
              <a:off x="4657760" y="1728313"/>
              <a:ext cx="80699" cy="53323"/>
            </a:xfrm>
            <a:custGeom>
              <a:avLst/>
              <a:gdLst/>
              <a:ahLst/>
              <a:cxnLst/>
              <a:rect l="l" t="t" r="r" b="b"/>
              <a:pathLst>
                <a:path w="3782" h="2499" extrusionOk="0">
                  <a:moveTo>
                    <a:pt x="2364" y="0"/>
                  </a:moveTo>
                  <a:cubicBezTo>
                    <a:pt x="2087" y="0"/>
                    <a:pt x="1786" y="54"/>
                    <a:pt x="1486" y="169"/>
                  </a:cubicBezTo>
                  <a:cubicBezTo>
                    <a:pt x="568" y="520"/>
                    <a:pt x="1" y="1276"/>
                    <a:pt x="244" y="1870"/>
                  </a:cubicBezTo>
                  <a:cubicBezTo>
                    <a:pt x="389" y="2270"/>
                    <a:pt x="852" y="2499"/>
                    <a:pt x="1419" y="2499"/>
                  </a:cubicBezTo>
                  <a:cubicBezTo>
                    <a:pt x="1695" y="2499"/>
                    <a:pt x="1995" y="2444"/>
                    <a:pt x="2296" y="2330"/>
                  </a:cubicBezTo>
                  <a:cubicBezTo>
                    <a:pt x="3214" y="1978"/>
                    <a:pt x="3781" y="1222"/>
                    <a:pt x="3565" y="628"/>
                  </a:cubicBezTo>
                  <a:cubicBezTo>
                    <a:pt x="3402" y="229"/>
                    <a:pt x="2933" y="0"/>
                    <a:pt x="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5" name="Google Shape;27895;p70"/>
            <p:cNvSpPr/>
            <p:nvPr/>
          </p:nvSpPr>
          <p:spPr>
            <a:xfrm rot="8706649" flipH="1">
              <a:off x="3809183" y="4060638"/>
              <a:ext cx="420204" cy="365025"/>
            </a:xfrm>
            <a:custGeom>
              <a:avLst/>
              <a:gdLst/>
              <a:ahLst/>
              <a:cxnLst/>
              <a:rect l="l" t="t" r="r" b="b"/>
              <a:pathLst>
                <a:path w="19693" h="17107" extrusionOk="0">
                  <a:moveTo>
                    <a:pt x="12132" y="1"/>
                  </a:moveTo>
                  <a:cubicBezTo>
                    <a:pt x="7382" y="1"/>
                    <a:pt x="1" y="12434"/>
                    <a:pt x="4880" y="16522"/>
                  </a:cubicBezTo>
                  <a:cubicBezTo>
                    <a:pt x="5360" y="16924"/>
                    <a:pt x="5891" y="17106"/>
                    <a:pt x="6453" y="17106"/>
                  </a:cubicBezTo>
                  <a:cubicBezTo>
                    <a:pt x="11738" y="17106"/>
                    <a:pt x="19693" y="975"/>
                    <a:pt x="12468" y="23"/>
                  </a:cubicBezTo>
                  <a:cubicBezTo>
                    <a:pt x="12357" y="8"/>
                    <a:pt x="12245" y="1"/>
                    <a:pt x="12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6" name="Google Shape;27896;p70"/>
            <p:cNvSpPr/>
            <p:nvPr/>
          </p:nvSpPr>
          <p:spPr>
            <a:xfrm rot="8706649" flipH="1">
              <a:off x="3965149" y="4129819"/>
              <a:ext cx="172878" cy="242610"/>
            </a:xfrm>
            <a:custGeom>
              <a:avLst/>
              <a:gdLst/>
              <a:ahLst/>
              <a:cxnLst/>
              <a:rect l="l" t="t" r="r" b="b"/>
              <a:pathLst>
                <a:path w="8102" h="11370" fill="none" extrusionOk="0">
                  <a:moveTo>
                    <a:pt x="8102" y="1"/>
                  </a:moveTo>
                  <a:cubicBezTo>
                    <a:pt x="1540" y="1810"/>
                    <a:pt x="1" y="11369"/>
                    <a:pt x="1" y="1136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7" name="Google Shape;27897;p70"/>
            <p:cNvSpPr/>
            <p:nvPr/>
          </p:nvSpPr>
          <p:spPr>
            <a:xfrm rot="8706649" flipH="1">
              <a:off x="3829055" y="4094606"/>
              <a:ext cx="246622" cy="248051"/>
            </a:xfrm>
            <a:custGeom>
              <a:avLst/>
              <a:gdLst/>
              <a:ahLst/>
              <a:cxnLst/>
              <a:rect l="l" t="t" r="r" b="b"/>
              <a:pathLst>
                <a:path w="11558" h="11625" extrusionOk="0">
                  <a:moveTo>
                    <a:pt x="3430" y="0"/>
                  </a:moveTo>
                  <a:cubicBezTo>
                    <a:pt x="1107" y="3862"/>
                    <a:pt x="0" y="8776"/>
                    <a:pt x="2728" y="11045"/>
                  </a:cubicBezTo>
                  <a:cubicBezTo>
                    <a:pt x="3207" y="11443"/>
                    <a:pt x="3738" y="11624"/>
                    <a:pt x="4298" y="11624"/>
                  </a:cubicBezTo>
                  <a:cubicBezTo>
                    <a:pt x="6735" y="11624"/>
                    <a:pt x="9735" y="8205"/>
                    <a:pt x="11558" y="4429"/>
                  </a:cubicBezTo>
                  <a:cubicBezTo>
                    <a:pt x="11509" y="4426"/>
                    <a:pt x="11459" y="4425"/>
                    <a:pt x="11409" y="4425"/>
                  </a:cubicBezTo>
                  <a:cubicBezTo>
                    <a:pt x="8950" y="4425"/>
                    <a:pt x="4672" y="7588"/>
                    <a:pt x="4672" y="7588"/>
                  </a:cubicBezTo>
                  <a:cubicBezTo>
                    <a:pt x="4672" y="7588"/>
                    <a:pt x="4969" y="2026"/>
                    <a:pt x="34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8" name="Google Shape;27898;p70"/>
            <p:cNvSpPr/>
            <p:nvPr/>
          </p:nvSpPr>
          <p:spPr>
            <a:xfrm rot="8706649" flipH="1">
              <a:off x="4243538" y="3320722"/>
              <a:ext cx="381732" cy="380687"/>
            </a:xfrm>
            <a:custGeom>
              <a:avLst/>
              <a:gdLst/>
              <a:ahLst/>
              <a:cxnLst/>
              <a:rect l="l" t="t" r="r" b="b"/>
              <a:pathLst>
                <a:path w="17890" h="17841" extrusionOk="0">
                  <a:moveTo>
                    <a:pt x="12015" y="1"/>
                  </a:moveTo>
                  <a:cubicBezTo>
                    <a:pt x="4917" y="1"/>
                    <a:pt x="1" y="15418"/>
                    <a:pt x="6392" y="17643"/>
                  </a:cubicBezTo>
                  <a:cubicBezTo>
                    <a:pt x="6779" y="17777"/>
                    <a:pt x="7160" y="17841"/>
                    <a:pt x="7534" y="17841"/>
                  </a:cubicBezTo>
                  <a:cubicBezTo>
                    <a:pt x="13622" y="17841"/>
                    <a:pt x="17889" y="1057"/>
                    <a:pt x="12954" y="91"/>
                  </a:cubicBezTo>
                  <a:cubicBezTo>
                    <a:pt x="12638" y="30"/>
                    <a:pt x="12324" y="1"/>
                    <a:pt x="12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9" name="Google Shape;27899;p70"/>
            <p:cNvSpPr/>
            <p:nvPr/>
          </p:nvSpPr>
          <p:spPr>
            <a:xfrm rot="8706649" flipH="1">
              <a:off x="4441137" y="3471190"/>
              <a:ext cx="167693" cy="212631"/>
            </a:xfrm>
            <a:custGeom>
              <a:avLst/>
              <a:gdLst/>
              <a:ahLst/>
              <a:cxnLst/>
              <a:rect l="l" t="t" r="r" b="b"/>
              <a:pathLst>
                <a:path w="7859" h="9965" fill="none" extrusionOk="0">
                  <a:moveTo>
                    <a:pt x="0" y="9965"/>
                  </a:moveTo>
                  <a:cubicBezTo>
                    <a:pt x="1675" y="3754"/>
                    <a:pt x="6184" y="1"/>
                    <a:pt x="7858" y="253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0" name="Google Shape;27900;p70"/>
            <p:cNvSpPr/>
            <p:nvPr/>
          </p:nvSpPr>
          <p:spPr>
            <a:xfrm rot="8706649" flipH="1">
              <a:off x="4264736" y="3333381"/>
              <a:ext cx="261046" cy="247176"/>
            </a:xfrm>
            <a:custGeom>
              <a:avLst/>
              <a:gdLst/>
              <a:ahLst/>
              <a:cxnLst/>
              <a:rect l="l" t="t" r="r" b="b"/>
              <a:pathLst>
                <a:path w="12234" h="11584" extrusionOk="0">
                  <a:moveTo>
                    <a:pt x="11715" y="1"/>
                  </a:moveTo>
                  <a:cubicBezTo>
                    <a:pt x="8096" y="1"/>
                    <a:pt x="4186" y="6147"/>
                    <a:pt x="4186" y="6147"/>
                  </a:cubicBezTo>
                  <a:cubicBezTo>
                    <a:pt x="4186" y="6147"/>
                    <a:pt x="4754" y="1260"/>
                    <a:pt x="2026" y="17"/>
                  </a:cubicBezTo>
                  <a:lnTo>
                    <a:pt x="2026" y="17"/>
                  </a:lnTo>
                  <a:cubicBezTo>
                    <a:pt x="1" y="4581"/>
                    <a:pt x="1" y="10117"/>
                    <a:pt x="3619" y="11386"/>
                  </a:cubicBezTo>
                  <a:cubicBezTo>
                    <a:pt x="4004" y="11520"/>
                    <a:pt x="4384" y="11583"/>
                    <a:pt x="4757" y="11583"/>
                  </a:cubicBezTo>
                  <a:cubicBezTo>
                    <a:pt x="8520" y="11583"/>
                    <a:pt x="11595" y="5154"/>
                    <a:pt x="12233" y="44"/>
                  </a:cubicBezTo>
                  <a:cubicBezTo>
                    <a:pt x="12062" y="15"/>
                    <a:pt x="11889" y="1"/>
                    <a:pt x="117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1" name="Google Shape;27901;p70"/>
            <p:cNvSpPr/>
            <p:nvPr/>
          </p:nvSpPr>
          <p:spPr>
            <a:xfrm rot="8706649" flipH="1">
              <a:off x="4984039" y="3362797"/>
              <a:ext cx="352542" cy="305578"/>
            </a:xfrm>
            <a:custGeom>
              <a:avLst/>
              <a:gdLst/>
              <a:ahLst/>
              <a:cxnLst/>
              <a:rect l="l" t="t" r="r" b="b"/>
              <a:pathLst>
                <a:path w="16522" h="14321" extrusionOk="0">
                  <a:moveTo>
                    <a:pt x="8220" y="1"/>
                  </a:moveTo>
                  <a:cubicBezTo>
                    <a:pt x="7722" y="1"/>
                    <a:pt x="7209" y="121"/>
                    <a:pt x="6685" y="382"/>
                  </a:cubicBezTo>
                  <a:cubicBezTo>
                    <a:pt x="0" y="3712"/>
                    <a:pt x="5866" y="14320"/>
                    <a:pt x="10698" y="14320"/>
                  </a:cubicBezTo>
                  <a:cubicBezTo>
                    <a:pt x="11155" y="14320"/>
                    <a:pt x="11604" y="14225"/>
                    <a:pt x="12032" y="14019"/>
                  </a:cubicBezTo>
                  <a:cubicBezTo>
                    <a:pt x="16521" y="11836"/>
                    <a:pt x="13165" y="1"/>
                    <a:pt x="8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2" name="Google Shape;27902;p70"/>
            <p:cNvSpPr/>
            <p:nvPr/>
          </p:nvSpPr>
          <p:spPr>
            <a:xfrm rot="8706649" flipH="1">
              <a:off x="5098556" y="3521344"/>
              <a:ext cx="161932" cy="91646"/>
            </a:xfrm>
            <a:custGeom>
              <a:avLst/>
              <a:gdLst/>
              <a:ahLst/>
              <a:cxnLst/>
              <a:rect l="l" t="t" r="r" b="b"/>
              <a:pathLst>
                <a:path w="7589" h="4295" fill="none" extrusionOk="0">
                  <a:moveTo>
                    <a:pt x="1" y="1513"/>
                  </a:moveTo>
                  <a:cubicBezTo>
                    <a:pt x="4456" y="1"/>
                    <a:pt x="7589" y="4294"/>
                    <a:pt x="7589" y="4294"/>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3" name="Google Shape;27903;p70"/>
            <p:cNvSpPr/>
            <p:nvPr/>
          </p:nvSpPr>
          <p:spPr>
            <a:xfrm rot="8706649" flipH="1">
              <a:off x="5192298" y="3577157"/>
              <a:ext cx="31132" cy="82406"/>
            </a:xfrm>
            <a:custGeom>
              <a:avLst/>
              <a:gdLst/>
              <a:ahLst/>
              <a:cxnLst/>
              <a:rect l="l" t="t" r="r" b="b"/>
              <a:pathLst>
                <a:path w="1459" h="3862" fill="none" extrusionOk="0">
                  <a:moveTo>
                    <a:pt x="1458" y="0"/>
                  </a:moveTo>
                  <a:cubicBezTo>
                    <a:pt x="0" y="1513"/>
                    <a:pt x="378" y="3862"/>
                    <a:pt x="378" y="3862"/>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4" name="Google Shape;27904;p70"/>
            <p:cNvSpPr/>
            <p:nvPr/>
          </p:nvSpPr>
          <p:spPr>
            <a:xfrm rot="8706649" flipH="1">
              <a:off x="5059663" y="3348328"/>
              <a:ext cx="224174" cy="246131"/>
            </a:xfrm>
            <a:custGeom>
              <a:avLst/>
              <a:gdLst/>
              <a:ahLst/>
              <a:cxnLst/>
              <a:rect l="l" t="t" r="r" b="b"/>
              <a:pathLst>
                <a:path w="10506" h="11535" extrusionOk="0">
                  <a:moveTo>
                    <a:pt x="7535" y="1"/>
                  </a:moveTo>
                  <a:lnTo>
                    <a:pt x="7535" y="1"/>
                  </a:lnTo>
                  <a:cubicBezTo>
                    <a:pt x="6077" y="2377"/>
                    <a:pt x="7130" y="7319"/>
                    <a:pt x="7130" y="7319"/>
                  </a:cubicBezTo>
                  <a:cubicBezTo>
                    <a:pt x="7130" y="7319"/>
                    <a:pt x="4545" y="5735"/>
                    <a:pt x="2209" y="5735"/>
                  </a:cubicBezTo>
                  <a:cubicBezTo>
                    <a:pt x="1405" y="5735"/>
                    <a:pt x="630" y="5923"/>
                    <a:pt x="1" y="6428"/>
                  </a:cubicBezTo>
                  <a:cubicBezTo>
                    <a:pt x="1325" y="9233"/>
                    <a:pt x="3805" y="11535"/>
                    <a:pt x="6063" y="11535"/>
                  </a:cubicBezTo>
                  <a:cubicBezTo>
                    <a:pt x="6521" y="11535"/>
                    <a:pt x="6971" y="11439"/>
                    <a:pt x="7400" y="11234"/>
                  </a:cubicBezTo>
                  <a:cubicBezTo>
                    <a:pt x="10505" y="9722"/>
                    <a:pt x="9857" y="3619"/>
                    <a:pt x="7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5" name="Google Shape;27905;p70"/>
            <p:cNvSpPr/>
            <p:nvPr/>
          </p:nvSpPr>
          <p:spPr>
            <a:xfrm rot="8706649" flipH="1">
              <a:off x="4152778" y="2532552"/>
              <a:ext cx="467574" cy="409173"/>
            </a:xfrm>
            <a:custGeom>
              <a:avLst/>
              <a:gdLst/>
              <a:ahLst/>
              <a:cxnLst/>
              <a:rect l="l" t="t" r="r" b="b"/>
              <a:pathLst>
                <a:path w="21913" h="19176" extrusionOk="0">
                  <a:moveTo>
                    <a:pt x="14681" y="0"/>
                  </a:moveTo>
                  <a:cubicBezTo>
                    <a:pt x="9211" y="0"/>
                    <a:pt x="0" y="12984"/>
                    <a:pt x="5700" y="18144"/>
                  </a:cubicBezTo>
                  <a:cubicBezTo>
                    <a:pt x="6490" y="18859"/>
                    <a:pt x="7352" y="19176"/>
                    <a:pt x="8241" y="19176"/>
                  </a:cubicBezTo>
                  <a:cubicBezTo>
                    <a:pt x="14406" y="19176"/>
                    <a:pt x="21912" y="3942"/>
                    <a:pt x="16178" y="403"/>
                  </a:cubicBezTo>
                  <a:cubicBezTo>
                    <a:pt x="15728" y="128"/>
                    <a:pt x="15222" y="0"/>
                    <a:pt x="146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6" name="Google Shape;27906;p70"/>
            <p:cNvSpPr/>
            <p:nvPr/>
          </p:nvSpPr>
          <p:spPr>
            <a:xfrm rot="8706649" flipH="1">
              <a:off x="4394079" y="2700390"/>
              <a:ext cx="175183" cy="127941"/>
            </a:xfrm>
            <a:custGeom>
              <a:avLst/>
              <a:gdLst/>
              <a:ahLst/>
              <a:cxnLst/>
              <a:rect l="l" t="t" r="r" b="b"/>
              <a:pathLst>
                <a:path w="8210" h="5996" fill="none" extrusionOk="0">
                  <a:moveTo>
                    <a:pt x="8210" y="1"/>
                  </a:moveTo>
                  <a:cubicBezTo>
                    <a:pt x="3997" y="217"/>
                    <a:pt x="1" y="5996"/>
                    <a:pt x="1" y="5996"/>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7" name="Google Shape;27907;p70"/>
            <p:cNvSpPr/>
            <p:nvPr/>
          </p:nvSpPr>
          <p:spPr>
            <a:xfrm rot="8706649" flipH="1">
              <a:off x="4178797" y="2562907"/>
              <a:ext cx="300798" cy="324248"/>
            </a:xfrm>
            <a:custGeom>
              <a:avLst/>
              <a:gdLst/>
              <a:ahLst/>
              <a:cxnLst/>
              <a:rect l="l" t="t" r="r" b="b"/>
              <a:pathLst>
                <a:path w="14097" h="15196" extrusionOk="0">
                  <a:moveTo>
                    <a:pt x="6239" y="1"/>
                  </a:moveTo>
                  <a:cubicBezTo>
                    <a:pt x="2539" y="4241"/>
                    <a:pt x="1" y="10829"/>
                    <a:pt x="3673" y="14178"/>
                  </a:cubicBezTo>
                  <a:cubicBezTo>
                    <a:pt x="4463" y="14883"/>
                    <a:pt x="5322" y="15196"/>
                    <a:pt x="6208" y="15196"/>
                  </a:cubicBezTo>
                  <a:cubicBezTo>
                    <a:pt x="9020" y="15196"/>
                    <a:pt x="12105" y="12042"/>
                    <a:pt x="14097" y="8264"/>
                  </a:cubicBezTo>
                  <a:cubicBezTo>
                    <a:pt x="12756" y="7789"/>
                    <a:pt x="11543" y="7635"/>
                    <a:pt x="10533" y="7635"/>
                  </a:cubicBezTo>
                  <a:cubicBezTo>
                    <a:pt x="8675" y="7635"/>
                    <a:pt x="7508" y="8156"/>
                    <a:pt x="7508" y="8156"/>
                  </a:cubicBezTo>
                  <a:cubicBezTo>
                    <a:pt x="7508" y="8156"/>
                    <a:pt x="8561" y="1783"/>
                    <a:pt x="62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8" name="Google Shape;27908;p70"/>
            <p:cNvSpPr/>
            <p:nvPr/>
          </p:nvSpPr>
          <p:spPr>
            <a:xfrm rot="8706649" flipH="1">
              <a:off x="4174893" y="783385"/>
              <a:ext cx="435461" cy="289767"/>
            </a:xfrm>
            <a:custGeom>
              <a:avLst/>
              <a:gdLst/>
              <a:ahLst/>
              <a:cxnLst/>
              <a:rect l="l" t="t" r="r" b="b"/>
              <a:pathLst>
                <a:path w="20408" h="13580" extrusionOk="0">
                  <a:moveTo>
                    <a:pt x="12303" y="1"/>
                  </a:moveTo>
                  <a:cubicBezTo>
                    <a:pt x="6692" y="1"/>
                    <a:pt x="1" y="4059"/>
                    <a:pt x="1380" y="9948"/>
                  </a:cubicBezTo>
                  <a:cubicBezTo>
                    <a:pt x="1992" y="12561"/>
                    <a:pt x="3906" y="13580"/>
                    <a:pt x="6262" y="13580"/>
                  </a:cubicBezTo>
                  <a:cubicBezTo>
                    <a:pt x="12015" y="13580"/>
                    <a:pt x="20407" y="7503"/>
                    <a:pt x="18932" y="3710"/>
                  </a:cubicBezTo>
                  <a:cubicBezTo>
                    <a:pt x="17916" y="1128"/>
                    <a:pt x="15260" y="1"/>
                    <a:pt x="12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9" name="Google Shape;27909;p70"/>
            <p:cNvSpPr/>
            <p:nvPr/>
          </p:nvSpPr>
          <p:spPr>
            <a:xfrm rot="8706649" flipH="1">
              <a:off x="4354775" y="880990"/>
              <a:ext cx="224751" cy="100287"/>
            </a:xfrm>
            <a:custGeom>
              <a:avLst/>
              <a:gdLst/>
              <a:ahLst/>
              <a:cxnLst/>
              <a:rect l="l" t="t" r="r" b="b"/>
              <a:pathLst>
                <a:path w="10533" h="4700" fill="none" extrusionOk="0">
                  <a:moveTo>
                    <a:pt x="10397" y="1"/>
                  </a:moveTo>
                  <a:cubicBezTo>
                    <a:pt x="10532" y="4699"/>
                    <a:pt x="1" y="4375"/>
                    <a:pt x="1" y="4375"/>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0" name="Google Shape;27910;p70"/>
            <p:cNvSpPr/>
            <p:nvPr/>
          </p:nvSpPr>
          <p:spPr>
            <a:xfrm rot="8706649" flipH="1">
              <a:off x="4385020" y="826874"/>
              <a:ext cx="85863" cy="74917"/>
            </a:xfrm>
            <a:custGeom>
              <a:avLst/>
              <a:gdLst/>
              <a:ahLst/>
              <a:cxnLst/>
              <a:rect l="l" t="t" r="r" b="b"/>
              <a:pathLst>
                <a:path w="4024" h="3511" fill="none" extrusionOk="0">
                  <a:moveTo>
                    <a:pt x="4024" y="3511"/>
                  </a:moveTo>
                  <a:cubicBezTo>
                    <a:pt x="2998" y="865"/>
                    <a:pt x="0" y="0"/>
                    <a:pt x="0" y="0"/>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1" name="Google Shape;27911;p70"/>
            <p:cNvSpPr/>
            <p:nvPr/>
          </p:nvSpPr>
          <p:spPr>
            <a:xfrm rot="8706649" flipH="1">
              <a:off x="4194391" y="836865"/>
              <a:ext cx="239730" cy="277924"/>
            </a:xfrm>
            <a:custGeom>
              <a:avLst/>
              <a:gdLst/>
              <a:ahLst/>
              <a:cxnLst/>
              <a:rect l="l" t="t" r="r" b="b"/>
              <a:pathLst>
                <a:path w="11235" h="13025" extrusionOk="0">
                  <a:moveTo>
                    <a:pt x="8318" y="1"/>
                  </a:moveTo>
                  <a:cubicBezTo>
                    <a:pt x="3889" y="1270"/>
                    <a:pt x="1" y="4780"/>
                    <a:pt x="1081" y="9398"/>
                  </a:cubicBezTo>
                  <a:cubicBezTo>
                    <a:pt x="1686" y="12010"/>
                    <a:pt x="3597" y="13025"/>
                    <a:pt x="5955" y="13025"/>
                  </a:cubicBezTo>
                  <a:cubicBezTo>
                    <a:pt x="7595" y="13025"/>
                    <a:pt x="9451" y="12534"/>
                    <a:pt x="11234" y="11747"/>
                  </a:cubicBezTo>
                  <a:cubicBezTo>
                    <a:pt x="10262" y="8750"/>
                    <a:pt x="5186" y="8561"/>
                    <a:pt x="5186" y="8561"/>
                  </a:cubicBezTo>
                  <a:cubicBezTo>
                    <a:pt x="5186" y="8561"/>
                    <a:pt x="11045" y="3646"/>
                    <a:pt x="8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2" name="Google Shape;27912;p70"/>
            <p:cNvSpPr/>
            <p:nvPr/>
          </p:nvSpPr>
          <p:spPr>
            <a:xfrm rot="8706649" flipH="1">
              <a:off x="3887417" y="474973"/>
              <a:ext cx="428611" cy="253364"/>
            </a:xfrm>
            <a:custGeom>
              <a:avLst/>
              <a:gdLst/>
              <a:ahLst/>
              <a:cxnLst/>
              <a:rect l="l" t="t" r="r" b="b"/>
              <a:pathLst>
                <a:path w="20087" h="11874" extrusionOk="0">
                  <a:moveTo>
                    <a:pt x="5363" y="1"/>
                  </a:moveTo>
                  <a:cubicBezTo>
                    <a:pt x="4099" y="1"/>
                    <a:pt x="3017" y="441"/>
                    <a:pt x="2324" y="1488"/>
                  </a:cubicBezTo>
                  <a:cubicBezTo>
                    <a:pt x="1" y="5009"/>
                    <a:pt x="7896" y="11874"/>
                    <a:pt x="13069" y="11874"/>
                  </a:cubicBezTo>
                  <a:cubicBezTo>
                    <a:pt x="13848" y="11874"/>
                    <a:pt x="14566" y="11718"/>
                    <a:pt x="15178" y="11372"/>
                  </a:cubicBezTo>
                  <a:cubicBezTo>
                    <a:pt x="20087" y="8576"/>
                    <a:pt x="10943" y="1"/>
                    <a:pt x="5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3" name="Google Shape;27913;p70"/>
            <p:cNvSpPr/>
            <p:nvPr/>
          </p:nvSpPr>
          <p:spPr>
            <a:xfrm rot="8706649" flipH="1">
              <a:off x="4037558" y="490982"/>
              <a:ext cx="168846" cy="88765"/>
            </a:xfrm>
            <a:custGeom>
              <a:avLst/>
              <a:gdLst/>
              <a:ahLst/>
              <a:cxnLst/>
              <a:rect l="l" t="t" r="r" b="b"/>
              <a:pathLst>
                <a:path w="7913" h="4160" fill="none" extrusionOk="0">
                  <a:moveTo>
                    <a:pt x="1" y="1"/>
                  </a:moveTo>
                  <a:cubicBezTo>
                    <a:pt x="4267" y="4160"/>
                    <a:pt x="7913" y="3511"/>
                    <a:pt x="7913" y="3511"/>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4" name="Google Shape;27914;p70"/>
            <p:cNvSpPr/>
            <p:nvPr/>
          </p:nvSpPr>
          <p:spPr>
            <a:xfrm rot="8706649" flipH="1">
              <a:off x="3918622" y="535853"/>
              <a:ext cx="260470" cy="231557"/>
            </a:xfrm>
            <a:custGeom>
              <a:avLst/>
              <a:gdLst/>
              <a:ahLst/>
              <a:cxnLst/>
              <a:rect l="l" t="t" r="r" b="b"/>
              <a:pathLst>
                <a:path w="12207" h="10852" extrusionOk="0">
                  <a:moveTo>
                    <a:pt x="4797" y="0"/>
                  </a:moveTo>
                  <a:cubicBezTo>
                    <a:pt x="3533" y="0"/>
                    <a:pt x="2451" y="439"/>
                    <a:pt x="1756" y="1481"/>
                  </a:cubicBezTo>
                  <a:cubicBezTo>
                    <a:pt x="1" y="4182"/>
                    <a:pt x="4159" y="8799"/>
                    <a:pt x="8534" y="10852"/>
                  </a:cubicBezTo>
                  <a:cubicBezTo>
                    <a:pt x="9668" y="8718"/>
                    <a:pt x="7292" y="4020"/>
                    <a:pt x="7292" y="4020"/>
                  </a:cubicBezTo>
                  <a:lnTo>
                    <a:pt x="7292" y="4020"/>
                  </a:lnTo>
                  <a:cubicBezTo>
                    <a:pt x="7292" y="4020"/>
                    <a:pt x="7406" y="4024"/>
                    <a:pt x="7608" y="4024"/>
                  </a:cubicBezTo>
                  <a:cubicBezTo>
                    <a:pt x="8388" y="4024"/>
                    <a:pt x="10468" y="3956"/>
                    <a:pt x="12206" y="3291"/>
                  </a:cubicBezTo>
                  <a:cubicBezTo>
                    <a:pt x="9933" y="1417"/>
                    <a:pt x="7070" y="0"/>
                    <a:pt x="47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915" name="Google Shape;27915;p70"/>
          <p:cNvGrpSpPr/>
          <p:nvPr/>
        </p:nvGrpSpPr>
        <p:grpSpPr>
          <a:xfrm>
            <a:off x="6363301" y="349895"/>
            <a:ext cx="170431" cy="208992"/>
            <a:chOff x="7314226" y="2364570"/>
            <a:chExt cx="170431" cy="208992"/>
          </a:xfrm>
        </p:grpSpPr>
        <p:sp>
          <p:nvSpPr>
            <p:cNvPr id="27916" name="Google Shape;27916;p7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7" name="Google Shape;27917;p7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8" name="Google Shape;27918;p7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9" name="Google Shape;27919;p7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920" name="Google Shape;27920;p70"/>
          <p:cNvSpPr/>
          <p:nvPr/>
        </p:nvSpPr>
        <p:spPr>
          <a:xfrm>
            <a:off x="5912718" y="685096"/>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27924" name="Shape 27924"/>
        <p:cNvGrpSpPr/>
        <p:nvPr/>
      </p:nvGrpSpPr>
      <p:grpSpPr>
        <a:xfrm>
          <a:off x="0" y="0"/>
          <a:ext cx="0" cy="0"/>
          <a:chOff x="0" y="0"/>
          <a:chExt cx="0" cy="0"/>
        </a:xfrm>
      </p:grpSpPr>
      <p:sp>
        <p:nvSpPr>
          <p:cNvPr id="27925" name="Google Shape;27925;p71"/>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ACTIVITIES DURING THE DAY</a:t>
            </a:r>
            <a:endParaRPr lang="en-GB"/>
          </a:p>
        </p:txBody>
      </p:sp>
      <p:graphicFrame>
        <p:nvGraphicFramePr>
          <p:cNvPr id="27926" name="Google Shape;27926;p71"/>
          <p:cNvGraphicFramePr/>
          <p:nvPr/>
        </p:nvGraphicFramePr>
        <p:xfrm>
          <a:off x="716700" y="1792238"/>
          <a:ext cx="7714200" cy="3000000"/>
        </p:xfrm>
        <a:graphic>
          <a:graphicData uri="http://schemas.openxmlformats.org/drawingml/2006/table">
            <a:tbl>
              <a:tblPr>
                <a:noFill/>
                <a:tableStyleId>{6E350945-D838-418B-9BB8-FE3841DDC2D1}</a:tableStyleId>
              </a:tblPr>
              <a:tblGrid>
                <a:gridCol w="1928550"/>
                <a:gridCol w="1928550"/>
                <a:gridCol w="1928550"/>
                <a:gridCol w="1928550"/>
              </a:tblGrid>
              <a:tr h="561525">
                <a:tc>
                  <a:txBody>
                    <a:bodyPr/>
                    <a:lstStyle/>
                    <a:p>
                      <a:pPr marL="0" lvl="0" indent="0" algn="ctr" rtl="0">
                        <a:spcBef>
                          <a:spcPts val="0"/>
                        </a:spcBef>
                        <a:spcAft>
                          <a:spcPts val="0"/>
                        </a:spcAft>
                        <a:buNone/>
                      </a:pPr>
                      <a:endParaRPr>
                        <a:solidFill>
                          <a:srgbClr val="000000"/>
                        </a:solidFill>
                        <a:latin typeface="Abhaya Libre" panose="02000503000000000000"/>
                        <a:ea typeface="Abhaya Libre" panose="02000503000000000000"/>
                        <a:cs typeface="Abhaya Libre" panose="02000503000000000000"/>
                        <a:sym typeface="Abhaya Libre" panose="02000503000000000000"/>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sz="1800">
                          <a:solidFill>
                            <a:schemeClr val="lt1"/>
                          </a:solidFill>
                          <a:latin typeface="RocknRoll One" panose="02020900000000000000" charset="-120"/>
                          <a:ea typeface="RocknRoll One" panose="02020900000000000000" charset="-120"/>
                          <a:cs typeface="RocknRoll One" panose="02020900000000000000" charset="-120"/>
                          <a:sym typeface="RocknRoll One" panose="02020900000000000000" charset="-120"/>
                        </a:rPr>
                        <a:t>ADULTS</a:t>
                      </a:r>
                      <a:endParaRPr sz="1800">
                        <a:solidFill>
                          <a:schemeClr val="lt1"/>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800">
                          <a:solidFill>
                            <a:schemeClr val="lt1"/>
                          </a:solidFill>
                          <a:latin typeface="RocknRoll One" panose="02020900000000000000" charset="-120"/>
                          <a:ea typeface="RocknRoll One" panose="02020900000000000000" charset="-120"/>
                          <a:cs typeface="RocknRoll One" panose="02020900000000000000" charset="-120"/>
                          <a:sym typeface="RocknRoll One" panose="02020900000000000000" charset="-120"/>
                        </a:rPr>
                        <a:t>CHILDREN</a:t>
                      </a:r>
                      <a:endParaRPr sz="1800">
                        <a:solidFill>
                          <a:schemeClr val="lt1"/>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800">
                          <a:solidFill>
                            <a:schemeClr val="lt1"/>
                          </a:solidFill>
                          <a:latin typeface="RocknRoll One" panose="02020900000000000000" charset="-120"/>
                          <a:ea typeface="RocknRoll One" panose="02020900000000000000" charset="-120"/>
                          <a:cs typeface="RocknRoll One" panose="02020900000000000000" charset="-120"/>
                          <a:sym typeface="RocknRoll One" panose="02020900000000000000" charset="-120"/>
                        </a:rPr>
                        <a:t>EVERYBODY</a:t>
                      </a:r>
                      <a:endParaRPr sz="1800">
                        <a:solidFill>
                          <a:schemeClr val="lt1"/>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r>
              <a:tr h="609575">
                <a:tc>
                  <a:txBody>
                    <a:bodyPr/>
                    <a:lstStyle/>
                    <a:p>
                      <a:pPr marL="0" lvl="0" indent="0" algn="ctr" rtl="0">
                        <a:spcBef>
                          <a:spcPts val="0"/>
                        </a:spcBef>
                        <a:spcAft>
                          <a:spcPts val="0"/>
                        </a:spcAft>
                        <a:buNone/>
                      </a:pPr>
                      <a:r>
                        <a:rPr lang="en-GB" b="1">
                          <a:solidFill>
                            <a:schemeClr val="lt2"/>
                          </a:solidFill>
                          <a:latin typeface="Inria Sans"/>
                          <a:ea typeface="Inria Sans"/>
                          <a:cs typeface="Inria Sans"/>
                          <a:sym typeface="Inria Sans"/>
                        </a:rPr>
                        <a:t>At morning</a:t>
                      </a:r>
                      <a:endParaRPr b="1">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Mercury is small</a:t>
                      </a:r>
                      <a:endParaRPr>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Venus is very hot</a:t>
                      </a:r>
                      <a:endParaRPr>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The Moon is a satellite</a:t>
                      </a:r>
                      <a:endParaRPr>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r>
              <a:tr h="632375">
                <a:tc>
                  <a:txBody>
                    <a:bodyPr/>
                    <a:lstStyle/>
                    <a:p>
                      <a:pPr marL="0" lvl="0" indent="0" algn="ctr" rtl="0">
                        <a:spcBef>
                          <a:spcPts val="0"/>
                        </a:spcBef>
                        <a:spcAft>
                          <a:spcPts val="0"/>
                        </a:spcAft>
                        <a:buNone/>
                      </a:pPr>
                      <a:r>
                        <a:rPr lang="en-GB" b="1">
                          <a:solidFill>
                            <a:schemeClr val="lt2"/>
                          </a:solidFill>
                          <a:latin typeface="Inria Sans"/>
                          <a:ea typeface="Inria Sans"/>
                          <a:cs typeface="Inria Sans"/>
                          <a:sym typeface="Inria Sans"/>
                        </a:rPr>
                        <a:t>At afternoon</a:t>
                      </a:r>
                      <a:endParaRPr b="1">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Earth has life</a:t>
                      </a:r>
                      <a:endParaRPr>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Neptune is far away</a:t>
                      </a:r>
                      <a:endParaRPr>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Jupiter is big</a:t>
                      </a:r>
                      <a:endParaRPr>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r>
              <a:tr h="675700">
                <a:tc>
                  <a:txBody>
                    <a:bodyPr/>
                    <a:lstStyle/>
                    <a:p>
                      <a:pPr marL="0" lvl="0" indent="0" algn="ctr" rtl="0">
                        <a:spcBef>
                          <a:spcPts val="0"/>
                        </a:spcBef>
                        <a:spcAft>
                          <a:spcPts val="0"/>
                        </a:spcAft>
                        <a:buNone/>
                      </a:pPr>
                      <a:r>
                        <a:rPr lang="en-GB" b="1">
                          <a:solidFill>
                            <a:schemeClr val="lt2"/>
                          </a:solidFill>
                          <a:latin typeface="Inria Sans"/>
                          <a:ea typeface="Inria Sans"/>
                          <a:cs typeface="Inria Sans"/>
                          <a:sym typeface="Inria Sans"/>
                        </a:rPr>
                        <a:t>At night</a:t>
                      </a:r>
                      <a:endParaRPr b="1">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Saturn has rings</a:t>
                      </a:r>
                      <a:endParaRPr>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Mars is cold</a:t>
                      </a:r>
                      <a:endParaRPr>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The Sun is a star</a:t>
                      </a:r>
                      <a:endParaRPr>
                        <a:solidFill>
                          <a:schemeClr val="lt2"/>
                        </a:solidFill>
                        <a:latin typeface="Inria Sans"/>
                        <a:ea typeface="Inria Sans"/>
                        <a:cs typeface="Inria Sans"/>
                        <a:sym typeface="Inria Sans"/>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r>
            </a:tbl>
          </a:graphicData>
        </a:graphic>
      </p:graphicFrame>
      <p:grpSp>
        <p:nvGrpSpPr>
          <p:cNvPr id="27927" name="Google Shape;27927;p71"/>
          <p:cNvGrpSpPr/>
          <p:nvPr/>
        </p:nvGrpSpPr>
        <p:grpSpPr>
          <a:xfrm rot="-763510">
            <a:off x="-406083" y="388444"/>
            <a:ext cx="2088186" cy="1898239"/>
            <a:chOff x="6673962" y="1402731"/>
            <a:chExt cx="2331345" cy="2119280"/>
          </a:xfrm>
        </p:grpSpPr>
        <p:sp>
          <p:nvSpPr>
            <p:cNvPr id="27928" name="Google Shape;27928;p71"/>
            <p:cNvSpPr/>
            <p:nvPr/>
          </p:nvSpPr>
          <p:spPr>
            <a:xfrm flipH="1">
              <a:off x="6673962" y="2735549"/>
              <a:ext cx="2038968" cy="786462"/>
            </a:xfrm>
            <a:custGeom>
              <a:avLst/>
              <a:gdLst/>
              <a:ahLst/>
              <a:cxnLst/>
              <a:rect l="l" t="t" r="r" b="b"/>
              <a:pathLst>
                <a:path w="55843" h="21541" fill="none" extrusionOk="0">
                  <a:moveTo>
                    <a:pt x="0" y="3952"/>
                  </a:moveTo>
                  <a:lnTo>
                    <a:pt x="18638" y="1"/>
                  </a:lnTo>
                  <a:lnTo>
                    <a:pt x="42975" y="7554"/>
                  </a:lnTo>
                  <a:lnTo>
                    <a:pt x="55842" y="21540"/>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9" name="Google Shape;27929;p71"/>
            <p:cNvSpPr/>
            <p:nvPr/>
          </p:nvSpPr>
          <p:spPr>
            <a:xfrm flipH="1">
              <a:off x="6853995" y="2389575"/>
              <a:ext cx="1326572" cy="464736"/>
            </a:xfrm>
            <a:custGeom>
              <a:avLst/>
              <a:gdLst/>
              <a:ahLst/>
              <a:cxnLst/>
              <a:rect l="l" t="t" r="r" b="b"/>
              <a:pathLst>
                <a:path w="36332" h="12729" fill="none" extrusionOk="0">
                  <a:moveTo>
                    <a:pt x="36331" y="12729"/>
                  </a:moveTo>
                  <a:lnTo>
                    <a:pt x="22344" y="1469"/>
                  </a:lnTo>
                  <a:lnTo>
                    <a:pt x="0" y="1"/>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0" name="Google Shape;27930;p71"/>
            <p:cNvSpPr/>
            <p:nvPr/>
          </p:nvSpPr>
          <p:spPr>
            <a:xfrm flipH="1">
              <a:off x="8032416" y="2523642"/>
              <a:ext cx="557948" cy="211941"/>
            </a:xfrm>
            <a:custGeom>
              <a:avLst/>
              <a:gdLst/>
              <a:ahLst/>
              <a:cxnLst/>
              <a:rect l="l" t="t" r="r" b="b"/>
              <a:pathLst>
                <a:path w="15281" h="5805" fill="none" extrusionOk="0">
                  <a:moveTo>
                    <a:pt x="0" y="0"/>
                  </a:moveTo>
                  <a:lnTo>
                    <a:pt x="15281" y="5805"/>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1" name="Google Shape;27931;p71"/>
            <p:cNvSpPr/>
            <p:nvPr/>
          </p:nvSpPr>
          <p:spPr>
            <a:xfrm flipH="1">
              <a:off x="7613679" y="2145758"/>
              <a:ext cx="463490" cy="280871"/>
            </a:xfrm>
            <a:custGeom>
              <a:avLst/>
              <a:gdLst/>
              <a:ahLst/>
              <a:cxnLst/>
              <a:rect l="l" t="t" r="r" b="b"/>
              <a:pathLst>
                <a:path w="12694" h="7693" fill="none" extrusionOk="0">
                  <a:moveTo>
                    <a:pt x="1" y="0"/>
                  </a:moveTo>
                  <a:lnTo>
                    <a:pt x="12694" y="7693"/>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2" name="Google Shape;27932;p71"/>
            <p:cNvSpPr/>
            <p:nvPr/>
          </p:nvSpPr>
          <p:spPr>
            <a:xfrm flipH="1">
              <a:off x="7365982" y="1866160"/>
              <a:ext cx="643496" cy="577077"/>
            </a:xfrm>
            <a:custGeom>
              <a:avLst/>
              <a:gdLst/>
              <a:ahLst/>
              <a:cxnLst/>
              <a:rect l="l" t="t" r="r" b="b"/>
              <a:pathLst>
                <a:path w="17624" h="15806" fill="none" extrusionOk="0">
                  <a:moveTo>
                    <a:pt x="0" y="0"/>
                  </a:moveTo>
                  <a:lnTo>
                    <a:pt x="17623" y="15805"/>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3" name="Google Shape;27933;p71"/>
            <p:cNvSpPr/>
            <p:nvPr/>
          </p:nvSpPr>
          <p:spPr>
            <a:xfrm flipH="1">
              <a:off x="7076209" y="1761484"/>
              <a:ext cx="399629" cy="380471"/>
            </a:xfrm>
            <a:custGeom>
              <a:avLst/>
              <a:gdLst/>
              <a:ahLst/>
              <a:cxnLst/>
              <a:rect l="l" t="t" r="r" b="b"/>
              <a:pathLst>
                <a:path w="10945" h="10421" fill="none" extrusionOk="0">
                  <a:moveTo>
                    <a:pt x="0" y="4965"/>
                  </a:moveTo>
                  <a:lnTo>
                    <a:pt x="10945" y="10420"/>
                  </a:lnTo>
                  <a:lnTo>
                    <a:pt x="2448" y="0"/>
                  </a:lnTo>
                </a:path>
              </a:pathLst>
            </a:custGeom>
            <a:noFill/>
            <a:ln w="113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4" name="Google Shape;27934;p71"/>
            <p:cNvSpPr/>
            <p:nvPr/>
          </p:nvSpPr>
          <p:spPr>
            <a:xfrm flipH="1">
              <a:off x="8032426" y="2735549"/>
              <a:ext cx="344751" cy="344727"/>
            </a:xfrm>
            <a:custGeom>
              <a:avLst/>
              <a:gdLst/>
              <a:ahLst/>
              <a:cxnLst/>
              <a:rect l="l" t="t" r="r" b="b"/>
              <a:pathLst>
                <a:path w="9442" h="9442" extrusionOk="0">
                  <a:moveTo>
                    <a:pt x="9442" y="1"/>
                  </a:moveTo>
                  <a:lnTo>
                    <a:pt x="1" y="9442"/>
                  </a:lnTo>
                  <a:cubicBezTo>
                    <a:pt x="7064" y="8183"/>
                    <a:pt x="9441" y="1"/>
                    <a:pt x="9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5" name="Google Shape;27935;p71"/>
            <p:cNvSpPr/>
            <p:nvPr/>
          </p:nvSpPr>
          <p:spPr>
            <a:xfrm flipH="1">
              <a:off x="8609488" y="2879839"/>
              <a:ext cx="140464" cy="353636"/>
            </a:xfrm>
            <a:custGeom>
              <a:avLst/>
              <a:gdLst/>
              <a:ahLst/>
              <a:cxnLst/>
              <a:rect l="l" t="t" r="r" b="b"/>
              <a:pathLst>
                <a:path w="3847" h="9686" extrusionOk="0">
                  <a:moveTo>
                    <a:pt x="1014" y="0"/>
                  </a:moveTo>
                  <a:cubicBezTo>
                    <a:pt x="0" y="2658"/>
                    <a:pt x="0" y="5874"/>
                    <a:pt x="1014" y="9686"/>
                  </a:cubicBezTo>
                  <a:cubicBezTo>
                    <a:pt x="3847" y="4860"/>
                    <a:pt x="1014" y="0"/>
                    <a:pt x="1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6" name="Google Shape;27936;p71"/>
            <p:cNvSpPr/>
            <p:nvPr/>
          </p:nvSpPr>
          <p:spPr>
            <a:xfrm flipH="1">
              <a:off x="8590310" y="2358943"/>
              <a:ext cx="328174" cy="164879"/>
            </a:xfrm>
            <a:custGeom>
              <a:avLst/>
              <a:gdLst/>
              <a:ahLst/>
              <a:cxnLst/>
              <a:rect l="l" t="t" r="r" b="b"/>
              <a:pathLst>
                <a:path w="8988" h="4516" extrusionOk="0">
                  <a:moveTo>
                    <a:pt x="1" y="1"/>
                  </a:moveTo>
                  <a:cubicBezTo>
                    <a:pt x="4857" y="4269"/>
                    <a:pt x="8154" y="4515"/>
                    <a:pt x="8850" y="4515"/>
                  </a:cubicBezTo>
                  <a:cubicBezTo>
                    <a:pt x="8941" y="4515"/>
                    <a:pt x="8987" y="4511"/>
                    <a:pt x="8987" y="4511"/>
                  </a:cubicBezTo>
                  <a:cubicBezTo>
                    <a:pt x="7483" y="1714"/>
                    <a:pt x="4441" y="21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7" name="Google Shape;27937;p71"/>
            <p:cNvSpPr/>
            <p:nvPr/>
          </p:nvSpPr>
          <p:spPr>
            <a:xfrm flipH="1">
              <a:off x="8180517" y="2389575"/>
              <a:ext cx="284761" cy="108033"/>
            </a:xfrm>
            <a:custGeom>
              <a:avLst/>
              <a:gdLst/>
              <a:ahLst/>
              <a:cxnLst/>
              <a:rect l="l" t="t" r="r" b="b"/>
              <a:pathLst>
                <a:path w="7799" h="2959" extrusionOk="0">
                  <a:moveTo>
                    <a:pt x="7798" y="1"/>
                  </a:moveTo>
                  <a:lnTo>
                    <a:pt x="1" y="2868"/>
                  </a:lnTo>
                  <a:cubicBezTo>
                    <a:pt x="516" y="2930"/>
                    <a:pt x="1001" y="2959"/>
                    <a:pt x="1458" y="2959"/>
                  </a:cubicBezTo>
                  <a:cubicBezTo>
                    <a:pt x="6116" y="2959"/>
                    <a:pt x="7798" y="1"/>
                    <a:pt x="7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8" name="Google Shape;27938;p71"/>
            <p:cNvSpPr/>
            <p:nvPr/>
          </p:nvSpPr>
          <p:spPr>
            <a:xfrm flipH="1">
              <a:off x="7364729" y="2443209"/>
              <a:ext cx="144297" cy="252795"/>
            </a:xfrm>
            <a:custGeom>
              <a:avLst/>
              <a:gdLst/>
              <a:ahLst/>
              <a:cxnLst/>
              <a:rect l="l" t="t" r="r" b="b"/>
              <a:pathLst>
                <a:path w="3952" h="6924" extrusionOk="0">
                  <a:moveTo>
                    <a:pt x="3777" y="0"/>
                  </a:moveTo>
                  <a:cubicBezTo>
                    <a:pt x="1329" y="1784"/>
                    <a:pt x="0" y="4057"/>
                    <a:pt x="175" y="6924"/>
                  </a:cubicBezTo>
                  <a:cubicBezTo>
                    <a:pt x="3042" y="6085"/>
                    <a:pt x="3951" y="1539"/>
                    <a:pt x="3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9" name="Google Shape;27939;p71"/>
            <p:cNvSpPr/>
            <p:nvPr/>
          </p:nvSpPr>
          <p:spPr>
            <a:xfrm flipH="1">
              <a:off x="8077113" y="2127867"/>
              <a:ext cx="388164" cy="70829"/>
            </a:xfrm>
            <a:custGeom>
              <a:avLst/>
              <a:gdLst/>
              <a:ahLst/>
              <a:cxnLst/>
              <a:rect l="l" t="t" r="r" b="b"/>
              <a:pathLst>
                <a:path w="10631" h="1940" extrusionOk="0">
                  <a:moveTo>
                    <a:pt x="1" y="1"/>
                  </a:moveTo>
                  <a:lnTo>
                    <a:pt x="1" y="1"/>
                  </a:lnTo>
                  <a:cubicBezTo>
                    <a:pt x="2561" y="1471"/>
                    <a:pt x="4662" y="1940"/>
                    <a:pt x="6300" y="1940"/>
                  </a:cubicBezTo>
                  <a:cubicBezTo>
                    <a:pt x="9181" y="1940"/>
                    <a:pt x="10631" y="490"/>
                    <a:pt x="10631" y="490"/>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0" name="Google Shape;27940;p71"/>
            <p:cNvSpPr/>
            <p:nvPr/>
          </p:nvSpPr>
          <p:spPr>
            <a:xfrm flipH="1">
              <a:off x="8001796" y="1485720"/>
              <a:ext cx="293670" cy="388138"/>
            </a:xfrm>
            <a:custGeom>
              <a:avLst/>
              <a:gdLst/>
              <a:ahLst/>
              <a:cxnLst/>
              <a:rect l="l" t="t" r="r" b="b"/>
              <a:pathLst>
                <a:path w="8043" h="10631" extrusionOk="0">
                  <a:moveTo>
                    <a:pt x="0" y="0"/>
                  </a:moveTo>
                  <a:lnTo>
                    <a:pt x="0" y="0"/>
                  </a:lnTo>
                  <a:cubicBezTo>
                    <a:pt x="665" y="4896"/>
                    <a:pt x="5980" y="10106"/>
                    <a:pt x="8043" y="10630"/>
                  </a:cubicBezTo>
                  <a:cubicBezTo>
                    <a:pt x="7274" y="6049"/>
                    <a:pt x="4791" y="2378"/>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1" name="Google Shape;27941;p71"/>
            <p:cNvSpPr/>
            <p:nvPr/>
          </p:nvSpPr>
          <p:spPr>
            <a:xfrm flipH="1">
              <a:off x="7594528" y="1873827"/>
              <a:ext cx="128999" cy="347283"/>
            </a:xfrm>
            <a:custGeom>
              <a:avLst/>
              <a:gdLst/>
              <a:ahLst/>
              <a:cxnLst/>
              <a:rect l="l" t="t" r="r" b="b"/>
              <a:pathLst>
                <a:path w="3533" h="9512" extrusionOk="0">
                  <a:moveTo>
                    <a:pt x="1399" y="0"/>
                  </a:moveTo>
                  <a:lnTo>
                    <a:pt x="1399" y="0"/>
                  </a:lnTo>
                  <a:cubicBezTo>
                    <a:pt x="1" y="3742"/>
                    <a:pt x="3008" y="9511"/>
                    <a:pt x="3008" y="9511"/>
                  </a:cubicBezTo>
                  <a:cubicBezTo>
                    <a:pt x="3532" y="5770"/>
                    <a:pt x="3392" y="2378"/>
                    <a:pt x="13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2" name="Google Shape;27942;p71"/>
            <p:cNvSpPr/>
            <p:nvPr/>
          </p:nvSpPr>
          <p:spPr>
            <a:xfrm flipH="1">
              <a:off x="7411970" y="1568708"/>
              <a:ext cx="210677" cy="374081"/>
            </a:xfrm>
            <a:custGeom>
              <a:avLst/>
              <a:gdLst/>
              <a:ahLst/>
              <a:cxnLst/>
              <a:rect l="l" t="t" r="r" b="b"/>
              <a:pathLst>
                <a:path w="5770" h="10246" extrusionOk="0">
                  <a:moveTo>
                    <a:pt x="0" y="0"/>
                  </a:moveTo>
                  <a:lnTo>
                    <a:pt x="4021" y="10245"/>
                  </a:lnTo>
                  <a:cubicBezTo>
                    <a:pt x="4021" y="10245"/>
                    <a:pt x="5770" y="3881"/>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3" name="Google Shape;27943;p71"/>
            <p:cNvSpPr/>
            <p:nvPr/>
          </p:nvSpPr>
          <p:spPr>
            <a:xfrm flipH="1">
              <a:off x="8712878" y="2881117"/>
              <a:ext cx="292429" cy="229830"/>
            </a:xfrm>
            <a:custGeom>
              <a:avLst/>
              <a:gdLst/>
              <a:ahLst/>
              <a:cxnLst/>
              <a:rect l="l" t="t" r="r" b="b"/>
              <a:pathLst>
                <a:path w="8009" h="6295" extrusionOk="0">
                  <a:moveTo>
                    <a:pt x="8008" y="0"/>
                  </a:moveTo>
                  <a:lnTo>
                    <a:pt x="1" y="6294"/>
                  </a:lnTo>
                  <a:cubicBezTo>
                    <a:pt x="30" y="6294"/>
                    <a:pt x="59" y="6295"/>
                    <a:pt x="88" y="6295"/>
                  </a:cubicBezTo>
                  <a:cubicBezTo>
                    <a:pt x="5380" y="6295"/>
                    <a:pt x="8008" y="0"/>
                    <a:pt x="80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4" name="Google Shape;27944;p71"/>
            <p:cNvSpPr/>
            <p:nvPr/>
          </p:nvSpPr>
          <p:spPr>
            <a:xfrm flipH="1">
              <a:off x="8590312" y="2523642"/>
              <a:ext cx="292429" cy="174919"/>
            </a:xfrm>
            <a:custGeom>
              <a:avLst/>
              <a:gdLst/>
              <a:ahLst/>
              <a:cxnLst/>
              <a:rect l="l" t="t" r="r" b="b"/>
              <a:pathLst>
                <a:path w="8009" h="4791" extrusionOk="0">
                  <a:moveTo>
                    <a:pt x="8008" y="0"/>
                  </a:moveTo>
                  <a:lnTo>
                    <a:pt x="8008" y="0"/>
                  </a:lnTo>
                  <a:cubicBezTo>
                    <a:pt x="4511" y="280"/>
                    <a:pt x="1994" y="2133"/>
                    <a:pt x="1" y="4791"/>
                  </a:cubicBezTo>
                  <a:cubicBezTo>
                    <a:pt x="5595" y="3707"/>
                    <a:pt x="8008" y="0"/>
                    <a:pt x="80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5" name="Google Shape;27945;p71"/>
            <p:cNvSpPr/>
            <p:nvPr/>
          </p:nvSpPr>
          <p:spPr>
            <a:xfrm flipH="1">
              <a:off x="8180507" y="2218158"/>
              <a:ext cx="486456" cy="171451"/>
            </a:xfrm>
            <a:custGeom>
              <a:avLst/>
              <a:gdLst/>
              <a:ahLst/>
              <a:cxnLst/>
              <a:rect l="l" t="t" r="r" b="b"/>
              <a:pathLst>
                <a:path w="13323" h="4696" extrusionOk="0">
                  <a:moveTo>
                    <a:pt x="1230" y="0"/>
                  </a:moveTo>
                  <a:cubicBezTo>
                    <a:pt x="823" y="0"/>
                    <a:pt x="413" y="15"/>
                    <a:pt x="0" y="45"/>
                  </a:cubicBezTo>
                  <a:cubicBezTo>
                    <a:pt x="5490" y="4066"/>
                    <a:pt x="13322" y="4696"/>
                    <a:pt x="13322" y="4696"/>
                  </a:cubicBezTo>
                  <a:cubicBezTo>
                    <a:pt x="9582" y="1690"/>
                    <a:pt x="5578" y="0"/>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6" name="Google Shape;27946;p71"/>
            <p:cNvSpPr/>
            <p:nvPr/>
          </p:nvSpPr>
          <p:spPr>
            <a:xfrm flipH="1">
              <a:off x="7622599" y="2426597"/>
              <a:ext cx="241348" cy="203032"/>
            </a:xfrm>
            <a:custGeom>
              <a:avLst/>
              <a:gdLst/>
              <a:ahLst/>
              <a:cxnLst/>
              <a:rect l="l" t="t" r="r" b="b"/>
              <a:pathLst>
                <a:path w="6610" h="5561" extrusionOk="0">
                  <a:moveTo>
                    <a:pt x="6609" y="1"/>
                  </a:moveTo>
                  <a:lnTo>
                    <a:pt x="6609" y="1"/>
                  </a:lnTo>
                  <a:cubicBezTo>
                    <a:pt x="3707" y="735"/>
                    <a:pt x="1504" y="2623"/>
                    <a:pt x="0" y="5561"/>
                  </a:cubicBezTo>
                  <a:cubicBezTo>
                    <a:pt x="4756" y="5246"/>
                    <a:pt x="6609" y="1"/>
                    <a:pt x="66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7" name="Google Shape;27947;p71"/>
            <p:cNvSpPr/>
            <p:nvPr/>
          </p:nvSpPr>
          <p:spPr>
            <a:xfrm flipH="1">
              <a:off x="7143869" y="3011313"/>
              <a:ext cx="287280" cy="176234"/>
            </a:xfrm>
            <a:custGeom>
              <a:avLst/>
              <a:gdLst/>
              <a:ahLst/>
              <a:cxnLst/>
              <a:rect l="l" t="t" r="r" b="b"/>
              <a:pathLst>
                <a:path w="7868" h="4827" extrusionOk="0">
                  <a:moveTo>
                    <a:pt x="7868" y="1"/>
                  </a:moveTo>
                  <a:lnTo>
                    <a:pt x="7868" y="1"/>
                  </a:lnTo>
                  <a:cubicBezTo>
                    <a:pt x="4301" y="420"/>
                    <a:pt x="1678" y="2029"/>
                    <a:pt x="0" y="4826"/>
                  </a:cubicBezTo>
                  <a:lnTo>
                    <a:pt x="0" y="4826"/>
                  </a:lnTo>
                  <a:cubicBezTo>
                    <a:pt x="4860" y="4197"/>
                    <a:pt x="7868" y="1"/>
                    <a:pt x="7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8" name="Google Shape;27948;p71"/>
            <p:cNvSpPr/>
            <p:nvPr/>
          </p:nvSpPr>
          <p:spPr>
            <a:xfrm flipH="1">
              <a:off x="8077119" y="1942759"/>
              <a:ext cx="261758" cy="203032"/>
            </a:xfrm>
            <a:custGeom>
              <a:avLst/>
              <a:gdLst/>
              <a:ahLst/>
              <a:cxnLst/>
              <a:rect l="l" t="t" r="r" b="b"/>
              <a:pathLst>
                <a:path w="7169" h="5561" extrusionOk="0">
                  <a:moveTo>
                    <a:pt x="1" y="0"/>
                  </a:moveTo>
                  <a:lnTo>
                    <a:pt x="1" y="0"/>
                  </a:lnTo>
                  <a:cubicBezTo>
                    <a:pt x="2343" y="3952"/>
                    <a:pt x="7169" y="5560"/>
                    <a:pt x="7169" y="5560"/>
                  </a:cubicBezTo>
                  <a:cubicBezTo>
                    <a:pt x="5875" y="2378"/>
                    <a:pt x="3532" y="455"/>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9" name="Google Shape;27949;p71"/>
            <p:cNvSpPr/>
            <p:nvPr/>
          </p:nvSpPr>
          <p:spPr>
            <a:xfrm flipH="1">
              <a:off x="8001789" y="1753342"/>
              <a:ext cx="448154" cy="120520"/>
            </a:xfrm>
            <a:custGeom>
              <a:avLst/>
              <a:gdLst/>
              <a:ahLst/>
              <a:cxnLst/>
              <a:rect l="l" t="t" r="r" b="b"/>
              <a:pathLst>
                <a:path w="12274" h="3301" extrusionOk="0">
                  <a:moveTo>
                    <a:pt x="4876" y="0"/>
                  </a:moveTo>
                  <a:cubicBezTo>
                    <a:pt x="2159" y="0"/>
                    <a:pt x="0" y="887"/>
                    <a:pt x="0" y="887"/>
                  </a:cubicBezTo>
                  <a:lnTo>
                    <a:pt x="12274" y="3300"/>
                  </a:lnTo>
                  <a:cubicBezTo>
                    <a:pt x="10109" y="692"/>
                    <a:pt x="7275" y="0"/>
                    <a:pt x="48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0" name="Google Shape;27950;p71"/>
            <p:cNvSpPr/>
            <p:nvPr/>
          </p:nvSpPr>
          <p:spPr>
            <a:xfrm flipH="1">
              <a:off x="7076216" y="2141924"/>
              <a:ext cx="246423" cy="131217"/>
            </a:xfrm>
            <a:custGeom>
              <a:avLst/>
              <a:gdLst/>
              <a:ahLst/>
              <a:cxnLst/>
              <a:rect l="l" t="t" r="r" b="b"/>
              <a:pathLst>
                <a:path w="6749" h="3594" extrusionOk="0">
                  <a:moveTo>
                    <a:pt x="6749" y="0"/>
                  </a:moveTo>
                  <a:lnTo>
                    <a:pt x="6749" y="0"/>
                  </a:lnTo>
                  <a:cubicBezTo>
                    <a:pt x="3812" y="210"/>
                    <a:pt x="1364" y="1154"/>
                    <a:pt x="0" y="3567"/>
                  </a:cubicBezTo>
                  <a:cubicBezTo>
                    <a:pt x="198" y="3585"/>
                    <a:pt x="392" y="3593"/>
                    <a:pt x="583" y="3593"/>
                  </a:cubicBezTo>
                  <a:cubicBezTo>
                    <a:pt x="4491" y="3593"/>
                    <a:pt x="6749" y="0"/>
                    <a:pt x="6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1" name="Google Shape;27951;p71"/>
            <p:cNvSpPr/>
            <p:nvPr/>
          </p:nvSpPr>
          <p:spPr>
            <a:xfrm flipH="1">
              <a:off x="7477060" y="1746004"/>
              <a:ext cx="386886" cy="203178"/>
            </a:xfrm>
            <a:custGeom>
              <a:avLst/>
              <a:gdLst/>
              <a:ahLst/>
              <a:cxnLst/>
              <a:rect l="l" t="t" r="r" b="b"/>
              <a:pathLst>
                <a:path w="10596" h="5565" extrusionOk="0">
                  <a:moveTo>
                    <a:pt x="760" y="0"/>
                  </a:moveTo>
                  <a:cubicBezTo>
                    <a:pt x="508" y="0"/>
                    <a:pt x="255" y="13"/>
                    <a:pt x="0" y="39"/>
                  </a:cubicBezTo>
                  <a:cubicBezTo>
                    <a:pt x="4406" y="5564"/>
                    <a:pt x="8148" y="5214"/>
                    <a:pt x="10595" y="5389"/>
                  </a:cubicBezTo>
                  <a:cubicBezTo>
                    <a:pt x="7467" y="2391"/>
                    <a:pt x="4217" y="0"/>
                    <a:pt x="7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2" name="Google Shape;27952;p71"/>
            <p:cNvSpPr/>
            <p:nvPr/>
          </p:nvSpPr>
          <p:spPr>
            <a:xfrm flipH="1">
              <a:off x="7326424" y="1402731"/>
              <a:ext cx="238792" cy="365137"/>
            </a:xfrm>
            <a:custGeom>
              <a:avLst/>
              <a:gdLst/>
              <a:ahLst/>
              <a:cxnLst/>
              <a:rect l="l" t="t" r="r" b="b"/>
              <a:pathLst>
                <a:path w="6540" h="10001" extrusionOk="0">
                  <a:moveTo>
                    <a:pt x="1" y="0"/>
                  </a:moveTo>
                  <a:lnTo>
                    <a:pt x="1" y="0"/>
                  </a:lnTo>
                  <a:cubicBezTo>
                    <a:pt x="385" y="4301"/>
                    <a:pt x="1889" y="7763"/>
                    <a:pt x="5036" y="10001"/>
                  </a:cubicBezTo>
                  <a:cubicBezTo>
                    <a:pt x="6539" y="6434"/>
                    <a:pt x="1" y="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953" name="Google Shape;27953;p71"/>
          <p:cNvGrpSpPr/>
          <p:nvPr/>
        </p:nvGrpSpPr>
        <p:grpSpPr>
          <a:xfrm rot="5400000">
            <a:off x="8059574" y="31998"/>
            <a:ext cx="992806" cy="1006003"/>
            <a:chOff x="159580" y="156004"/>
            <a:chExt cx="806569" cy="817291"/>
          </a:xfrm>
        </p:grpSpPr>
        <p:sp>
          <p:nvSpPr>
            <p:cNvPr id="27954" name="Google Shape;27954;p71"/>
            <p:cNvSpPr/>
            <p:nvPr/>
          </p:nvSpPr>
          <p:spPr>
            <a:xfrm rot="7106339">
              <a:off x="196658" y="323469"/>
              <a:ext cx="668217" cy="482362"/>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5" name="Google Shape;27955;p71"/>
            <p:cNvSpPr/>
            <p:nvPr/>
          </p:nvSpPr>
          <p:spPr>
            <a:xfrm rot="7106339">
              <a:off x="391140" y="475964"/>
              <a:ext cx="376633" cy="196291"/>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6" name="Google Shape;27956;p71"/>
            <p:cNvSpPr/>
            <p:nvPr/>
          </p:nvSpPr>
          <p:spPr>
            <a:xfrm rot="7106339">
              <a:off x="522214" y="514225"/>
              <a:ext cx="75314" cy="45185"/>
            </a:xfrm>
            <a:custGeom>
              <a:avLst/>
              <a:gdLst/>
              <a:ahLst/>
              <a:cxnLst/>
              <a:rect l="l" t="t" r="r" b="b"/>
              <a:pathLst>
                <a:path w="4727" h="2836" fill="none" extrusionOk="0">
                  <a:moveTo>
                    <a:pt x="1" y="0"/>
                  </a:moveTo>
                  <a:lnTo>
                    <a:pt x="2593" y="2836"/>
                  </a:lnTo>
                  <a:lnTo>
                    <a:pt x="4726" y="892"/>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7" name="Google Shape;27957;p71"/>
            <p:cNvSpPr/>
            <p:nvPr/>
          </p:nvSpPr>
          <p:spPr>
            <a:xfrm rot="7106339">
              <a:off x="506162" y="548398"/>
              <a:ext cx="48627" cy="8620"/>
            </a:xfrm>
            <a:custGeom>
              <a:avLst/>
              <a:gdLst/>
              <a:ahLst/>
              <a:cxnLst/>
              <a:rect l="l" t="t" r="r" b="b"/>
              <a:pathLst>
                <a:path w="3052" h="541" fill="none" extrusionOk="0">
                  <a:moveTo>
                    <a:pt x="3052" y="1"/>
                  </a:moveTo>
                  <a:lnTo>
                    <a:pt x="0" y="541"/>
                  </a:lnTo>
                </a:path>
              </a:pathLst>
            </a:custGeom>
            <a:noFill/>
            <a:ln w="87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8" name="Google Shape;27958;p71"/>
            <p:cNvSpPr/>
            <p:nvPr/>
          </p:nvSpPr>
          <p:spPr>
            <a:xfrm rot="7106339">
              <a:off x="825531" y="518742"/>
              <a:ext cx="129517" cy="102399"/>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9" name="Google Shape;27959;p71"/>
            <p:cNvSpPr/>
            <p:nvPr/>
          </p:nvSpPr>
          <p:spPr>
            <a:xfrm rot="7106339">
              <a:off x="783333" y="620702"/>
              <a:ext cx="57246" cy="70024"/>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27963" name="Shape 27963"/>
        <p:cNvGrpSpPr/>
        <p:nvPr/>
      </p:nvGrpSpPr>
      <p:grpSpPr>
        <a:xfrm>
          <a:off x="0" y="0"/>
          <a:ext cx="0" cy="0"/>
          <a:chOff x="0" y="0"/>
          <a:chExt cx="0" cy="0"/>
        </a:xfrm>
      </p:grpSpPr>
      <p:sp>
        <p:nvSpPr>
          <p:cNvPr id="27964" name="Google Shape;27964;p72"/>
          <p:cNvSpPr/>
          <p:nvPr/>
        </p:nvSpPr>
        <p:spPr>
          <a:xfrm>
            <a:off x="1424148" y="1545652"/>
            <a:ext cx="755700" cy="75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5" name="Google Shape;27965;p72"/>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ECONOMY AFTER THE REVOLUTION</a:t>
            </a:r>
            <a:endParaRPr lang="en-GB"/>
          </a:p>
        </p:txBody>
      </p:sp>
      <p:sp>
        <p:nvSpPr>
          <p:cNvPr id="27966" name="Google Shape;27966;p72"/>
          <p:cNvSpPr txBox="1"/>
          <p:nvPr>
            <p:ph type="subTitle" idx="4294967295"/>
          </p:nvPr>
        </p:nvSpPr>
        <p:spPr>
          <a:xfrm>
            <a:off x="2335376" y="1851775"/>
            <a:ext cx="2279100" cy="755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a:t>Mercury is the closest planet to the Sun and</a:t>
            </a:r>
            <a:br>
              <a:rPr lang="en-GB"/>
            </a:br>
            <a:r>
              <a:rPr lang="en-GB"/>
              <a:t>the smallest of them all</a:t>
            </a:r>
            <a:endParaRPr sz="1400"/>
          </a:p>
        </p:txBody>
      </p:sp>
      <p:sp>
        <p:nvSpPr>
          <p:cNvPr id="27967" name="Google Shape;27967;p72"/>
          <p:cNvSpPr txBox="1"/>
          <p:nvPr>
            <p:ph type="subTitle" idx="4294967295"/>
          </p:nvPr>
        </p:nvSpPr>
        <p:spPr>
          <a:xfrm>
            <a:off x="2335376" y="1545650"/>
            <a:ext cx="2279100" cy="3528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rPr>
              <a:t>SATURN</a:t>
            </a:r>
            <a:endParaRPr sz="1800">
              <a:solidFill>
                <a:srgbClr val="500000"/>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p:txBody>
      </p:sp>
      <p:sp>
        <p:nvSpPr>
          <p:cNvPr id="27968" name="Google Shape;27968;p72"/>
          <p:cNvSpPr txBox="1"/>
          <p:nvPr>
            <p:ph type="subTitle" idx="4294967295"/>
          </p:nvPr>
        </p:nvSpPr>
        <p:spPr>
          <a:xfrm>
            <a:off x="2335376" y="3220826"/>
            <a:ext cx="2279100" cy="755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but also</a:t>
            </a:r>
            <a:br>
              <a:rPr lang="en-GB"/>
            </a:br>
            <a:r>
              <a:rPr lang="en-GB"/>
              <a:t>high temperatures</a:t>
            </a:r>
            <a:endParaRPr sz="1400"/>
          </a:p>
        </p:txBody>
      </p:sp>
      <p:sp>
        <p:nvSpPr>
          <p:cNvPr id="27969" name="Google Shape;27969;p72"/>
          <p:cNvSpPr txBox="1"/>
          <p:nvPr>
            <p:ph type="subTitle" idx="4294967295"/>
          </p:nvPr>
        </p:nvSpPr>
        <p:spPr>
          <a:xfrm>
            <a:off x="2331501" y="2914700"/>
            <a:ext cx="2279100" cy="352800"/>
          </a:xfrm>
          <a:prstGeom prst="rect">
            <a:avLst/>
          </a:prstGeom>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GB" sz="1800">
                <a:solidFill>
                  <a:srgbClr val="500000"/>
                </a:solidFill>
                <a:latin typeface="RocknRoll One" panose="02020900000000000000" charset="-120"/>
                <a:ea typeface="RocknRoll One" panose="02020900000000000000" charset="-120"/>
                <a:cs typeface="RocknRoll One" panose="02020900000000000000" charset="-120"/>
                <a:sym typeface="RocknRoll One" panose="02020900000000000000" charset="-120"/>
              </a:rPr>
              <a:t>JUPITER</a:t>
            </a:r>
            <a:endParaRPr sz="1800">
              <a:solidFill>
                <a:srgbClr val="500000"/>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p:txBody>
      </p:sp>
      <p:pic>
        <p:nvPicPr>
          <p:cNvPr id="27970" name="Google Shape;27970;p72" title="Points scored">
            <a:hlinkClick r:id="rId1"/>
          </p:cNvPr>
          <p:cNvPicPr preferRelativeResize="0"/>
          <p:nvPr/>
        </p:nvPicPr>
        <p:blipFill rotWithShape="1">
          <a:blip r:embed="rId2"/>
          <a:srcRect l="19214" r="18923"/>
          <a:stretch>
            <a:fillRect/>
          </a:stretch>
        </p:blipFill>
        <p:spPr>
          <a:xfrm>
            <a:off x="4992501" y="1398000"/>
            <a:ext cx="2727351" cy="2726201"/>
          </a:xfrm>
          <a:prstGeom prst="rect">
            <a:avLst/>
          </a:prstGeom>
          <a:noFill/>
          <a:ln>
            <a:noFill/>
          </a:ln>
        </p:spPr>
      </p:pic>
      <p:sp>
        <p:nvSpPr>
          <p:cNvPr id="27971" name="Google Shape;27971;p72"/>
          <p:cNvSpPr txBox="1"/>
          <p:nvPr/>
        </p:nvSpPr>
        <p:spPr>
          <a:xfrm>
            <a:off x="715100" y="4343000"/>
            <a:ext cx="7713900" cy="26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lt2"/>
                </a:solidFill>
                <a:latin typeface="Inria Sans"/>
                <a:ea typeface="Inria Sans"/>
                <a:cs typeface="Inria Sans"/>
                <a:sym typeface="Inria Sans"/>
              </a:rPr>
              <a:t>Follow the link in the graph to modify its data and then paste the new one here. For more info, </a:t>
            </a:r>
            <a:r>
              <a:rPr lang="en-GB" sz="1200" b="1">
                <a:solidFill>
                  <a:schemeClr val="lt2"/>
                </a:solidFill>
                <a:uFill>
                  <a:noFill/>
                </a:uFill>
                <a:latin typeface="Inria Sans"/>
                <a:ea typeface="Inria Sans"/>
                <a:cs typeface="Inria Sans"/>
                <a:sym typeface="Inria Sans"/>
                <a:hlinkClick r:id="rId3"/>
              </a:rPr>
              <a:t>click here</a:t>
            </a:r>
            <a:endParaRPr sz="1200" b="1">
              <a:solidFill>
                <a:schemeClr val="lt2"/>
              </a:solidFill>
              <a:latin typeface="Inria Sans"/>
              <a:ea typeface="Inria Sans"/>
              <a:cs typeface="Inria Sans"/>
              <a:sym typeface="Inria Sans"/>
            </a:endParaRPr>
          </a:p>
        </p:txBody>
      </p:sp>
      <p:sp>
        <p:nvSpPr>
          <p:cNvPr id="27972" name="Google Shape;27972;p72"/>
          <p:cNvSpPr txBox="1"/>
          <p:nvPr/>
        </p:nvSpPr>
        <p:spPr>
          <a:xfrm>
            <a:off x="1454750" y="1726713"/>
            <a:ext cx="6945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100" b="1">
                <a:solidFill>
                  <a:schemeClr val="lt1"/>
                </a:solidFill>
                <a:latin typeface="Inria Sans"/>
                <a:ea typeface="Inria Sans"/>
                <a:cs typeface="Inria Sans"/>
                <a:sym typeface="Inria Sans"/>
              </a:rPr>
              <a:t>8</a:t>
            </a:r>
            <a:r>
              <a:rPr lang="en-GB" sz="2100" b="1">
                <a:solidFill>
                  <a:schemeClr val="lt1"/>
                </a:solidFill>
                <a:latin typeface="Inria Sans"/>
                <a:ea typeface="Inria Sans"/>
                <a:cs typeface="Inria Sans"/>
                <a:sym typeface="Inria Sans"/>
              </a:rPr>
              <a:t>0%</a:t>
            </a:r>
            <a:endParaRPr sz="2100" b="1">
              <a:solidFill>
                <a:schemeClr val="lt1"/>
              </a:solidFill>
              <a:latin typeface="Inria Sans"/>
              <a:ea typeface="Inria Sans"/>
              <a:cs typeface="Inria Sans"/>
              <a:sym typeface="Inria Sans"/>
            </a:endParaRPr>
          </a:p>
        </p:txBody>
      </p:sp>
      <p:sp>
        <p:nvSpPr>
          <p:cNvPr id="27973" name="Google Shape;27973;p72"/>
          <p:cNvSpPr/>
          <p:nvPr/>
        </p:nvSpPr>
        <p:spPr>
          <a:xfrm>
            <a:off x="1424148" y="2911265"/>
            <a:ext cx="755700" cy="75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4" name="Google Shape;27974;p72"/>
          <p:cNvSpPr txBox="1"/>
          <p:nvPr/>
        </p:nvSpPr>
        <p:spPr>
          <a:xfrm>
            <a:off x="1454750" y="3092325"/>
            <a:ext cx="6945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100" b="1">
                <a:solidFill>
                  <a:schemeClr val="lt1"/>
                </a:solidFill>
                <a:latin typeface="Inria Sans"/>
                <a:ea typeface="Inria Sans"/>
                <a:cs typeface="Inria Sans"/>
                <a:sym typeface="Inria Sans"/>
              </a:rPr>
              <a:t>2</a:t>
            </a:r>
            <a:r>
              <a:rPr lang="en-GB" sz="2100" b="1">
                <a:solidFill>
                  <a:schemeClr val="lt1"/>
                </a:solidFill>
                <a:latin typeface="Inria Sans"/>
                <a:ea typeface="Inria Sans"/>
                <a:cs typeface="Inria Sans"/>
                <a:sym typeface="Inria Sans"/>
              </a:rPr>
              <a:t>0%</a:t>
            </a:r>
            <a:endParaRPr sz="2100" b="1">
              <a:solidFill>
                <a:schemeClr val="lt1"/>
              </a:solidFill>
              <a:latin typeface="Inria Sans"/>
              <a:ea typeface="Inria Sans"/>
              <a:cs typeface="Inria Sans"/>
              <a:sym typeface="Inria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27978" name="Shape 27978"/>
        <p:cNvGrpSpPr/>
        <p:nvPr/>
      </p:nvGrpSpPr>
      <p:grpSpPr>
        <a:xfrm>
          <a:off x="0" y="0"/>
          <a:ext cx="0" cy="0"/>
          <a:chOff x="0" y="0"/>
          <a:chExt cx="0" cy="0"/>
        </a:xfrm>
      </p:grpSpPr>
      <p:sp>
        <p:nvSpPr>
          <p:cNvPr id="27979" name="Google Shape;27979;p73"/>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SAVE THE DATE</a:t>
            </a:r>
            <a:endParaRPr lang="en-GB"/>
          </a:p>
        </p:txBody>
      </p:sp>
      <p:graphicFrame>
        <p:nvGraphicFramePr>
          <p:cNvPr id="27980" name="Google Shape;27980;p73"/>
          <p:cNvGraphicFramePr/>
          <p:nvPr/>
        </p:nvGraphicFramePr>
        <p:xfrm>
          <a:off x="3693963" y="1660310"/>
          <a:ext cx="4723600" cy="3000000"/>
        </p:xfrm>
        <a:graphic>
          <a:graphicData uri="http://schemas.openxmlformats.org/drawingml/2006/table">
            <a:tbl>
              <a:tblPr>
                <a:noFill/>
                <a:tableStyleId>{6E350945-D838-418B-9BB8-FE3841DDC2D1}</a:tableStyleId>
              </a:tblPr>
              <a:tblGrid>
                <a:gridCol w="674800"/>
                <a:gridCol w="674800"/>
                <a:gridCol w="674800"/>
                <a:gridCol w="674800"/>
                <a:gridCol w="674800"/>
                <a:gridCol w="674800"/>
                <a:gridCol w="674800"/>
              </a:tblGrid>
              <a:tr h="545025">
                <a:tc gridSpan="7">
                  <a:txBody>
                    <a:bodyPr/>
                    <a:lstStyle/>
                    <a:p>
                      <a:pPr marL="0" lvl="0" indent="0" algn="ctr" rtl="0">
                        <a:spcBef>
                          <a:spcPts val="0"/>
                        </a:spcBef>
                        <a:spcAft>
                          <a:spcPts val="0"/>
                        </a:spcAft>
                        <a:buNone/>
                      </a:pPr>
                      <a:r>
                        <a:rPr lang="en-GB" sz="1800">
                          <a:solidFill>
                            <a:schemeClr val="lt1"/>
                          </a:solidFill>
                          <a:latin typeface="RocknRoll One" panose="02020900000000000000" charset="-120"/>
                          <a:ea typeface="RocknRoll One" panose="02020900000000000000" charset="-120"/>
                          <a:cs typeface="RocknRoll One" panose="02020900000000000000" charset="-120"/>
                          <a:sym typeface="RocknRoll One" panose="02020900000000000000" charset="-120"/>
                        </a:rPr>
                        <a:t>SEPTEMBER</a:t>
                      </a:r>
                      <a:r>
                        <a:rPr lang="en-GB" sz="1800">
                          <a:solidFill>
                            <a:schemeClr val="lt1"/>
                          </a:solidFill>
                          <a:latin typeface="RocknRoll One" panose="02020900000000000000" charset="-120"/>
                          <a:ea typeface="RocknRoll One" panose="02020900000000000000" charset="-120"/>
                          <a:cs typeface="RocknRoll One" panose="02020900000000000000" charset="-120"/>
                          <a:sym typeface="RocknRoll One" panose="02020900000000000000" charset="-120"/>
                        </a:rPr>
                        <a:t> 2022</a:t>
                      </a:r>
                      <a:endParaRPr sz="1800">
                        <a:solidFill>
                          <a:schemeClr val="lt1"/>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solidFill>
                  </a:tcPr>
                </a:tc>
                <a:tc hMerge="1">
                  <a:tcPr/>
                </a:tc>
                <a:tc hMerge="1">
                  <a:tcPr/>
                </a:tc>
                <a:tc hMerge="1">
                  <a:tcPr/>
                </a:tc>
                <a:tc hMerge="1">
                  <a:tcPr/>
                </a:tc>
                <a:tc hMerge="1">
                  <a:tcPr/>
                </a:tc>
                <a:tc hMerge="1">
                  <a:tcPr/>
                </a:tc>
              </a:tr>
              <a:tr h="388275">
                <a:tc>
                  <a:txBody>
                    <a:bodyPr/>
                    <a:lstStyle/>
                    <a:p>
                      <a:pPr marL="0" lvl="0" indent="0" algn="ctr" rtl="0">
                        <a:spcBef>
                          <a:spcPts val="0"/>
                        </a:spcBef>
                        <a:spcAft>
                          <a:spcPts val="0"/>
                        </a:spcAft>
                        <a:buNone/>
                      </a:pPr>
                      <a:r>
                        <a:rPr lang="en-GB" b="1">
                          <a:solidFill>
                            <a:schemeClr val="lt2"/>
                          </a:solidFill>
                          <a:latin typeface="Inria Sans"/>
                          <a:ea typeface="Inria Sans"/>
                          <a:cs typeface="Inria Sans"/>
                          <a:sym typeface="Inria Sans"/>
                        </a:rPr>
                        <a:t>Mon</a:t>
                      </a:r>
                      <a:endParaRPr b="1">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b="1">
                          <a:solidFill>
                            <a:schemeClr val="lt2"/>
                          </a:solidFill>
                          <a:latin typeface="Inria Sans"/>
                          <a:ea typeface="Inria Sans"/>
                          <a:cs typeface="Inria Sans"/>
                          <a:sym typeface="Inria Sans"/>
                        </a:rPr>
                        <a:t>Tue</a:t>
                      </a:r>
                      <a:endParaRPr b="1">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b="1">
                          <a:solidFill>
                            <a:schemeClr val="lt2"/>
                          </a:solidFill>
                          <a:latin typeface="Inria Sans"/>
                          <a:ea typeface="Inria Sans"/>
                          <a:cs typeface="Inria Sans"/>
                          <a:sym typeface="Inria Sans"/>
                        </a:rPr>
                        <a:t>Wed</a:t>
                      </a:r>
                      <a:endParaRPr b="1">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b="1">
                          <a:solidFill>
                            <a:schemeClr val="lt2"/>
                          </a:solidFill>
                          <a:latin typeface="Inria Sans"/>
                          <a:ea typeface="Inria Sans"/>
                          <a:cs typeface="Inria Sans"/>
                          <a:sym typeface="Inria Sans"/>
                        </a:rPr>
                        <a:t>Thu</a:t>
                      </a:r>
                      <a:endParaRPr b="1">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b="1">
                          <a:solidFill>
                            <a:schemeClr val="lt2"/>
                          </a:solidFill>
                          <a:latin typeface="Inria Sans"/>
                          <a:ea typeface="Inria Sans"/>
                          <a:cs typeface="Inria Sans"/>
                          <a:sym typeface="Inria Sans"/>
                        </a:rPr>
                        <a:t>Fri</a:t>
                      </a:r>
                      <a:endParaRPr b="1">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b="1">
                          <a:solidFill>
                            <a:schemeClr val="lt2"/>
                          </a:solidFill>
                          <a:latin typeface="Inria Sans"/>
                          <a:ea typeface="Inria Sans"/>
                          <a:cs typeface="Inria Sans"/>
                          <a:sym typeface="Inria Sans"/>
                        </a:rPr>
                        <a:t>Sat</a:t>
                      </a:r>
                      <a:endParaRPr b="1">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b="1">
                          <a:solidFill>
                            <a:schemeClr val="lt2"/>
                          </a:solidFill>
                          <a:latin typeface="Inria Sans"/>
                          <a:ea typeface="Inria Sans"/>
                          <a:cs typeface="Inria Sans"/>
                          <a:sym typeface="Inria Sans"/>
                        </a:rPr>
                        <a:t>Sun</a:t>
                      </a:r>
                      <a:endParaRPr b="1">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r>
              <a:tr h="388275">
                <a:tc>
                  <a:txBody>
                    <a:bodyPr/>
                    <a:lstStyle/>
                    <a:p>
                      <a:pPr marL="0" lvl="0" indent="0" algn="ctr" rtl="0">
                        <a:spcBef>
                          <a:spcPts val="0"/>
                        </a:spcBef>
                        <a:spcAft>
                          <a:spcPts val="0"/>
                        </a:spcAft>
                        <a:buNone/>
                      </a:pP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1</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1"/>
                          </a:solidFill>
                          <a:latin typeface="Inria Sans"/>
                          <a:ea typeface="Inria Sans"/>
                          <a:cs typeface="Inria Sans"/>
                          <a:sym typeface="Inria Sans"/>
                        </a:rPr>
                        <a:t>2</a:t>
                      </a:r>
                      <a:endParaRPr>
                        <a:solidFill>
                          <a:schemeClr val="lt1"/>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3</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4</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r>
              <a:tr h="388275">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5</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6</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7</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8</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9</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10</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11</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r>
              <a:tr h="388275">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12</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13</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14</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15</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16</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17</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18</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r>
              <a:tr h="388275">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21</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22</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23</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24</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25</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26</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25</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r>
              <a:tr h="388275">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26</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27</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28</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29</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2"/>
                          </a:solidFill>
                          <a:latin typeface="Inria Sans"/>
                          <a:ea typeface="Inria Sans"/>
                          <a:cs typeface="Inria Sans"/>
                          <a:sym typeface="Inria Sans"/>
                        </a:rPr>
                        <a:t>30</a:t>
                      </a: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2"/>
                        </a:solidFill>
                        <a:latin typeface="Inria Sans"/>
                        <a:ea typeface="Inria Sans"/>
                        <a:cs typeface="Inria Sans"/>
                        <a:sym typeface="Inria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r>
            </a:tbl>
          </a:graphicData>
        </a:graphic>
      </p:graphicFrame>
      <p:sp>
        <p:nvSpPr>
          <p:cNvPr id="27981" name="Google Shape;27981;p73"/>
          <p:cNvSpPr txBox="1"/>
          <p:nvPr/>
        </p:nvSpPr>
        <p:spPr>
          <a:xfrm>
            <a:off x="1250950" y="2575600"/>
            <a:ext cx="2123400" cy="161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2"/>
                </a:solidFill>
                <a:latin typeface="Inria Sans"/>
                <a:ea typeface="Inria Sans"/>
                <a:cs typeface="Inria Sans"/>
                <a:sym typeface="Inria Sans"/>
              </a:rPr>
              <a:t>Saturn is a gas giant and has several rings. It's composed mostly of hydrogen and helium. It was named after the Roman god of wealth and agriculture</a:t>
            </a:r>
            <a:endParaRPr>
              <a:solidFill>
                <a:schemeClr val="lt2"/>
              </a:solidFill>
              <a:latin typeface="Inria Sans"/>
              <a:ea typeface="Inria Sans"/>
              <a:cs typeface="Inria Sans"/>
              <a:sym typeface="Inria Sans"/>
            </a:endParaRPr>
          </a:p>
        </p:txBody>
      </p:sp>
      <p:sp>
        <p:nvSpPr>
          <p:cNvPr id="27982" name="Google Shape;27982;p73"/>
          <p:cNvSpPr txBox="1"/>
          <p:nvPr/>
        </p:nvSpPr>
        <p:spPr>
          <a:xfrm>
            <a:off x="1250950" y="1660300"/>
            <a:ext cx="2123400" cy="97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rPr>
              <a:t>VIETNAM INDEPENDENCE DAY</a:t>
            </a:r>
            <a:endPara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p:txBody>
      </p:sp>
      <p:sp>
        <p:nvSpPr>
          <p:cNvPr id="27983" name="Google Shape;27983;p73"/>
          <p:cNvSpPr/>
          <p:nvPr/>
        </p:nvSpPr>
        <p:spPr>
          <a:xfrm>
            <a:off x="711929" y="1921447"/>
            <a:ext cx="457500" cy="457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984" name="Google Shape;27984;p73"/>
          <p:cNvGrpSpPr/>
          <p:nvPr/>
        </p:nvGrpSpPr>
        <p:grpSpPr>
          <a:xfrm>
            <a:off x="-1" y="-99994"/>
            <a:ext cx="1489485" cy="1156588"/>
            <a:chOff x="3717800" y="1358475"/>
            <a:chExt cx="1099900" cy="854075"/>
          </a:xfrm>
        </p:grpSpPr>
        <p:sp>
          <p:nvSpPr>
            <p:cNvPr id="27985" name="Google Shape;27985;p73"/>
            <p:cNvSpPr/>
            <p:nvPr/>
          </p:nvSpPr>
          <p:spPr>
            <a:xfrm>
              <a:off x="3721325" y="1428425"/>
              <a:ext cx="373700" cy="440100"/>
            </a:xfrm>
            <a:custGeom>
              <a:avLst/>
              <a:gdLst/>
              <a:ahLst/>
              <a:cxnLst/>
              <a:rect l="l" t="t" r="r" b="b"/>
              <a:pathLst>
                <a:path w="14948" h="17604" fill="none" extrusionOk="0">
                  <a:moveTo>
                    <a:pt x="2148" y="14722"/>
                  </a:moveTo>
                  <a:lnTo>
                    <a:pt x="0" y="0"/>
                  </a:lnTo>
                  <a:lnTo>
                    <a:pt x="9551" y="8844"/>
                  </a:lnTo>
                  <a:lnTo>
                    <a:pt x="14948" y="17604"/>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6" name="Google Shape;27986;p73"/>
            <p:cNvSpPr/>
            <p:nvPr/>
          </p:nvSpPr>
          <p:spPr>
            <a:xfrm>
              <a:off x="3960075" y="1649525"/>
              <a:ext cx="228925" cy="113050"/>
            </a:xfrm>
            <a:custGeom>
              <a:avLst/>
              <a:gdLst/>
              <a:ahLst/>
              <a:cxnLst/>
              <a:rect l="l" t="t" r="r" b="b"/>
              <a:pathLst>
                <a:path w="9157" h="4522" fill="none" extrusionOk="0">
                  <a:moveTo>
                    <a:pt x="9156" y="4521"/>
                  </a:moveTo>
                  <a:lnTo>
                    <a:pt x="1"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7" name="Google Shape;27987;p73"/>
            <p:cNvSpPr/>
            <p:nvPr/>
          </p:nvSpPr>
          <p:spPr>
            <a:xfrm>
              <a:off x="3721325" y="1428425"/>
              <a:ext cx="628025" cy="229600"/>
            </a:xfrm>
            <a:custGeom>
              <a:avLst/>
              <a:gdLst/>
              <a:ahLst/>
              <a:cxnLst/>
              <a:rect l="l" t="t" r="r" b="b"/>
              <a:pathLst>
                <a:path w="25121" h="9184" fill="none" extrusionOk="0">
                  <a:moveTo>
                    <a:pt x="25120" y="9184"/>
                  </a:moveTo>
                  <a:lnTo>
                    <a:pt x="18480" y="2798"/>
                  </a:lnTo>
                  <a:lnTo>
                    <a:pt x="0" y="0"/>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8" name="Google Shape;27988;p73"/>
            <p:cNvSpPr/>
            <p:nvPr/>
          </p:nvSpPr>
          <p:spPr>
            <a:xfrm>
              <a:off x="4183300" y="1466575"/>
              <a:ext cx="357475" cy="31800"/>
            </a:xfrm>
            <a:custGeom>
              <a:avLst/>
              <a:gdLst/>
              <a:ahLst/>
              <a:cxnLst/>
              <a:rect l="l" t="t" r="r" b="b"/>
              <a:pathLst>
                <a:path w="14299" h="1272" fill="none" extrusionOk="0">
                  <a:moveTo>
                    <a:pt x="14299" y="0"/>
                  </a:moveTo>
                  <a:lnTo>
                    <a:pt x="1" y="127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9" name="Google Shape;27989;p73"/>
            <p:cNvSpPr/>
            <p:nvPr/>
          </p:nvSpPr>
          <p:spPr>
            <a:xfrm>
              <a:off x="3717800" y="1796450"/>
              <a:ext cx="90425" cy="286125"/>
            </a:xfrm>
            <a:custGeom>
              <a:avLst/>
              <a:gdLst/>
              <a:ahLst/>
              <a:cxnLst/>
              <a:rect l="l" t="t" r="r" b="b"/>
              <a:pathLst>
                <a:path w="3617" h="11445" extrusionOk="0">
                  <a:moveTo>
                    <a:pt x="2289" y="1"/>
                  </a:moveTo>
                  <a:lnTo>
                    <a:pt x="2289" y="1"/>
                  </a:lnTo>
                  <a:cubicBezTo>
                    <a:pt x="2289" y="1"/>
                    <a:pt x="0" y="6133"/>
                    <a:pt x="2402" y="11445"/>
                  </a:cubicBezTo>
                  <a:cubicBezTo>
                    <a:pt x="3617" y="7715"/>
                    <a:pt x="3589" y="3702"/>
                    <a:pt x="2289"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0" name="Google Shape;27990;p73"/>
            <p:cNvSpPr/>
            <p:nvPr/>
          </p:nvSpPr>
          <p:spPr>
            <a:xfrm>
              <a:off x="4078775" y="1868500"/>
              <a:ext cx="190750" cy="344050"/>
            </a:xfrm>
            <a:custGeom>
              <a:avLst/>
              <a:gdLst/>
              <a:ahLst/>
              <a:cxnLst/>
              <a:rect l="l" t="t" r="r" b="b"/>
              <a:pathLst>
                <a:path w="7630" h="13762" extrusionOk="0">
                  <a:moveTo>
                    <a:pt x="650" y="1"/>
                  </a:moveTo>
                  <a:lnTo>
                    <a:pt x="650" y="1"/>
                  </a:lnTo>
                  <a:cubicBezTo>
                    <a:pt x="0" y="5087"/>
                    <a:pt x="2797" y="9608"/>
                    <a:pt x="7629" y="13762"/>
                  </a:cubicBezTo>
                  <a:cubicBezTo>
                    <a:pt x="7177" y="5568"/>
                    <a:pt x="650" y="1"/>
                    <a:pt x="650"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1" name="Google Shape;27991;p73"/>
            <p:cNvSpPr/>
            <p:nvPr/>
          </p:nvSpPr>
          <p:spPr>
            <a:xfrm>
              <a:off x="4182600" y="1748125"/>
              <a:ext cx="194300" cy="135950"/>
            </a:xfrm>
            <a:custGeom>
              <a:avLst/>
              <a:gdLst/>
              <a:ahLst/>
              <a:cxnLst/>
              <a:rect l="l" t="t" r="r" b="b"/>
              <a:pathLst>
                <a:path w="7772" h="5438" extrusionOk="0">
                  <a:moveTo>
                    <a:pt x="1744" y="1"/>
                  </a:moveTo>
                  <a:cubicBezTo>
                    <a:pt x="1185" y="1"/>
                    <a:pt x="602" y="141"/>
                    <a:pt x="1" y="464"/>
                  </a:cubicBezTo>
                  <a:lnTo>
                    <a:pt x="7771" y="5438"/>
                  </a:lnTo>
                  <a:cubicBezTo>
                    <a:pt x="7771" y="5438"/>
                    <a:pt x="5231" y="1"/>
                    <a:pt x="1744"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2" name="Google Shape;27992;p73"/>
            <p:cNvSpPr/>
            <p:nvPr/>
          </p:nvSpPr>
          <p:spPr>
            <a:xfrm>
              <a:off x="4344375" y="1630125"/>
              <a:ext cx="267750" cy="85125"/>
            </a:xfrm>
            <a:custGeom>
              <a:avLst/>
              <a:gdLst/>
              <a:ahLst/>
              <a:cxnLst/>
              <a:rect l="l" t="t" r="r" b="b"/>
              <a:pathLst>
                <a:path w="10710" h="3405" extrusionOk="0">
                  <a:moveTo>
                    <a:pt x="2206" y="0"/>
                  </a:moveTo>
                  <a:cubicBezTo>
                    <a:pt x="1285" y="0"/>
                    <a:pt x="501" y="259"/>
                    <a:pt x="0" y="918"/>
                  </a:cubicBezTo>
                  <a:lnTo>
                    <a:pt x="10710" y="3404"/>
                  </a:lnTo>
                  <a:cubicBezTo>
                    <a:pt x="10710" y="3404"/>
                    <a:pt x="5551" y="0"/>
                    <a:pt x="2206"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3" name="Google Shape;27993;p73"/>
            <p:cNvSpPr/>
            <p:nvPr/>
          </p:nvSpPr>
          <p:spPr>
            <a:xfrm>
              <a:off x="4188975" y="1358475"/>
              <a:ext cx="163200" cy="139900"/>
            </a:xfrm>
            <a:custGeom>
              <a:avLst/>
              <a:gdLst/>
              <a:ahLst/>
              <a:cxnLst/>
              <a:rect l="l" t="t" r="r" b="b"/>
              <a:pathLst>
                <a:path w="6528" h="5596" extrusionOk="0">
                  <a:moveTo>
                    <a:pt x="6527" y="1"/>
                  </a:moveTo>
                  <a:cubicBezTo>
                    <a:pt x="6527" y="1"/>
                    <a:pt x="0" y="1527"/>
                    <a:pt x="57" y="5596"/>
                  </a:cubicBezTo>
                  <a:lnTo>
                    <a:pt x="6527" y="1"/>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4" name="Google Shape;27994;p73"/>
            <p:cNvSpPr/>
            <p:nvPr/>
          </p:nvSpPr>
          <p:spPr>
            <a:xfrm>
              <a:off x="4540750" y="1420550"/>
              <a:ext cx="195000" cy="46050"/>
            </a:xfrm>
            <a:custGeom>
              <a:avLst/>
              <a:gdLst/>
              <a:ahLst/>
              <a:cxnLst/>
              <a:rect l="l" t="t" r="r" b="b"/>
              <a:pathLst>
                <a:path w="7800" h="1842" extrusionOk="0">
                  <a:moveTo>
                    <a:pt x="3667" y="1"/>
                  </a:moveTo>
                  <a:cubicBezTo>
                    <a:pt x="2232" y="1"/>
                    <a:pt x="786" y="421"/>
                    <a:pt x="1" y="1841"/>
                  </a:cubicBezTo>
                  <a:lnTo>
                    <a:pt x="7799" y="880"/>
                  </a:lnTo>
                  <a:cubicBezTo>
                    <a:pt x="7799" y="880"/>
                    <a:pt x="5744" y="1"/>
                    <a:pt x="366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5" name="Google Shape;27995;p73"/>
            <p:cNvSpPr/>
            <p:nvPr/>
          </p:nvSpPr>
          <p:spPr>
            <a:xfrm>
              <a:off x="3775000" y="1796450"/>
              <a:ext cx="192875" cy="210550"/>
            </a:xfrm>
            <a:custGeom>
              <a:avLst/>
              <a:gdLst/>
              <a:ahLst/>
              <a:cxnLst/>
              <a:rect l="l" t="t" r="r" b="b"/>
              <a:pathLst>
                <a:path w="7715" h="8422" extrusionOk="0">
                  <a:moveTo>
                    <a:pt x="1" y="1"/>
                  </a:moveTo>
                  <a:lnTo>
                    <a:pt x="1" y="1"/>
                  </a:lnTo>
                  <a:cubicBezTo>
                    <a:pt x="1611" y="3222"/>
                    <a:pt x="4183" y="6019"/>
                    <a:pt x="7715" y="8421"/>
                  </a:cubicBezTo>
                  <a:cubicBezTo>
                    <a:pt x="7715" y="8421"/>
                    <a:pt x="4352" y="1696"/>
                    <a:pt x="1"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6" name="Google Shape;27996;p73"/>
            <p:cNvSpPr/>
            <p:nvPr/>
          </p:nvSpPr>
          <p:spPr>
            <a:xfrm>
              <a:off x="4095000" y="1866400"/>
              <a:ext cx="286825" cy="156125"/>
            </a:xfrm>
            <a:custGeom>
              <a:avLst/>
              <a:gdLst/>
              <a:ahLst/>
              <a:cxnLst/>
              <a:rect l="l" t="t" r="r" b="b"/>
              <a:pathLst>
                <a:path w="11473" h="6245" extrusionOk="0">
                  <a:moveTo>
                    <a:pt x="941" y="0"/>
                  </a:moveTo>
                  <a:cubicBezTo>
                    <a:pt x="624" y="0"/>
                    <a:pt x="309" y="27"/>
                    <a:pt x="1" y="85"/>
                  </a:cubicBezTo>
                  <a:cubicBezTo>
                    <a:pt x="2798" y="2741"/>
                    <a:pt x="6585" y="4832"/>
                    <a:pt x="11473" y="6245"/>
                  </a:cubicBezTo>
                  <a:cubicBezTo>
                    <a:pt x="11473" y="6245"/>
                    <a:pt x="5776" y="0"/>
                    <a:pt x="94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7" name="Google Shape;27997;p73"/>
            <p:cNvSpPr/>
            <p:nvPr/>
          </p:nvSpPr>
          <p:spPr>
            <a:xfrm>
              <a:off x="3986925" y="1468675"/>
              <a:ext cx="168150" cy="195000"/>
            </a:xfrm>
            <a:custGeom>
              <a:avLst/>
              <a:gdLst/>
              <a:ahLst/>
              <a:cxnLst/>
              <a:rect l="l" t="t" r="r" b="b"/>
              <a:pathLst>
                <a:path w="6726" h="7800" extrusionOk="0">
                  <a:moveTo>
                    <a:pt x="1" y="1"/>
                  </a:moveTo>
                  <a:cubicBezTo>
                    <a:pt x="481" y="2770"/>
                    <a:pt x="3222" y="5313"/>
                    <a:pt x="6726" y="7800"/>
                  </a:cubicBezTo>
                  <a:cubicBezTo>
                    <a:pt x="6726" y="7800"/>
                    <a:pt x="3787" y="1414"/>
                    <a:pt x="1"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8" name="Google Shape;27998;p73"/>
            <p:cNvSpPr/>
            <p:nvPr/>
          </p:nvSpPr>
          <p:spPr>
            <a:xfrm>
              <a:off x="4344375" y="1653050"/>
              <a:ext cx="223950" cy="226800"/>
            </a:xfrm>
            <a:custGeom>
              <a:avLst/>
              <a:gdLst/>
              <a:ahLst/>
              <a:cxnLst/>
              <a:rect l="l" t="t" r="r" b="b"/>
              <a:pathLst>
                <a:path w="8958" h="9072" extrusionOk="0">
                  <a:moveTo>
                    <a:pt x="0" y="1"/>
                  </a:moveTo>
                  <a:lnTo>
                    <a:pt x="0" y="1"/>
                  </a:lnTo>
                  <a:cubicBezTo>
                    <a:pt x="1" y="1"/>
                    <a:pt x="2487" y="7376"/>
                    <a:pt x="8958" y="9071"/>
                  </a:cubicBezTo>
                  <a:cubicBezTo>
                    <a:pt x="7291" y="4380"/>
                    <a:pt x="4126" y="1583"/>
                    <a:pt x="0"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9" name="Google Shape;27999;p73"/>
            <p:cNvSpPr/>
            <p:nvPr/>
          </p:nvSpPr>
          <p:spPr>
            <a:xfrm>
              <a:off x="4540750" y="1466575"/>
              <a:ext cx="276950" cy="148350"/>
            </a:xfrm>
            <a:custGeom>
              <a:avLst/>
              <a:gdLst/>
              <a:ahLst/>
              <a:cxnLst/>
              <a:rect l="l" t="t" r="r" b="b"/>
              <a:pathLst>
                <a:path w="11078" h="5934" extrusionOk="0">
                  <a:moveTo>
                    <a:pt x="1" y="0"/>
                  </a:moveTo>
                  <a:cubicBezTo>
                    <a:pt x="1" y="0"/>
                    <a:pt x="6189" y="5849"/>
                    <a:pt x="11077" y="5934"/>
                  </a:cubicBezTo>
                  <a:cubicBezTo>
                    <a:pt x="7658" y="2034"/>
                    <a:pt x="3872" y="735"/>
                    <a:pt x="1"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28003" name="Shape 28003"/>
        <p:cNvGrpSpPr/>
        <p:nvPr/>
      </p:nvGrpSpPr>
      <p:grpSpPr>
        <a:xfrm>
          <a:off x="0" y="0"/>
          <a:ext cx="0" cy="0"/>
          <a:chOff x="0" y="0"/>
          <a:chExt cx="0" cy="0"/>
        </a:xfrm>
      </p:grpSpPr>
      <p:sp>
        <p:nvSpPr>
          <p:cNvPr id="28004" name="Google Shape;28004;p74"/>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DIVISION OF THE COUNTRY</a:t>
            </a:r>
            <a:endParaRPr lang="en-GB"/>
          </a:p>
        </p:txBody>
      </p:sp>
      <p:sp>
        <p:nvSpPr>
          <p:cNvPr id="28005" name="Google Shape;28005;p74"/>
          <p:cNvSpPr/>
          <p:nvPr/>
        </p:nvSpPr>
        <p:spPr>
          <a:xfrm>
            <a:off x="3696887" y="1518476"/>
            <a:ext cx="32" cy="915"/>
          </a:xfrm>
          <a:custGeom>
            <a:avLst/>
            <a:gdLst/>
            <a:ahLst/>
            <a:cxnLst/>
            <a:rect l="l" t="t" r="r" b="b"/>
            <a:pathLst>
              <a:path w="1" h="29" extrusionOk="0">
                <a:moveTo>
                  <a:pt x="1" y="29"/>
                </a:moveTo>
                <a:lnTo>
                  <a:pt x="1" y="29"/>
                </a:lnTo>
                <a:cubicBezTo>
                  <a:pt x="1" y="29"/>
                  <a:pt x="1" y="0"/>
                  <a:pt x="1" y="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6" name="Google Shape;28006;p74"/>
          <p:cNvSpPr/>
          <p:nvPr/>
        </p:nvSpPr>
        <p:spPr>
          <a:xfrm>
            <a:off x="4182011" y="2728259"/>
            <a:ext cx="13" cy="13"/>
          </a:xfrm>
          <a:custGeom>
            <a:avLst/>
            <a:gdLst/>
            <a:ahLst/>
            <a:cxnLst/>
            <a:rect l="l" t="t" r="r" b="b"/>
            <a:pathLst>
              <a:path w="1" h="1" extrusionOk="0">
                <a:moveTo>
                  <a:pt x="1"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007" name="Google Shape;28007;p74"/>
          <p:cNvGrpSpPr/>
          <p:nvPr/>
        </p:nvGrpSpPr>
        <p:grpSpPr>
          <a:xfrm>
            <a:off x="3886327" y="1804251"/>
            <a:ext cx="1371355" cy="2804129"/>
            <a:chOff x="3886327" y="1804251"/>
            <a:chExt cx="1371355" cy="2804129"/>
          </a:xfrm>
        </p:grpSpPr>
        <p:sp>
          <p:nvSpPr>
            <p:cNvPr id="28008" name="Google Shape;28008;p74"/>
            <p:cNvSpPr/>
            <p:nvPr/>
          </p:nvSpPr>
          <p:spPr>
            <a:xfrm>
              <a:off x="3886327" y="1804251"/>
              <a:ext cx="1091489" cy="1286558"/>
            </a:xfrm>
            <a:custGeom>
              <a:avLst/>
              <a:gdLst/>
              <a:ahLst/>
              <a:cxnLst/>
              <a:rect l="l" t="t" r="r" b="b"/>
              <a:pathLst>
                <a:path w="81424" h="95976" extrusionOk="0">
                  <a:moveTo>
                    <a:pt x="41914" y="69857"/>
                  </a:moveTo>
                  <a:lnTo>
                    <a:pt x="40898" y="73008"/>
                  </a:lnTo>
                  <a:cubicBezTo>
                    <a:pt x="46164" y="75827"/>
                    <a:pt x="50890" y="79579"/>
                    <a:pt x="54808" y="84098"/>
                  </a:cubicBezTo>
                  <a:cubicBezTo>
                    <a:pt x="56570" y="86129"/>
                    <a:pt x="58207" y="88327"/>
                    <a:pt x="59783" y="90462"/>
                  </a:cubicBezTo>
                  <a:cubicBezTo>
                    <a:pt x="61171" y="92369"/>
                    <a:pt x="62560" y="94255"/>
                    <a:pt x="64011" y="95976"/>
                  </a:cubicBezTo>
                  <a:cubicBezTo>
                    <a:pt x="66167" y="94525"/>
                    <a:pt x="68240" y="92949"/>
                    <a:pt x="70230" y="91249"/>
                  </a:cubicBezTo>
                  <a:cubicBezTo>
                    <a:pt x="65815" y="85362"/>
                    <a:pt x="62063" y="78584"/>
                    <a:pt x="57565" y="72883"/>
                  </a:cubicBezTo>
                  <a:cubicBezTo>
                    <a:pt x="55616" y="70417"/>
                    <a:pt x="53709" y="67867"/>
                    <a:pt x="52569" y="64944"/>
                  </a:cubicBezTo>
                  <a:cubicBezTo>
                    <a:pt x="49377" y="56632"/>
                    <a:pt x="53377" y="46993"/>
                    <a:pt x="59741" y="40712"/>
                  </a:cubicBezTo>
                  <a:cubicBezTo>
                    <a:pt x="65856" y="34659"/>
                    <a:pt x="73837" y="30949"/>
                    <a:pt x="81424" y="26865"/>
                  </a:cubicBezTo>
                  <a:cubicBezTo>
                    <a:pt x="79517" y="25248"/>
                    <a:pt x="77029" y="24502"/>
                    <a:pt x="74542" y="24751"/>
                  </a:cubicBezTo>
                  <a:cubicBezTo>
                    <a:pt x="74272" y="24792"/>
                    <a:pt x="74023" y="24833"/>
                    <a:pt x="73754" y="24875"/>
                  </a:cubicBezTo>
                  <a:cubicBezTo>
                    <a:pt x="72883" y="25020"/>
                    <a:pt x="71888" y="25186"/>
                    <a:pt x="70831" y="24979"/>
                  </a:cubicBezTo>
                  <a:cubicBezTo>
                    <a:pt x="69152" y="24647"/>
                    <a:pt x="67888" y="23424"/>
                    <a:pt x="66975" y="22533"/>
                  </a:cubicBezTo>
                  <a:lnTo>
                    <a:pt x="60529" y="16376"/>
                  </a:lnTo>
                  <a:cubicBezTo>
                    <a:pt x="59700" y="15568"/>
                    <a:pt x="58539" y="14469"/>
                    <a:pt x="58166" y="12935"/>
                  </a:cubicBezTo>
                  <a:cubicBezTo>
                    <a:pt x="57606" y="10593"/>
                    <a:pt x="58995" y="8665"/>
                    <a:pt x="60425" y="7338"/>
                  </a:cubicBezTo>
                  <a:cubicBezTo>
                    <a:pt x="54890" y="6053"/>
                    <a:pt x="49584" y="3835"/>
                    <a:pt x="44775" y="788"/>
                  </a:cubicBezTo>
                  <a:cubicBezTo>
                    <a:pt x="44236" y="435"/>
                    <a:pt x="43780" y="166"/>
                    <a:pt x="43386" y="104"/>
                  </a:cubicBezTo>
                  <a:cubicBezTo>
                    <a:pt x="42640" y="0"/>
                    <a:pt x="41831" y="518"/>
                    <a:pt x="40961" y="1099"/>
                  </a:cubicBezTo>
                  <a:cubicBezTo>
                    <a:pt x="35488" y="4788"/>
                    <a:pt x="29788" y="8250"/>
                    <a:pt x="24046" y="11401"/>
                  </a:cubicBezTo>
                  <a:cubicBezTo>
                    <a:pt x="23465" y="11712"/>
                    <a:pt x="22761" y="11525"/>
                    <a:pt x="22429" y="10966"/>
                  </a:cubicBezTo>
                  <a:lnTo>
                    <a:pt x="20480" y="7711"/>
                  </a:lnTo>
                  <a:lnTo>
                    <a:pt x="17848" y="10220"/>
                  </a:lnTo>
                  <a:cubicBezTo>
                    <a:pt x="17247" y="10821"/>
                    <a:pt x="16231" y="10613"/>
                    <a:pt x="15899" y="9826"/>
                  </a:cubicBezTo>
                  <a:cubicBezTo>
                    <a:pt x="15630" y="9183"/>
                    <a:pt x="15236" y="8623"/>
                    <a:pt x="14718" y="8167"/>
                  </a:cubicBezTo>
                  <a:cubicBezTo>
                    <a:pt x="13350" y="9639"/>
                    <a:pt x="11256" y="10406"/>
                    <a:pt x="8914" y="10199"/>
                  </a:cubicBezTo>
                  <a:cubicBezTo>
                    <a:pt x="6986" y="10012"/>
                    <a:pt x="5286" y="9204"/>
                    <a:pt x="4167" y="7960"/>
                  </a:cubicBezTo>
                  <a:cubicBezTo>
                    <a:pt x="3255" y="9556"/>
                    <a:pt x="2114" y="11152"/>
                    <a:pt x="663" y="12458"/>
                  </a:cubicBezTo>
                  <a:cubicBezTo>
                    <a:pt x="456" y="12645"/>
                    <a:pt x="228" y="12769"/>
                    <a:pt x="0" y="12935"/>
                  </a:cubicBezTo>
                  <a:cubicBezTo>
                    <a:pt x="1907" y="16210"/>
                    <a:pt x="4042" y="19361"/>
                    <a:pt x="6405" y="22346"/>
                  </a:cubicBezTo>
                  <a:cubicBezTo>
                    <a:pt x="6799" y="21724"/>
                    <a:pt x="7110" y="21061"/>
                    <a:pt x="7338" y="20356"/>
                  </a:cubicBezTo>
                  <a:cubicBezTo>
                    <a:pt x="7483" y="19879"/>
                    <a:pt x="7898" y="19548"/>
                    <a:pt x="8395" y="19506"/>
                  </a:cubicBezTo>
                  <a:cubicBezTo>
                    <a:pt x="10137" y="19382"/>
                    <a:pt x="11878" y="19817"/>
                    <a:pt x="13350" y="20750"/>
                  </a:cubicBezTo>
                  <a:cubicBezTo>
                    <a:pt x="13889" y="21102"/>
                    <a:pt x="14075" y="21807"/>
                    <a:pt x="13743" y="22367"/>
                  </a:cubicBezTo>
                  <a:cubicBezTo>
                    <a:pt x="12437" y="24709"/>
                    <a:pt x="12562" y="27943"/>
                    <a:pt x="14075" y="30596"/>
                  </a:cubicBezTo>
                  <a:cubicBezTo>
                    <a:pt x="15443" y="32959"/>
                    <a:pt x="17889" y="34970"/>
                    <a:pt x="20978" y="36234"/>
                  </a:cubicBezTo>
                  <a:cubicBezTo>
                    <a:pt x="21185" y="36338"/>
                    <a:pt x="21392" y="36400"/>
                    <a:pt x="21620" y="36421"/>
                  </a:cubicBezTo>
                  <a:cubicBezTo>
                    <a:pt x="21890" y="36421"/>
                    <a:pt x="22284" y="35965"/>
                    <a:pt x="22615" y="35613"/>
                  </a:cubicBezTo>
                  <a:lnTo>
                    <a:pt x="22864" y="35322"/>
                  </a:lnTo>
                  <a:cubicBezTo>
                    <a:pt x="24564" y="33540"/>
                    <a:pt x="27197" y="32628"/>
                    <a:pt x="29933" y="32918"/>
                  </a:cubicBezTo>
                  <a:cubicBezTo>
                    <a:pt x="32669" y="33187"/>
                    <a:pt x="35053" y="34618"/>
                    <a:pt x="36338" y="36732"/>
                  </a:cubicBezTo>
                  <a:cubicBezTo>
                    <a:pt x="36566" y="37084"/>
                    <a:pt x="36587" y="37520"/>
                    <a:pt x="36400" y="37893"/>
                  </a:cubicBezTo>
                  <a:cubicBezTo>
                    <a:pt x="35737" y="39282"/>
                    <a:pt x="34846" y="40546"/>
                    <a:pt x="33747" y="41624"/>
                  </a:cubicBezTo>
                  <a:lnTo>
                    <a:pt x="39613" y="46931"/>
                  </a:lnTo>
                  <a:cubicBezTo>
                    <a:pt x="40049" y="47304"/>
                    <a:pt x="40857" y="48029"/>
                    <a:pt x="40898" y="49128"/>
                  </a:cubicBezTo>
                  <a:cubicBezTo>
                    <a:pt x="40940" y="50081"/>
                    <a:pt x="40380" y="50807"/>
                    <a:pt x="40049" y="51242"/>
                  </a:cubicBezTo>
                  <a:lnTo>
                    <a:pt x="35923" y="56487"/>
                  </a:lnTo>
                  <a:cubicBezTo>
                    <a:pt x="35613" y="56881"/>
                    <a:pt x="35074" y="57046"/>
                    <a:pt x="34597" y="56901"/>
                  </a:cubicBezTo>
                  <a:cubicBezTo>
                    <a:pt x="32254" y="56155"/>
                    <a:pt x="30036" y="55015"/>
                    <a:pt x="28088" y="53523"/>
                  </a:cubicBezTo>
                  <a:lnTo>
                    <a:pt x="25911" y="56798"/>
                  </a:lnTo>
                  <a:cubicBezTo>
                    <a:pt x="28461" y="58622"/>
                    <a:pt x="30886" y="60508"/>
                    <a:pt x="33249" y="62332"/>
                  </a:cubicBezTo>
                  <a:cubicBezTo>
                    <a:pt x="35861" y="64385"/>
                    <a:pt x="38577" y="66478"/>
                    <a:pt x="41458" y="68489"/>
                  </a:cubicBezTo>
                  <a:cubicBezTo>
                    <a:pt x="41893" y="68800"/>
                    <a:pt x="42080" y="69360"/>
                    <a:pt x="41914" y="698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9" name="Google Shape;28009;p74"/>
            <p:cNvSpPr/>
            <p:nvPr/>
          </p:nvSpPr>
          <p:spPr>
            <a:xfrm>
              <a:off x="4363474" y="3055062"/>
              <a:ext cx="894207" cy="1553318"/>
            </a:xfrm>
            <a:custGeom>
              <a:avLst/>
              <a:gdLst/>
              <a:ahLst/>
              <a:cxnLst/>
              <a:rect l="l" t="t" r="r" b="b"/>
              <a:pathLst>
                <a:path w="66707" h="115876" extrusionOk="0">
                  <a:moveTo>
                    <a:pt x="61649" y="27259"/>
                  </a:moveTo>
                  <a:cubicBezTo>
                    <a:pt x="59555" y="20315"/>
                    <a:pt x="55990" y="12956"/>
                    <a:pt x="49253" y="10282"/>
                  </a:cubicBezTo>
                  <a:cubicBezTo>
                    <a:pt x="43946" y="8189"/>
                    <a:pt x="39821" y="4437"/>
                    <a:pt x="36235" y="1"/>
                  </a:cubicBezTo>
                  <a:cubicBezTo>
                    <a:pt x="34287" y="1659"/>
                    <a:pt x="32276" y="3214"/>
                    <a:pt x="30161" y="4644"/>
                  </a:cubicBezTo>
                  <a:cubicBezTo>
                    <a:pt x="32151" y="6758"/>
                    <a:pt x="34328" y="8582"/>
                    <a:pt x="36919" y="9888"/>
                  </a:cubicBezTo>
                  <a:cubicBezTo>
                    <a:pt x="37582" y="10220"/>
                    <a:pt x="37790" y="11070"/>
                    <a:pt x="37354" y="11671"/>
                  </a:cubicBezTo>
                  <a:cubicBezTo>
                    <a:pt x="36235" y="13226"/>
                    <a:pt x="35344" y="14925"/>
                    <a:pt x="34701" y="16750"/>
                  </a:cubicBezTo>
                  <a:cubicBezTo>
                    <a:pt x="38308" y="17164"/>
                    <a:pt x="41687" y="19465"/>
                    <a:pt x="43304" y="22699"/>
                  </a:cubicBezTo>
                  <a:cubicBezTo>
                    <a:pt x="43594" y="23300"/>
                    <a:pt x="43366" y="24005"/>
                    <a:pt x="42785" y="24316"/>
                  </a:cubicBezTo>
                  <a:cubicBezTo>
                    <a:pt x="40236" y="25642"/>
                    <a:pt x="38308" y="28379"/>
                    <a:pt x="37334" y="31799"/>
                  </a:cubicBezTo>
                  <a:cubicBezTo>
                    <a:pt x="37396" y="31944"/>
                    <a:pt x="37458" y="32110"/>
                    <a:pt x="37479" y="32255"/>
                  </a:cubicBezTo>
                  <a:cubicBezTo>
                    <a:pt x="37479" y="32628"/>
                    <a:pt x="37292" y="32980"/>
                    <a:pt x="36981" y="33209"/>
                  </a:cubicBezTo>
                  <a:cubicBezTo>
                    <a:pt x="36339" y="36567"/>
                    <a:pt x="36525" y="40070"/>
                    <a:pt x="36733" y="43490"/>
                  </a:cubicBezTo>
                  <a:lnTo>
                    <a:pt x="37914" y="63183"/>
                  </a:lnTo>
                  <a:cubicBezTo>
                    <a:pt x="37935" y="63514"/>
                    <a:pt x="37831" y="63846"/>
                    <a:pt x="37603" y="64095"/>
                  </a:cubicBezTo>
                  <a:cubicBezTo>
                    <a:pt x="37354" y="64344"/>
                    <a:pt x="37043" y="64468"/>
                    <a:pt x="36712" y="64468"/>
                  </a:cubicBezTo>
                  <a:lnTo>
                    <a:pt x="36629" y="64468"/>
                  </a:lnTo>
                  <a:cubicBezTo>
                    <a:pt x="33499" y="64489"/>
                    <a:pt x="30535" y="65898"/>
                    <a:pt x="28545" y="68324"/>
                  </a:cubicBezTo>
                  <a:cubicBezTo>
                    <a:pt x="28192" y="68759"/>
                    <a:pt x="27570" y="68883"/>
                    <a:pt x="27073" y="68634"/>
                  </a:cubicBezTo>
                  <a:cubicBezTo>
                    <a:pt x="25995" y="68116"/>
                    <a:pt x="24834" y="67722"/>
                    <a:pt x="23653" y="67494"/>
                  </a:cubicBezTo>
                  <a:cubicBezTo>
                    <a:pt x="24212" y="69733"/>
                    <a:pt x="24585" y="72013"/>
                    <a:pt x="24772" y="74335"/>
                  </a:cubicBezTo>
                  <a:cubicBezTo>
                    <a:pt x="24813" y="75019"/>
                    <a:pt x="24274" y="75599"/>
                    <a:pt x="23590" y="75620"/>
                  </a:cubicBezTo>
                  <a:lnTo>
                    <a:pt x="17185" y="75745"/>
                  </a:lnTo>
                  <a:cubicBezTo>
                    <a:pt x="18636" y="79372"/>
                    <a:pt x="20481" y="82834"/>
                    <a:pt x="22658" y="86088"/>
                  </a:cubicBezTo>
                  <a:cubicBezTo>
                    <a:pt x="23259" y="87000"/>
                    <a:pt x="22430" y="88203"/>
                    <a:pt x="21372" y="87933"/>
                  </a:cubicBezTo>
                  <a:lnTo>
                    <a:pt x="10054" y="85280"/>
                  </a:lnTo>
                  <a:cubicBezTo>
                    <a:pt x="9225" y="85073"/>
                    <a:pt x="8520" y="84927"/>
                    <a:pt x="7981" y="85114"/>
                  </a:cubicBezTo>
                  <a:cubicBezTo>
                    <a:pt x="7525" y="85280"/>
                    <a:pt x="7069" y="85736"/>
                    <a:pt x="6613" y="86171"/>
                  </a:cubicBezTo>
                  <a:lnTo>
                    <a:pt x="1" y="92784"/>
                  </a:lnTo>
                  <a:lnTo>
                    <a:pt x="2654" y="98236"/>
                  </a:lnTo>
                  <a:cubicBezTo>
                    <a:pt x="3214" y="101262"/>
                    <a:pt x="2405" y="104330"/>
                    <a:pt x="2115" y="107377"/>
                  </a:cubicBezTo>
                  <a:cubicBezTo>
                    <a:pt x="1804" y="110424"/>
                    <a:pt x="2219" y="113886"/>
                    <a:pt x="4540" y="115876"/>
                  </a:cubicBezTo>
                  <a:cubicBezTo>
                    <a:pt x="6655" y="109139"/>
                    <a:pt x="16211" y="108662"/>
                    <a:pt x="21289" y="103749"/>
                  </a:cubicBezTo>
                  <a:cubicBezTo>
                    <a:pt x="25269" y="99894"/>
                    <a:pt x="26990" y="92950"/>
                    <a:pt x="32462" y="92079"/>
                  </a:cubicBezTo>
                  <a:cubicBezTo>
                    <a:pt x="34141" y="91830"/>
                    <a:pt x="35862" y="92224"/>
                    <a:pt x="37520" y="91851"/>
                  </a:cubicBezTo>
                  <a:cubicBezTo>
                    <a:pt x="38930" y="91540"/>
                    <a:pt x="40153" y="90690"/>
                    <a:pt x="41334" y="89840"/>
                  </a:cubicBezTo>
                  <a:lnTo>
                    <a:pt x="49813" y="83808"/>
                  </a:lnTo>
                  <a:cubicBezTo>
                    <a:pt x="53647" y="81072"/>
                    <a:pt x="54497" y="80388"/>
                    <a:pt x="58519" y="77942"/>
                  </a:cubicBezTo>
                  <a:cubicBezTo>
                    <a:pt x="60136" y="76968"/>
                    <a:pt x="61794" y="75952"/>
                    <a:pt x="62830" y="74376"/>
                  </a:cubicBezTo>
                  <a:cubicBezTo>
                    <a:pt x="63742" y="73008"/>
                    <a:pt x="64074" y="71329"/>
                    <a:pt x="64344" y="69712"/>
                  </a:cubicBezTo>
                  <a:cubicBezTo>
                    <a:pt x="66707" y="55534"/>
                    <a:pt x="65795" y="41023"/>
                    <a:pt x="61649" y="272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010" name="Google Shape;28010;p74"/>
          <p:cNvSpPr/>
          <p:nvPr/>
        </p:nvSpPr>
        <p:spPr>
          <a:xfrm>
            <a:off x="4589805" y="3401049"/>
            <a:ext cx="13" cy="13"/>
          </a:xfrm>
          <a:custGeom>
            <a:avLst/>
            <a:gdLst/>
            <a:ahLst/>
            <a:cxnLst/>
            <a:rect l="l" t="t" r="r" b="b"/>
            <a:pathLst>
              <a:path w="1" h="1" extrusionOk="0">
                <a:moveTo>
                  <a:pt x="1"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1" name="Google Shape;28011;p74"/>
          <p:cNvSpPr/>
          <p:nvPr/>
        </p:nvSpPr>
        <p:spPr>
          <a:xfrm>
            <a:off x="4924683" y="2834691"/>
            <a:ext cx="845" cy="563"/>
          </a:xfrm>
          <a:custGeom>
            <a:avLst/>
            <a:gdLst/>
            <a:ahLst/>
            <a:cxnLst/>
            <a:rect l="l" t="t" r="r" b="b"/>
            <a:pathLst>
              <a:path w="63" h="42" extrusionOk="0">
                <a:moveTo>
                  <a:pt x="62" y="21"/>
                </a:moveTo>
                <a:lnTo>
                  <a:pt x="0" y="0"/>
                </a:lnTo>
                <a:lnTo>
                  <a:pt x="62" y="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2" name="Google Shape;28012;p74"/>
          <p:cNvSpPr txBox="1"/>
          <p:nvPr/>
        </p:nvSpPr>
        <p:spPr>
          <a:xfrm>
            <a:off x="1342713" y="2597775"/>
            <a:ext cx="1356600" cy="690000"/>
          </a:xfrm>
          <a:prstGeom prst="rect">
            <a:avLst/>
          </a:prstGeom>
          <a:noFill/>
          <a:ln>
            <a:noFill/>
          </a:ln>
        </p:spPr>
        <p:txBody>
          <a:bodyPr spcFirstLastPara="1" wrap="square" lIns="91425" tIns="91425" rIns="91425" bIns="91425" anchor="b" anchorCtr="0">
            <a:noAutofit/>
          </a:bodyPr>
          <a:lstStyle/>
          <a:p>
            <a:pPr marL="0" lvl="0" indent="0" algn="l" rtl="0">
              <a:lnSpc>
                <a:spcPct val="90000"/>
              </a:lnSpc>
              <a:spcBef>
                <a:spcPts val="0"/>
              </a:spcBef>
              <a:spcAft>
                <a:spcPts val="0"/>
              </a:spcAft>
              <a:buNone/>
            </a:pPr>
            <a:r>
              <a:rPr lang="en-GB"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rPr>
              <a:t>SOUTH VIETNAM</a:t>
            </a:r>
            <a:endPara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p:txBody>
      </p:sp>
      <p:sp>
        <p:nvSpPr>
          <p:cNvPr id="28013" name="Google Shape;28013;p74"/>
          <p:cNvSpPr txBox="1"/>
          <p:nvPr/>
        </p:nvSpPr>
        <p:spPr>
          <a:xfrm>
            <a:off x="1342713" y="3211275"/>
            <a:ext cx="1356600" cy="93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2"/>
                </a:solidFill>
                <a:latin typeface="Inria Sans"/>
                <a:ea typeface="Inria Sans"/>
                <a:cs typeface="Inria Sans"/>
                <a:sym typeface="Inria Sans"/>
              </a:rPr>
              <a:t>Venus is extremely hot, even more than Mercury</a:t>
            </a:r>
            <a:endParaRPr>
              <a:solidFill>
                <a:schemeClr val="lt2"/>
              </a:solidFill>
              <a:latin typeface="Inria Sans"/>
              <a:ea typeface="Inria Sans"/>
              <a:cs typeface="Inria Sans"/>
              <a:sym typeface="Inria Sans"/>
            </a:endParaRPr>
          </a:p>
        </p:txBody>
      </p:sp>
      <p:sp>
        <p:nvSpPr>
          <p:cNvPr id="28014" name="Google Shape;28014;p74"/>
          <p:cNvSpPr txBox="1"/>
          <p:nvPr/>
        </p:nvSpPr>
        <p:spPr>
          <a:xfrm>
            <a:off x="6444688" y="1624738"/>
            <a:ext cx="1356600" cy="690000"/>
          </a:xfrm>
          <a:prstGeom prst="rect">
            <a:avLst/>
          </a:prstGeom>
          <a:noFill/>
          <a:ln>
            <a:noFill/>
          </a:ln>
        </p:spPr>
        <p:txBody>
          <a:bodyPr spcFirstLastPara="1" wrap="square" lIns="91425" tIns="91425" rIns="91425" bIns="91425" anchor="b" anchorCtr="0">
            <a:noAutofit/>
          </a:bodyPr>
          <a:lstStyle/>
          <a:p>
            <a:pPr marL="0" lvl="0" indent="0" algn="r" rtl="0">
              <a:lnSpc>
                <a:spcPct val="90000"/>
              </a:lnSpc>
              <a:spcBef>
                <a:spcPts val="0"/>
              </a:spcBef>
              <a:spcAft>
                <a:spcPts val="0"/>
              </a:spcAft>
              <a:buNone/>
            </a:pPr>
            <a:r>
              <a:rPr lang="en-GB"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rPr>
              <a:t>NORTH</a:t>
            </a:r>
            <a:r>
              <a:rPr lang="en-GB"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rPr>
              <a:t> VIETNAM</a:t>
            </a:r>
            <a:endParaRPr sz="1800">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p:txBody>
      </p:sp>
      <p:sp>
        <p:nvSpPr>
          <p:cNvPr id="28015" name="Google Shape;28015;p74"/>
          <p:cNvSpPr txBox="1"/>
          <p:nvPr/>
        </p:nvSpPr>
        <p:spPr>
          <a:xfrm>
            <a:off x="6444688" y="2238238"/>
            <a:ext cx="1356600" cy="9399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None/>
            </a:pPr>
            <a:r>
              <a:rPr lang="en-GB">
                <a:solidFill>
                  <a:schemeClr val="lt2"/>
                </a:solidFill>
                <a:latin typeface="Inria Sans"/>
                <a:ea typeface="Inria Sans"/>
                <a:cs typeface="Inria Sans"/>
                <a:sym typeface="Inria Sans"/>
              </a:rPr>
              <a:t>Saturn is the second-largest planet in the Solar System</a:t>
            </a:r>
            <a:endParaRPr>
              <a:solidFill>
                <a:schemeClr val="lt2"/>
              </a:solidFill>
              <a:latin typeface="Inria Sans"/>
              <a:ea typeface="Inria Sans"/>
              <a:cs typeface="Inria Sans"/>
              <a:sym typeface="Inria Sans"/>
            </a:endParaRPr>
          </a:p>
        </p:txBody>
      </p:sp>
      <p:cxnSp>
        <p:nvCxnSpPr>
          <p:cNvPr id="28016" name="Google Shape;28016;p74"/>
          <p:cNvCxnSpPr>
            <a:stCxn id="28014" idx="1"/>
          </p:cNvCxnSpPr>
          <p:nvPr/>
        </p:nvCxnSpPr>
        <p:spPr>
          <a:xfrm flipH="1">
            <a:off x="4496488" y="1969738"/>
            <a:ext cx="1948200" cy="335100"/>
          </a:xfrm>
          <a:prstGeom prst="bentConnector3">
            <a:avLst>
              <a:gd name="adj1" fmla="val 50000"/>
            </a:avLst>
          </a:prstGeom>
          <a:noFill/>
          <a:ln w="9525" cap="flat" cmpd="sng">
            <a:solidFill>
              <a:schemeClr val="dk2"/>
            </a:solidFill>
            <a:prstDash val="solid"/>
            <a:round/>
            <a:headEnd type="none" w="med" len="med"/>
            <a:tailEnd type="oval" w="med" len="med"/>
          </a:ln>
        </p:spPr>
      </p:cxnSp>
      <p:cxnSp>
        <p:nvCxnSpPr>
          <p:cNvPr id="28017" name="Google Shape;28017;p74"/>
          <p:cNvCxnSpPr/>
          <p:nvPr/>
        </p:nvCxnSpPr>
        <p:spPr>
          <a:xfrm>
            <a:off x="2699313" y="2942775"/>
            <a:ext cx="2359200" cy="868800"/>
          </a:xfrm>
          <a:prstGeom prst="bentConnector3">
            <a:avLst>
              <a:gd name="adj1" fmla="val 50000"/>
            </a:avLst>
          </a:prstGeom>
          <a:noFill/>
          <a:ln w="9525" cap="flat" cmpd="sng">
            <a:solidFill>
              <a:schemeClr val="dk2"/>
            </a:solidFill>
            <a:prstDash val="solid"/>
            <a:round/>
            <a:headEnd type="none" w="med" len="med"/>
            <a:tailEnd type="oval"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6853" name="Shape 26853"/>
        <p:cNvGrpSpPr/>
        <p:nvPr/>
      </p:nvGrpSpPr>
      <p:grpSpPr>
        <a:xfrm>
          <a:off x="0" y="0"/>
          <a:ext cx="0" cy="0"/>
          <a:chOff x="0" y="0"/>
          <a:chExt cx="0" cy="0"/>
        </a:xfrm>
      </p:grpSpPr>
      <p:sp>
        <p:nvSpPr>
          <p:cNvPr id="26854" name="Google Shape;26854;p48"/>
          <p:cNvSpPr/>
          <p:nvPr/>
        </p:nvSpPr>
        <p:spPr>
          <a:xfrm>
            <a:off x="2081473" y="3059350"/>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5" name="Google Shape;26855;p48"/>
          <p:cNvSpPr/>
          <p:nvPr/>
        </p:nvSpPr>
        <p:spPr>
          <a:xfrm>
            <a:off x="6409125" y="3059350"/>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6" name="Google Shape;26856;p48"/>
          <p:cNvSpPr/>
          <p:nvPr/>
        </p:nvSpPr>
        <p:spPr>
          <a:xfrm>
            <a:off x="6409120" y="1270338"/>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7" name="Google Shape;26857;p48"/>
          <p:cNvSpPr/>
          <p:nvPr/>
        </p:nvSpPr>
        <p:spPr>
          <a:xfrm>
            <a:off x="2092370" y="1263888"/>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8" name="Google Shape;26858;p48"/>
          <p:cNvSpPr txBox="1"/>
          <p:nvPr>
            <p:ph type="title"/>
          </p:nvPr>
        </p:nvSpPr>
        <p:spPr>
          <a:xfrm>
            <a:off x="2092370" y="1393938"/>
            <a:ext cx="6534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0</a:t>
            </a:r>
            <a:r>
              <a:rPr lang="en-GB">
                <a:solidFill>
                  <a:schemeClr val="lt1"/>
                </a:solidFill>
              </a:rPr>
              <a:t>1</a:t>
            </a:r>
            <a:endParaRPr>
              <a:solidFill>
                <a:schemeClr val="lt1"/>
              </a:solidFill>
            </a:endParaRPr>
          </a:p>
        </p:txBody>
      </p:sp>
      <p:sp>
        <p:nvSpPr>
          <p:cNvPr id="26859" name="Google Shape;26859;p48"/>
          <p:cNvSpPr txBox="1"/>
          <p:nvPr>
            <p:ph type="subTitle" idx="1"/>
          </p:nvPr>
        </p:nvSpPr>
        <p:spPr>
          <a:xfrm>
            <a:off x="1239975" y="2368000"/>
            <a:ext cx="2336400" cy="45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You can describe the topic of the section here</a:t>
            </a:r>
            <a:endParaRPr lang="en-GB"/>
          </a:p>
        </p:txBody>
      </p:sp>
      <p:sp>
        <p:nvSpPr>
          <p:cNvPr id="26860" name="Google Shape;26860;p48"/>
          <p:cNvSpPr txBox="1"/>
          <p:nvPr>
            <p:ph type="title" idx="2"/>
          </p:nvPr>
        </p:nvSpPr>
        <p:spPr>
          <a:xfrm>
            <a:off x="6409120" y="1400388"/>
            <a:ext cx="6534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02</a:t>
            </a:r>
            <a:endParaRPr>
              <a:solidFill>
                <a:schemeClr val="lt1"/>
              </a:solidFill>
            </a:endParaRPr>
          </a:p>
        </p:txBody>
      </p:sp>
      <p:sp>
        <p:nvSpPr>
          <p:cNvPr id="26861" name="Google Shape;26861;p48"/>
          <p:cNvSpPr txBox="1"/>
          <p:nvPr>
            <p:ph type="subTitle" idx="3"/>
          </p:nvPr>
        </p:nvSpPr>
        <p:spPr>
          <a:xfrm>
            <a:off x="5567625" y="2369575"/>
            <a:ext cx="2336400" cy="45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You can describe the topic of the section here</a:t>
            </a:r>
            <a:endParaRPr lang="en-GB"/>
          </a:p>
        </p:txBody>
      </p:sp>
      <p:sp>
        <p:nvSpPr>
          <p:cNvPr id="26862" name="Google Shape;26862;p48"/>
          <p:cNvSpPr txBox="1"/>
          <p:nvPr>
            <p:ph type="title" idx="4"/>
          </p:nvPr>
        </p:nvSpPr>
        <p:spPr>
          <a:xfrm>
            <a:off x="2083573" y="3189550"/>
            <a:ext cx="649200" cy="39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03</a:t>
            </a:r>
            <a:endParaRPr>
              <a:solidFill>
                <a:schemeClr val="lt1"/>
              </a:solidFill>
            </a:endParaRPr>
          </a:p>
        </p:txBody>
      </p:sp>
      <p:sp>
        <p:nvSpPr>
          <p:cNvPr id="26863" name="Google Shape;26863;p48"/>
          <p:cNvSpPr txBox="1"/>
          <p:nvPr>
            <p:ph type="subTitle" idx="5"/>
          </p:nvPr>
        </p:nvSpPr>
        <p:spPr>
          <a:xfrm>
            <a:off x="1239975" y="4155450"/>
            <a:ext cx="2336400" cy="45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You can describe the topic of the section here</a:t>
            </a:r>
            <a:endParaRPr lang="en-GB"/>
          </a:p>
        </p:txBody>
      </p:sp>
      <p:sp>
        <p:nvSpPr>
          <p:cNvPr id="26864" name="Google Shape;26864;p48"/>
          <p:cNvSpPr txBox="1"/>
          <p:nvPr>
            <p:ph type="title" idx="6"/>
          </p:nvPr>
        </p:nvSpPr>
        <p:spPr>
          <a:xfrm>
            <a:off x="6411225" y="3189550"/>
            <a:ext cx="649200" cy="39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04</a:t>
            </a:r>
            <a:endParaRPr>
              <a:solidFill>
                <a:schemeClr val="lt1"/>
              </a:solidFill>
            </a:endParaRPr>
          </a:p>
        </p:txBody>
      </p:sp>
      <p:sp>
        <p:nvSpPr>
          <p:cNvPr id="26865" name="Google Shape;26865;p48"/>
          <p:cNvSpPr txBox="1"/>
          <p:nvPr>
            <p:ph type="subTitle" idx="7"/>
          </p:nvPr>
        </p:nvSpPr>
        <p:spPr>
          <a:xfrm>
            <a:off x="5567625" y="4157010"/>
            <a:ext cx="2336400" cy="45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You can describe the topic of the section here</a:t>
            </a:r>
            <a:endParaRPr lang="en-GB"/>
          </a:p>
        </p:txBody>
      </p:sp>
      <p:sp>
        <p:nvSpPr>
          <p:cNvPr id="26866" name="Google Shape;26866;p48"/>
          <p:cNvSpPr txBox="1"/>
          <p:nvPr>
            <p:ph type="subTitle" idx="8"/>
          </p:nvPr>
        </p:nvSpPr>
        <p:spPr>
          <a:xfrm>
            <a:off x="1239975" y="2056825"/>
            <a:ext cx="2336400" cy="35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VIETNAM</a:t>
            </a:r>
            <a:endParaRPr lang="en-GB"/>
          </a:p>
        </p:txBody>
      </p:sp>
      <p:sp>
        <p:nvSpPr>
          <p:cNvPr id="26867" name="Google Shape;26867;p48"/>
          <p:cNvSpPr txBox="1"/>
          <p:nvPr>
            <p:ph type="subTitle" idx="9"/>
          </p:nvPr>
        </p:nvSpPr>
        <p:spPr>
          <a:xfrm>
            <a:off x="5567625" y="2056848"/>
            <a:ext cx="2336400" cy="35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CELEBRATION</a:t>
            </a:r>
            <a:endParaRPr lang="en-GB"/>
          </a:p>
        </p:txBody>
      </p:sp>
      <p:sp>
        <p:nvSpPr>
          <p:cNvPr id="26868" name="Google Shape;26868;p48"/>
          <p:cNvSpPr txBox="1"/>
          <p:nvPr>
            <p:ph type="subTitle" idx="13"/>
          </p:nvPr>
        </p:nvSpPr>
        <p:spPr>
          <a:xfrm>
            <a:off x="1239975" y="3849150"/>
            <a:ext cx="2336400" cy="35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IMPORTANCE</a:t>
            </a:r>
            <a:endParaRPr lang="en-GB"/>
          </a:p>
        </p:txBody>
      </p:sp>
      <p:sp>
        <p:nvSpPr>
          <p:cNvPr id="26869" name="Google Shape;26869;p48"/>
          <p:cNvSpPr txBox="1"/>
          <p:nvPr>
            <p:ph type="subTitle" idx="14"/>
          </p:nvPr>
        </p:nvSpPr>
        <p:spPr>
          <a:xfrm>
            <a:off x="5567625" y="3850549"/>
            <a:ext cx="2336400" cy="35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CONCLUSIONS</a:t>
            </a:r>
            <a:endParaRPr lang="en-GB"/>
          </a:p>
        </p:txBody>
      </p:sp>
      <p:sp>
        <p:nvSpPr>
          <p:cNvPr id="26870" name="Google Shape;26870;p48"/>
          <p:cNvSpPr txBox="1"/>
          <p:nvPr>
            <p:ph type="title" idx="15"/>
          </p:nvPr>
        </p:nvSpPr>
        <p:spPr>
          <a:xfrm>
            <a:off x="715100" y="445025"/>
            <a:ext cx="7713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TABLE OF CONTENTS</a:t>
            </a:r>
            <a:endParaRPr lang="en-GB"/>
          </a:p>
        </p:txBody>
      </p:sp>
      <p:grpSp>
        <p:nvGrpSpPr>
          <p:cNvPr id="26871" name="Google Shape;26871;p48"/>
          <p:cNvGrpSpPr/>
          <p:nvPr/>
        </p:nvGrpSpPr>
        <p:grpSpPr>
          <a:xfrm>
            <a:off x="303659" y="102525"/>
            <a:ext cx="1259236" cy="1234322"/>
            <a:chOff x="7683447" y="2854250"/>
            <a:chExt cx="1259236" cy="1234322"/>
          </a:xfrm>
        </p:grpSpPr>
        <p:sp>
          <p:nvSpPr>
            <p:cNvPr id="26872" name="Google Shape;26872;p48"/>
            <p:cNvSpPr/>
            <p:nvPr/>
          </p:nvSpPr>
          <p:spPr>
            <a:xfrm rot="8706649" flipH="1">
              <a:off x="7840220" y="3048742"/>
              <a:ext cx="945689" cy="845338"/>
            </a:xfrm>
            <a:custGeom>
              <a:avLst/>
              <a:gdLst/>
              <a:ahLst/>
              <a:cxnLst/>
              <a:rect l="l" t="t" r="r" b="b"/>
              <a:pathLst>
                <a:path w="44320" h="39617" extrusionOk="0">
                  <a:moveTo>
                    <a:pt x="25352" y="0"/>
                  </a:moveTo>
                  <a:cubicBezTo>
                    <a:pt x="25345" y="0"/>
                    <a:pt x="25337" y="0"/>
                    <a:pt x="25329" y="0"/>
                  </a:cubicBezTo>
                  <a:cubicBezTo>
                    <a:pt x="18390" y="54"/>
                    <a:pt x="16283" y="11288"/>
                    <a:pt x="16283" y="11288"/>
                  </a:cubicBezTo>
                  <a:cubicBezTo>
                    <a:pt x="16283" y="11288"/>
                    <a:pt x="12844" y="7849"/>
                    <a:pt x="9236" y="7849"/>
                  </a:cubicBezTo>
                  <a:cubicBezTo>
                    <a:pt x="7572" y="7849"/>
                    <a:pt x="5871" y="8581"/>
                    <a:pt x="4456" y="10721"/>
                  </a:cubicBezTo>
                  <a:cubicBezTo>
                    <a:pt x="0" y="17499"/>
                    <a:pt x="10478" y="20442"/>
                    <a:pt x="10478" y="20442"/>
                  </a:cubicBezTo>
                  <a:cubicBezTo>
                    <a:pt x="10478" y="20442"/>
                    <a:pt x="2836" y="20550"/>
                    <a:pt x="1891" y="25681"/>
                  </a:cubicBezTo>
                  <a:cubicBezTo>
                    <a:pt x="945" y="30838"/>
                    <a:pt x="8182" y="30919"/>
                    <a:pt x="8182" y="30919"/>
                  </a:cubicBezTo>
                  <a:cubicBezTo>
                    <a:pt x="8182" y="30919"/>
                    <a:pt x="8290" y="39020"/>
                    <a:pt x="13610" y="39587"/>
                  </a:cubicBezTo>
                  <a:cubicBezTo>
                    <a:pt x="13787" y="39607"/>
                    <a:pt x="13960" y="39617"/>
                    <a:pt x="14130" y="39617"/>
                  </a:cubicBezTo>
                  <a:cubicBezTo>
                    <a:pt x="19099" y="39617"/>
                    <a:pt x="21144" y="31486"/>
                    <a:pt x="21144" y="31486"/>
                  </a:cubicBezTo>
                  <a:cubicBezTo>
                    <a:pt x="21144" y="31486"/>
                    <a:pt x="23326" y="38845"/>
                    <a:pt x="30336" y="38845"/>
                  </a:cubicBezTo>
                  <a:cubicBezTo>
                    <a:pt x="31202" y="38845"/>
                    <a:pt x="32142" y="38733"/>
                    <a:pt x="33160" y="38480"/>
                  </a:cubicBezTo>
                  <a:cubicBezTo>
                    <a:pt x="39344" y="36941"/>
                    <a:pt x="38885" y="26059"/>
                    <a:pt x="33701" y="22926"/>
                  </a:cubicBezTo>
                  <a:lnTo>
                    <a:pt x="33701" y="22926"/>
                  </a:lnTo>
                  <a:cubicBezTo>
                    <a:pt x="33701" y="22926"/>
                    <a:pt x="34671" y="23058"/>
                    <a:pt x="36003" y="23058"/>
                  </a:cubicBezTo>
                  <a:cubicBezTo>
                    <a:pt x="38768" y="23058"/>
                    <a:pt x="43092" y="22492"/>
                    <a:pt x="43530" y="19011"/>
                  </a:cubicBezTo>
                  <a:cubicBezTo>
                    <a:pt x="44320" y="12935"/>
                    <a:pt x="36755" y="12176"/>
                    <a:pt x="32924" y="12176"/>
                  </a:cubicBezTo>
                  <a:cubicBezTo>
                    <a:pt x="31647" y="12176"/>
                    <a:pt x="30784" y="12260"/>
                    <a:pt x="30784" y="12260"/>
                  </a:cubicBezTo>
                  <a:cubicBezTo>
                    <a:pt x="30784" y="12260"/>
                    <a:pt x="32293" y="0"/>
                    <a:pt x="25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3" name="Google Shape;26873;p48"/>
            <p:cNvSpPr/>
            <p:nvPr/>
          </p:nvSpPr>
          <p:spPr>
            <a:xfrm rot="8706649" flipH="1">
              <a:off x="8030714" y="3273829"/>
              <a:ext cx="543366" cy="453406"/>
            </a:xfrm>
            <a:custGeom>
              <a:avLst/>
              <a:gdLst/>
              <a:ahLst/>
              <a:cxnLst/>
              <a:rect l="l" t="t" r="r" b="b"/>
              <a:pathLst>
                <a:path w="25465" h="21249" extrusionOk="0">
                  <a:moveTo>
                    <a:pt x="17288" y="1"/>
                  </a:moveTo>
                  <a:cubicBezTo>
                    <a:pt x="13647" y="1"/>
                    <a:pt x="12611" y="9419"/>
                    <a:pt x="12611" y="9419"/>
                  </a:cubicBezTo>
                  <a:cubicBezTo>
                    <a:pt x="9699" y="6811"/>
                    <a:pt x="6500" y="5906"/>
                    <a:pt x="4105" y="5906"/>
                  </a:cubicBezTo>
                  <a:cubicBezTo>
                    <a:pt x="2036" y="5906"/>
                    <a:pt x="568" y="6582"/>
                    <a:pt x="405" y="7420"/>
                  </a:cubicBezTo>
                  <a:cubicBezTo>
                    <a:pt x="0" y="9662"/>
                    <a:pt x="4861" y="11714"/>
                    <a:pt x="8614" y="12011"/>
                  </a:cubicBezTo>
                  <a:cubicBezTo>
                    <a:pt x="8614" y="12011"/>
                    <a:pt x="594" y="17142"/>
                    <a:pt x="4510" y="20490"/>
                  </a:cubicBezTo>
                  <a:cubicBezTo>
                    <a:pt x="5139" y="21024"/>
                    <a:pt x="5776" y="21248"/>
                    <a:pt x="6401" y="21248"/>
                  </a:cubicBezTo>
                  <a:cubicBezTo>
                    <a:pt x="9663" y="21248"/>
                    <a:pt x="12611" y="15143"/>
                    <a:pt x="12611" y="15143"/>
                  </a:cubicBezTo>
                  <a:cubicBezTo>
                    <a:pt x="12611" y="15143"/>
                    <a:pt x="15618" y="19038"/>
                    <a:pt x="19006" y="19038"/>
                  </a:cubicBezTo>
                  <a:cubicBezTo>
                    <a:pt x="19754" y="19038"/>
                    <a:pt x="20522" y="18848"/>
                    <a:pt x="21279" y="18384"/>
                  </a:cubicBezTo>
                  <a:cubicBezTo>
                    <a:pt x="25464" y="15818"/>
                    <a:pt x="18039" y="11903"/>
                    <a:pt x="18039" y="11903"/>
                  </a:cubicBezTo>
                  <a:lnTo>
                    <a:pt x="18039" y="11903"/>
                  </a:lnTo>
                  <a:cubicBezTo>
                    <a:pt x="18039" y="11903"/>
                    <a:pt x="18065" y="11903"/>
                    <a:pt x="18115" y="11903"/>
                  </a:cubicBezTo>
                  <a:cubicBezTo>
                    <a:pt x="18838" y="11903"/>
                    <a:pt x="24471" y="11809"/>
                    <a:pt x="23763" y="8852"/>
                  </a:cubicBezTo>
                  <a:cubicBezTo>
                    <a:pt x="23540" y="7925"/>
                    <a:pt x="22772" y="7598"/>
                    <a:pt x="21802" y="7598"/>
                  </a:cubicBezTo>
                  <a:cubicBezTo>
                    <a:pt x="19494" y="7598"/>
                    <a:pt x="16040" y="9446"/>
                    <a:pt x="16040" y="9446"/>
                  </a:cubicBezTo>
                  <a:cubicBezTo>
                    <a:pt x="16040" y="9446"/>
                    <a:pt x="22116" y="1345"/>
                    <a:pt x="17958" y="103"/>
                  </a:cubicBezTo>
                  <a:cubicBezTo>
                    <a:pt x="17725" y="33"/>
                    <a:pt x="17502" y="1"/>
                    <a:pt x="17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4" name="Google Shape;26874;p48"/>
            <p:cNvSpPr/>
            <p:nvPr/>
          </p:nvSpPr>
          <p:spPr>
            <a:xfrm rot="8706649" flipH="1">
              <a:off x="8213444" y="3423440"/>
              <a:ext cx="137735" cy="62264"/>
            </a:xfrm>
            <a:custGeom>
              <a:avLst/>
              <a:gdLst/>
              <a:ahLst/>
              <a:cxnLst/>
              <a:rect l="l" t="t" r="r" b="b"/>
              <a:pathLst>
                <a:path w="6455" h="2918" fill="none" extrusionOk="0">
                  <a:moveTo>
                    <a:pt x="1" y="2917"/>
                  </a:moveTo>
                  <a:lnTo>
                    <a:pt x="3241" y="1"/>
                  </a:lnTo>
                  <a:lnTo>
                    <a:pt x="6454" y="2917"/>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5" name="Google Shape;26875;p48"/>
            <p:cNvSpPr/>
            <p:nvPr/>
          </p:nvSpPr>
          <p:spPr>
            <a:xfrm rot="8706649" flipH="1">
              <a:off x="8268996" y="3481266"/>
              <a:ext cx="78971" cy="63971"/>
            </a:xfrm>
            <a:custGeom>
              <a:avLst/>
              <a:gdLst/>
              <a:ahLst/>
              <a:cxnLst/>
              <a:rect l="l" t="t" r="r" b="b"/>
              <a:pathLst>
                <a:path w="3701" h="2998" fill="none" extrusionOk="0">
                  <a:moveTo>
                    <a:pt x="1" y="2134"/>
                  </a:moveTo>
                  <a:lnTo>
                    <a:pt x="2431" y="2998"/>
                  </a:lnTo>
                  <a:lnTo>
                    <a:pt x="3700"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6" name="Google Shape;26876;p48"/>
            <p:cNvSpPr/>
            <p:nvPr/>
          </p:nvSpPr>
          <p:spPr>
            <a:xfrm rot="8706649" flipH="1">
              <a:off x="8298920" y="3458823"/>
              <a:ext cx="69177" cy="18457"/>
            </a:xfrm>
            <a:custGeom>
              <a:avLst/>
              <a:gdLst/>
              <a:ahLst/>
              <a:cxnLst/>
              <a:rect l="l" t="t" r="r" b="b"/>
              <a:pathLst>
                <a:path w="3242" h="865" fill="none" extrusionOk="0">
                  <a:moveTo>
                    <a:pt x="3241" y="1"/>
                  </a:moveTo>
                  <a:lnTo>
                    <a:pt x="1" y="865"/>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7" name="Google Shape;26877;p48"/>
            <p:cNvSpPr/>
            <p:nvPr/>
          </p:nvSpPr>
          <p:spPr>
            <a:xfrm rot="8706649" flipH="1">
              <a:off x="8497574" y="3034101"/>
              <a:ext cx="140594" cy="117592"/>
            </a:xfrm>
            <a:custGeom>
              <a:avLst/>
              <a:gdLst/>
              <a:ahLst/>
              <a:cxnLst/>
              <a:rect l="l" t="t" r="r" b="b"/>
              <a:pathLst>
                <a:path w="6589" h="5511" extrusionOk="0">
                  <a:moveTo>
                    <a:pt x="2119" y="0"/>
                  </a:moveTo>
                  <a:cubicBezTo>
                    <a:pt x="1590" y="0"/>
                    <a:pt x="1128" y="165"/>
                    <a:pt x="810" y="504"/>
                  </a:cubicBezTo>
                  <a:cubicBezTo>
                    <a:pt x="0" y="1395"/>
                    <a:pt x="486" y="3123"/>
                    <a:pt x="1863" y="4365"/>
                  </a:cubicBezTo>
                  <a:cubicBezTo>
                    <a:pt x="2694" y="5115"/>
                    <a:pt x="3663" y="5510"/>
                    <a:pt x="4479" y="5510"/>
                  </a:cubicBezTo>
                  <a:cubicBezTo>
                    <a:pt x="5015" y="5510"/>
                    <a:pt x="5485" y="5340"/>
                    <a:pt x="5806" y="4986"/>
                  </a:cubicBezTo>
                  <a:cubicBezTo>
                    <a:pt x="6589" y="4122"/>
                    <a:pt x="6130" y="2394"/>
                    <a:pt x="4753" y="1152"/>
                  </a:cubicBezTo>
                  <a:cubicBezTo>
                    <a:pt x="3915" y="396"/>
                    <a:pt x="2938" y="0"/>
                    <a:pt x="2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8" name="Google Shape;26878;p48"/>
            <p:cNvSpPr/>
            <p:nvPr/>
          </p:nvSpPr>
          <p:spPr>
            <a:xfrm rot="8706649" flipH="1">
              <a:off x="8662182" y="3085515"/>
              <a:ext cx="77819" cy="49290"/>
            </a:xfrm>
            <a:custGeom>
              <a:avLst/>
              <a:gdLst/>
              <a:ahLst/>
              <a:cxnLst/>
              <a:rect l="l" t="t" r="r" b="b"/>
              <a:pathLst>
                <a:path w="3647" h="2310" extrusionOk="0">
                  <a:moveTo>
                    <a:pt x="1736" y="1"/>
                  </a:moveTo>
                  <a:cubicBezTo>
                    <a:pt x="834" y="1"/>
                    <a:pt x="106" y="444"/>
                    <a:pt x="55" y="1031"/>
                  </a:cubicBezTo>
                  <a:cubicBezTo>
                    <a:pt x="1" y="1652"/>
                    <a:pt x="757" y="2220"/>
                    <a:pt x="1729" y="2301"/>
                  </a:cubicBezTo>
                  <a:cubicBezTo>
                    <a:pt x="1804" y="2307"/>
                    <a:pt x="1878" y="2310"/>
                    <a:pt x="1951" y="2310"/>
                  </a:cubicBezTo>
                  <a:cubicBezTo>
                    <a:pt x="2826" y="2310"/>
                    <a:pt x="3543" y="1875"/>
                    <a:pt x="3592" y="1301"/>
                  </a:cubicBezTo>
                  <a:cubicBezTo>
                    <a:pt x="3646" y="653"/>
                    <a:pt x="2890" y="86"/>
                    <a:pt x="1891" y="5"/>
                  </a:cubicBezTo>
                  <a:cubicBezTo>
                    <a:pt x="1839" y="2"/>
                    <a:pt x="178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879" name="Google Shape;26879;p48"/>
          <p:cNvGrpSpPr/>
          <p:nvPr/>
        </p:nvGrpSpPr>
        <p:grpSpPr>
          <a:xfrm rot="4884200">
            <a:off x="8162341" y="-81345"/>
            <a:ext cx="1084234" cy="1232696"/>
            <a:chOff x="7302137" y="3521630"/>
            <a:chExt cx="832404" cy="946383"/>
          </a:xfrm>
        </p:grpSpPr>
        <p:sp>
          <p:nvSpPr>
            <p:cNvPr id="26880" name="Google Shape;26880;p48"/>
            <p:cNvSpPr/>
            <p:nvPr/>
          </p:nvSpPr>
          <p:spPr>
            <a:xfrm rot="8706649" flipH="1">
              <a:off x="7482962" y="3586147"/>
              <a:ext cx="470753" cy="780193"/>
            </a:xfrm>
            <a:custGeom>
              <a:avLst/>
              <a:gdLst/>
              <a:ahLst/>
              <a:cxnLst/>
              <a:rect l="l" t="t" r="r" b="b"/>
              <a:pathLst>
                <a:path w="22062" h="36564" fill="none" extrusionOk="0">
                  <a:moveTo>
                    <a:pt x="22062" y="1"/>
                  </a:moveTo>
                  <a:cubicBezTo>
                    <a:pt x="15770" y="8588"/>
                    <a:pt x="17930" y="19956"/>
                    <a:pt x="0" y="36563"/>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1" name="Google Shape;26881;p48"/>
            <p:cNvSpPr/>
            <p:nvPr/>
          </p:nvSpPr>
          <p:spPr>
            <a:xfrm rot="8706649" flipH="1">
              <a:off x="7767386" y="3876113"/>
              <a:ext cx="53024" cy="278906"/>
            </a:xfrm>
            <a:custGeom>
              <a:avLst/>
              <a:gdLst/>
              <a:ahLst/>
              <a:cxnLst/>
              <a:rect l="l" t="t" r="r" b="b"/>
              <a:pathLst>
                <a:path w="2485" h="13071" fill="none" extrusionOk="0">
                  <a:moveTo>
                    <a:pt x="1" y="1"/>
                  </a:moveTo>
                  <a:cubicBezTo>
                    <a:pt x="2485" y="5212"/>
                    <a:pt x="2053" y="9614"/>
                    <a:pt x="838" y="13070"/>
                  </a:cubicBezTo>
                </a:path>
              </a:pathLst>
            </a:custGeom>
            <a:solidFill>
              <a:schemeClr val="accent5"/>
            </a:solidFill>
            <a:ln w="168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2" name="Google Shape;26882;p48"/>
            <p:cNvSpPr/>
            <p:nvPr/>
          </p:nvSpPr>
          <p:spPr>
            <a:xfrm rot="8706649" flipH="1">
              <a:off x="7675914" y="4089072"/>
              <a:ext cx="352542" cy="305578"/>
            </a:xfrm>
            <a:custGeom>
              <a:avLst/>
              <a:gdLst/>
              <a:ahLst/>
              <a:cxnLst/>
              <a:rect l="l" t="t" r="r" b="b"/>
              <a:pathLst>
                <a:path w="16522" h="14321" extrusionOk="0">
                  <a:moveTo>
                    <a:pt x="8220" y="1"/>
                  </a:moveTo>
                  <a:cubicBezTo>
                    <a:pt x="7722" y="1"/>
                    <a:pt x="7209" y="121"/>
                    <a:pt x="6685" y="382"/>
                  </a:cubicBezTo>
                  <a:cubicBezTo>
                    <a:pt x="0" y="3712"/>
                    <a:pt x="5866" y="14320"/>
                    <a:pt x="10698" y="14320"/>
                  </a:cubicBezTo>
                  <a:cubicBezTo>
                    <a:pt x="11155" y="14320"/>
                    <a:pt x="11604" y="14225"/>
                    <a:pt x="12032" y="14019"/>
                  </a:cubicBezTo>
                  <a:cubicBezTo>
                    <a:pt x="16521" y="11836"/>
                    <a:pt x="13165" y="1"/>
                    <a:pt x="8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3" name="Google Shape;26883;p48"/>
            <p:cNvSpPr/>
            <p:nvPr/>
          </p:nvSpPr>
          <p:spPr>
            <a:xfrm rot="8706649" flipH="1">
              <a:off x="7790431" y="4247619"/>
              <a:ext cx="161932" cy="91646"/>
            </a:xfrm>
            <a:custGeom>
              <a:avLst/>
              <a:gdLst/>
              <a:ahLst/>
              <a:cxnLst/>
              <a:rect l="l" t="t" r="r" b="b"/>
              <a:pathLst>
                <a:path w="7589" h="4295" fill="none" extrusionOk="0">
                  <a:moveTo>
                    <a:pt x="1" y="1513"/>
                  </a:moveTo>
                  <a:cubicBezTo>
                    <a:pt x="4456" y="1"/>
                    <a:pt x="7589" y="4294"/>
                    <a:pt x="7589" y="4294"/>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4" name="Google Shape;26884;p48"/>
            <p:cNvSpPr/>
            <p:nvPr/>
          </p:nvSpPr>
          <p:spPr>
            <a:xfrm rot="8706649" flipH="1">
              <a:off x="7884173" y="4303432"/>
              <a:ext cx="31132" cy="82406"/>
            </a:xfrm>
            <a:custGeom>
              <a:avLst/>
              <a:gdLst/>
              <a:ahLst/>
              <a:cxnLst/>
              <a:rect l="l" t="t" r="r" b="b"/>
              <a:pathLst>
                <a:path w="1459" h="3862" fill="none" extrusionOk="0">
                  <a:moveTo>
                    <a:pt x="1458" y="0"/>
                  </a:moveTo>
                  <a:cubicBezTo>
                    <a:pt x="0" y="1513"/>
                    <a:pt x="378" y="3862"/>
                    <a:pt x="378" y="3862"/>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5" name="Google Shape;26885;p48"/>
            <p:cNvSpPr/>
            <p:nvPr/>
          </p:nvSpPr>
          <p:spPr>
            <a:xfrm rot="8706649" flipH="1">
              <a:off x="7751538" y="4074603"/>
              <a:ext cx="224174" cy="246131"/>
            </a:xfrm>
            <a:custGeom>
              <a:avLst/>
              <a:gdLst/>
              <a:ahLst/>
              <a:cxnLst/>
              <a:rect l="l" t="t" r="r" b="b"/>
              <a:pathLst>
                <a:path w="10506" h="11535" extrusionOk="0">
                  <a:moveTo>
                    <a:pt x="7535" y="1"/>
                  </a:moveTo>
                  <a:lnTo>
                    <a:pt x="7535" y="1"/>
                  </a:lnTo>
                  <a:cubicBezTo>
                    <a:pt x="6077" y="2377"/>
                    <a:pt x="7130" y="7319"/>
                    <a:pt x="7130" y="7319"/>
                  </a:cubicBezTo>
                  <a:cubicBezTo>
                    <a:pt x="7130" y="7319"/>
                    <a:pt x="4545" y="5735"/>
                    <a:pt x="2209" y="5735"/>
                  </a:cubicBezTo>
                  <a:cubicBezTo>
                    <a:pt x="1405" y="5735"/>
                    <a:pt x="630" y="5923"/>
                    <a:pt x="1" y="6428"/>
                  </a:cubicBezTo>
                  <a:cubicBezTo>
                    <a:pt x="1325" y="9233"/>
                    <a:pt x="3805" y="11535"/>
                    <a:pt x="6063" y="11535"/>
                  </a:cubicBezTo>
                  <a:cubicBezTo>
                    <a:pt x="6521" y="11535"/>
                    <a:pt x="6971" y="11439"/>
                    <a:pt x="7400" y="11234"/>
                  </a:cubicBezTo>
                  <a:cubicBezTo>
                    <a:pt x="10505" y="9722"/>
                    <a:pt x="9857" y="3619"/>
                    <a:pt x="7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28021" name="Shape 28021"/>
        <p:cNvGrpSpPr/>
        <p:nvPr/>
      </p:nvGrpSpPr>
      <p:grpSpPr>
        <a:xfrm>
          <a:off x="0" y="0"/>
          <a:ext cx="0" cy="0"/>
          <a:chOff x="0" y="0"/>
          <a:chExt cx="0" cy="0"/>
        </a:xfrm>
      </p:grpSpPr>
      <p:sp>
        <p:nvSpPr>
          <p:cNvPr id="28022" name="Google Shape;28022;p75"/>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WHAT ABOUT RELIGION?</a:t>
            </a:r>
            <a:endParaRPr lang="en-GB"/>
          </a:p>
        </p:txBody>
      </p:sp>
      <p:sp>
        <p:nvSpPr>
          <p:cNvPr id="28023" name="Google Shape;28023;p75"/>
          <p:cNvSpPr txBox="1"/>
          <p:nvPr>
            <p:ph type="subTitle" idx="1"/>
          </p:nvPr>
        </p:nvSpPr>
        <p:spPr>
          <a:xfrm>
            <a:off x="720000" y="3114500"/>
            <a:ext cx="23364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TAOISM</a:t>
            </a:r>
            <a:endParaRPr lang="en-GB"/>
          </a:p>
        </p:txBody>
      </p:sp>
      <p:sp>
        <p:nvSpPr>
          <p:cNvPr id="28024" name="Google Shape;28024;p75"/>
          <p:cNvSpPr txBox="1"/>
          <p:nvPr>
            <p:ph type="subTitle" idx="2"/>
          </p:nvPr>
        </p:nvSpPr>
        <p:spPr>
          <a:xfrm>
            <a:off x="720000" y="3420632"/>
            <a:ext cx="2336400" cy="7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Neptune is the </a:t>
            </a:r>
            <a:r>
              <a:rPr lang="en-GB"/>
              <a:t>f</a:t>
            </a:r>
            <a:r>
              <a:rPr lang="en-GB"/>
              <a:t>ourth-largest planet in the Solar System</a:t>
            </a:r>
            <a:endParaRPr lang="en-GB"/>
          </a:p>
        </p:txBody>
      </p:sp>
      <p:sp>
        <p:nvSpPr>
          <p:cNvPr id="28025" name="Google Shape;28025;p75"/>
          <p:cNvSpPr txBox="1"/>
          <p:nvPr>
            <p:ph type="subTitle" idx="3"/>
          </p:nvPr>
        </p:nvSpPr>
        <p:spPr>
          <a:xfrm>
            <a:off x="3403800" y="2107607"/>
            <a:ext cx="2336400" cy="7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Despite being red, Mars is actually a cold place. It's full of iron oxide dust</a:t>
            </a:r>
            <a:endParaRPr lang="en-GB"/>
          </a:p>
        </p:txBody>
      </p:sp>
      <p:sp>
        <p:nvSpPr>
          <p:cNvPr id="28026" name="Google Shape;28026;p75"/>
          <p:cNvSpPr txBox="1"/>
          <p:nvPr>
            <p:ph type="subTitle" idx="4"/>
          </p:nvPr>
        </p:nvSpPr>
        <p:spPr>
          <a:xfrm>
            <a:off x="6087600" y="3420632"/>
            <a:ext cx="2336400" cy="7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of them all</a:t>
            </a:r>
            <a:endParaRPr lang="en-GB"/>
          </a:p>
        </p:txBody>
      </p:sp>
      <p:sp>
        <p:nvSpPr>
          <p:cNvPr id="28027" name="Google Shape;28027;p75"/>
          <p:cNvSpPr txBox="1"/>
          <p:nvPr>
            <p:ph type="subTitle" idx="5"/>
          </p:nvPr>
        </p:nvSpPr>
        <p:spPr>
          <a:xfrm>
            <a:off x="3403800" y="1801475"/>
            <a:ext cx="23364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BUDDHISM</a:t>
            </a:r>
            <a:endParaRPr lang="en-GB"/>
          </a:p>
        </p:txBody>
      </p:sp>
      <p:sp>
        <p:nvSpPr>
          <p:cNvPr id="28028" name="Google Shape;28028;p75"/>
          <p:cNvSpPr txBox="1"/>
          <p:nvPr>
            <p:ph type="subTitle" idx="6"/>
          </p:nvPr>
        </p:nvSpPr>
        <p:spPr>
          <a:xfrm>
            <a:off x="6087600" y="3114500"/>
            <a:ext cx="23364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CONFUCIANISM</a:t>
            </a:r>
            <a:endParaRPr lang="en-GB"/>
          </a:p>
        </p:txBody>
      </p:sp>
      <p:grpSp>
        <p:nvGrpSpPr>
          <p:cNvPr id="28029" name="Google Shape;28029;p75"/>
          <p:cNvGrpSpPr/>
          <p:nvPr/>
        </p:nvGrpSpPr>
        <p:grpSpPr>
          <a:xfrm>
            <a:off x="7934438" y="-8008"/>
            <a:ext cx="464217" cy="1355812"/>
            <a:chOff x="7934438" y="-8008"/>
            <a:chExt cx="464217" cy="1355812"/>
          </a:xfrm>
        </p:grpSpPr>
        <p:sp>
          <p:nvSpPr>
            <p:cNvPr id="28030" name="Google Shape;28030;p75"/>
            <p:cNvSpPr/>
            <p:nvPr/>
          </p:nvSpPr>
          <p:spPr>
            <a:xfrm flipH="1">
              <a:off x="8095629" y="1254071"/>
              <a:ext cx="141806" cy="93732"/>
            </a:xfrm>
            <a:custGeom>
              <a:avLst/>
              <a:gdLst/>
              <a:ahLst/>
              <a:cxnLst/>
              <a:rect l="l" t="t" r="r" b="b"/>
              <a:pathLst>
                <a:path w="5106" h="3375" extrusionOk="0">
                  <a:moveTo>
                    <a:pt x="0" y="0"/>
                  </a:moveTo>
                  <a:lnTo>
                    <a:pt x="0" y="3112"/>
                  </a:lnTo>
                  <a:cubicBezTo>
                    <a:pt x="839" y="3287"/>
                    <a:pt x="1696" y="3375"/>
                    <a:pt x="2553" y="3375"/>
                  </a:cubicBezTo>
                  <a:cubicBezTo>
                    <a:pt x="3409" y="3375"/>
                    <a:pt x="4266" y="3287"/>
                    <a:pt x="5105" y="3112"/>
                  </a:cubicBezTo>
                  <a:lnTo>
                    <a:pt x="5105" y="0"/>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1" name="Google Shape;28031;p75"/>
            <p:cNvSpPr/>
            <p:nvPr/>
          </p:nvSpPr>
          <p:spPr>
            <a:xfrm flipH="1">
              <a:off x="7934438" y="892806"/>
              <a:ext cx="464217" cy="380705"/>
            </a:xfrm>
            <a:custGeom>
              <a:avLst/>
              <a:gdLst/>
              <a:ahLst/>
              <a:cxnLst/>
              <a:rect l="l" t="t" r="r" b="b"/>
              <a:pathLst>
                <a:path w="16715" h="13708" extrusionOk="0">
                  <a:moveTo>
                    <a:pt x="8358" y="1"/>
                  </a:moveTo>
                  <a:cubicBezTo>
                    <a:pt x="3742" y="1"/>
                    <a:pt x="1" y="3043"/>
                    <a:pt x="1" y="6854"/>
                  </a:cubicBezTo>
                  <a:cubicBezTo>
                    <a:pt x="1" y="10631"/>
                    <a:pt x="3742" y="13708"/>
                    <a:pt x="8358" y="13708"/>
                  </a:cubicBezTo>
                  <a:cubicBezTo>
                    <a:pt x="12973" y="13708"/>
                    <a:pt x="16715" y="10631"/>
                    <a:pt x="16715" y="6854"/>
                  </a:cubicBezTo>
                  <a:cubicBezTo>
                    <a:pt x="16715" y="3043"/>
                    <a:pt x="12973" y="1"/>
                    <a:pt x="8358" y="1"/>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2" name="Google Shape;28032;p75"/>
            <p:cNvSpPr/>
            <p:nvPr/>
          </p:nvSpPr>
          <p:spPr>
            <a:xfrm flipH="1">
              <a:off x="7992704" y="892806"/>
              <a:ext cx="347684" cy="380705"/>
            </a:xfrm>
            <a:custGeom>
              <a:avLst/>
              <a:gdLst/>
              <a:ahLst/>
              <a:cxnLst/>
              <a:rect l="l" t="t" r="r" b="b"/>
              <a:pathLst>
                <a:path w="12519" h="13708" fill="none" extrusionOk="0">
                  <a:moveTo>
                    <a:pt x="12519" y="6854"/>
                  </a:moveTo>
                  <a:cubicBezTo>
                    <a:pt x="12519" y="10631"/>
                    <a:pt x="9721" y="13708"/>
                    <a:pt x="6260" y="13708"/>
                  </a:cubicBezTo>
                  <a:cubicBezTo>
                    <a:pt x="2798" y="13708"/>
                    <a:pt x="1" y="10631"/>
                    <a:pt x="1" y="6854"/>
                  </a:cubicBezTo>
                  <a:cubicBezTo>
                    <a:pt x="1" y="3043"/>
                    <a:pt x="2798" y="1"/>
                    <a:pt x="6260" y="1"/>
                  </a:cubicBezTo>
                  <a:cubicBezTo>
                    <a:pt x="9721" y="1"/>
                    <a:pt x="12519" y="3043"/>
                    <a:pt x="12519"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3" name="Google Shape;28033;p75"/>
            <p:cNvSpPr/>
            <p:nvPr/>
          </p:nvSpPr>
          <p:spPr>
            <a:xfrm flipH="1">
              <a:off x="8073300" y="892806"/>
              <a:ext cx="186492" cy="380705"/>
            </a:xfrm>
            <a:custGeom>
              <a:avLst/>
              <a:gdLst/>
              <a:ahLst/>
              <a:cxnLst/>
              <a:rect l="l" t="t" r="r" b="b"/>
              <a:pathLst>
                <a:path w="6715" h="13708" fill="none" extrusionOk="0">
                  <a:moveTo>
                    <a:pt x="6714" y="6854"/>
                  </a:moveTo>
                  <a:cubicBezTo>
                    <a:pt x="6714" y="10631"/>
                    <a:pt x="5211" y="13708"/>
                    <a:pt x="3358" y="13708"/>
                  </a:cubicBezTo>
                  <a:cubicBezTo>
                    <a:pt x="1504" y="13708"/>
                    <a:pt x="1" y="10631"/>
                    <a:pt x="1" y="6854"/>
                  </a:cubicBezTo>
                  <a:cubicBezTo>
                    <a:pt x="1" y="3043"/>
                    <a:pt x="1504" y="1"/>
                    <a:pt x="3358" y="1"/>
                  </a:cubicBezTo>
                  <a:cubicBezTo>
                    <a:pt x="5211" y="1"/>
                    <a:pt x="6714" y="3043"/>
                    <a:pt x="671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8034" name="Google Shape;28034;p75"/>
            <p:cNvCxnSpPr/>
            <p:nvPr/>
          </p:nvCxnSpPr>
          <p:spPr>
            <a:xfrm rot="10800000">
              <a:off x="8166546" y="-8008"/>
              <a:ext cx="0" cy="900829"/>
            </a:xfrm>
            <a:prstGeom prst="straightConnector1">
              <a:avLst/>
            </a:prstGeom>
            <a:noFill/>
            <a:ln w="9525" cap="flat" cmpd="sng">
              <a:solidFill>
                <a:schemeClr val="accent2"/>
              </a:solidFill>
              <a:prstDash val="solid"/>
              <a:round/>
              <a:headEnd type="none" w="med" len="med"/>
              <a:tailEnd type="none" w="med" len="med"/>
            </a:ln>
          </p:spPr>
        </p:cxnSp>
      </p:grpSp>
      <p:grpSp>
        <p:nvGrpSpPr>
          <p:cNvPr id="28035" name="Google Shape;28035;p75"/>
          <p:cNvGrpSpPr/>
          <p:nvPr/>
        </p:nvGrpSpPr>
        <p:grpSpPr>
          <a:xfrm>
            <a:off x="624816" y="-13977"/>
            <a:ext cx="499242" cy="1848076"/>
            <a:chOff x="624816" y="-13977"/>
            <a:chExt cx="499242" cy="1848076"/>
          </a:xfrm>
        </p:grpSpPr>
        <p:sp>
          <p:nvSpPr>
            <p:cNvPr id="28036" name="Google Shape;28036;p75"/>
            <p:cNvSpPr/>
            <p:nvPr/>
          </p:nvSpPr>
          <p:spPr>
            <a:xfrm flipH="1">
              <a:off x="746856" y="-13977"/>
              <a:ext cx="377202" cy="1528113"/>
            </a:xfrm>
            <a:custGeom>
              <a:avLst/>
              <a:gdLst/>
              <a:ahLst/>
              <a:cxnLst/>
              <a:rect l="l" t="t" r="r" b="b"/>
              <a:pathLst>
                <a:path w="7687" h="31139" fill="none" extrusionOk="0">
                  <a:moveTo>
                    <a:pt x="1" y="0"/>
                  </a:moveTo>
                  <a:cubicBezTo>
                    <a:pt x="2233" y="7121"/>
                    <a:pt x="5765" y="18819"/>
                    <a:pt x="7687" y="31139"/>
                  </a:cubicBezTo>
                </a:path>
              </a:pathLst>
            </a:custGeom>
            <a:solidFill>
              <a:schemeClr val="dk2"/>
            </a:solidFill>
            <a:ln w="9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7" name="Google Shape;28037;p75"/>
            <p:cNvSpPr/>
            <p:nvPr/>
          </p:nvSpPr>
          <p:spPr>
            <a:xfrm flipH="1">
              <a:off x="624816" y="1201094"/>
              <a:ext cx="262133" cy="633004"/>
            </a:xfrm>
            <a:custGeom>
              <a:avLst/>
              <a:gdLst/>
              <a:ahLst/>
              <a:cxnLst/>
              <a:rect l="l" t="t" r="r" b="b"/>
              <a:pathLst>
                <a:path w="5342" h="12899" extrusionOk="0">
                  <a:moveTo>
                    <a:pt x="2545" y="1"/>
                  </a:moveTo>
                  <a:cubicBezTo>
                    <a:pt x="1666" y="1"/>
                    <a:pt x="794" y="208"/>
                    <a:pt x="1" y="614"/>
                  </a:cubicBezTo>
                  <a:lnTo>
                    <a:pt x="1583" y="12765"/>
                  </a:lnTo>
                  <a:cubicBezTo>
                    <a:pt x="1984" y="12854"/>
                    <a:pt x="2391" y="12898"/>
                    <a:pt x="2797" y="12898"/>
                  </a:cubicBezTo>
                  <a:cubicBezTo>
                    <a:pt x="3676" y="12898"/>
                    <a:pt x="4548" y="12690"/>
                    <a:pt x="5341" y="12284"/>
                  </a:cubicBezTo>
                  <a:lnTo>
                    <a:pt x="3759" y="134"/>
                  </a:lnTo>
                  <a:cubicBezTo>
                    <a:pt x="3357" y="45"/>
                    <a:pt x="2950" y="1"/>
                    <a:pt x="2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8" name="Google Shape;28038;p75"/>
            <p:cNvSpPr/>
            <p:nvPr/>
          </p:nvSpPr>
          <p:spPr>
            <a:xfrm flipH="1">
              <a:off x="760743" y="406489"/>
              <a:ext cx="334168" cy="631679"/>
            </a:xfrm>
            <a:custGeom>
              <a:avLst/>
              <a:gdLst/>
              <a:ahLst/>
              <a:cxnLst/>
              <a:rect l="l" t="t" r="r" b="b"/>
              <a:pathLst>
                <a:path w="6810" h="12872" extrusionOk="0">
                  <a:moveTo>
                    <a:pt x="3156" y="1"/>
                  </a:moveTo>
                  <a:cubicBezTo>
                    <a:pt x="2023" y="1"/>
                    <a:pt x="914" y="344"/>
                    <a:pt x="0" y="1011"/>
                  </a:cubicBezTo>
                  <a:lnTo>
                    <a:pt x="3137" y="12851"/>
                  </a:lnTo>
                  <a:cubicBezTo>
                    <a:pt x="3300" y="12865"/>
                    <a:pt x="3463" y="12872"/>
                    <a:pt x="3626" y="12872"/>
                  </a:cubicBezTo>
                  <a:cubicBezTo>
                    <a:pt x="4759" y="12872"/>
                    <a:pt x="5871" y="12529"/>
                    <a:pt x="6810" y="11862"/>
                  </a:cubicBezTo>
                  <a:lnTo>
                    <a:pt x="3645" y="22"/>
                  </a:lnTo>
                  <a:cubicBezTo>
                    <a:pt x="3482" y="8"/>
                    <a:pt x="3319" y="1"/>
                    <a:pt x="3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039" name="Google Shape;28039;p75"/>
          <p:cNvSpPr/>
          <p:nvPr/>
        </p:nvSpPr>
        <p:spPr>
          <a:xfrm>
            <a:off x="1232075" y="96030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040" name="Google Shape;28040;p75"/>
          <p:cNvGrpSpPr/>
          <p:nvPr/>
        </p:nvGrpSpPr>
        <p:grpSpPr>
          <a:xfrm>
            <a:off x="1234588" y="1641132"/>
            <a:ext cx="170431" cy="208992"/>
            <a:chOff x="7314226" y="2364570"/>
            <a:chExt cx="170431" cy="208992"/>
          </a:xfrm>
        </p:grpSpPr>
        <p:sp>
          <p:nvSpPr>
            <p:cNvPr id="28041" name="Google Shape;28041;p75"/>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2" name="Google Shape;28042;p75"/>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3" name="Google Shape;28043;p75"/>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4" name="Google Shape;28044;p75"/>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045" name="Google Shape;28045;p75"/>
          <p:cNvSpPr/>
          <p:nvPr/>
        </p:nvSpPr>
        <p:spPr>
          <a:xfrm>
            <a:off x="1700496" y="1043006"/>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046" name="Google Shape;28046;p75"/>
          <p:cNvGrpSpPr/>
          <p:nvPr/>
        </p:nvGrpSpPr>
        <p:grpSpPr>
          <a:xfrm rot="1392090">
            <a:off x="3611658" y="3502017"/>
            <a:ext cx="2633175" cy="3243730"/>
            <a:chOff x="6114687" y="873581"/>
            <a:chExt cx="2547597" cy="3138309"/>
          </a:xfrm>
        </p:grpSpPr>
        <p:sp>
          <p:nvSpPr>
            <p:cNvPr id="28047" name="Google Shape;28047;p75"/>
            <p:cNvSpPr/>
            <p:nvPr/>
          </p:nvSpPr>
          <p:spPr>
            <a:xfrm rot="-1278855">
              <a:off x="6359103" y="1852058"/>
              <a:ext cx="1240971" cy="478645"/>
            </a:xfrm>
            <a:custGeom>
              <a:avLst/>
              <a:gdLst/>
              <a:ahLst/>
              <a:cxnLst/>
              <a:rect l="l" t="t" r="r" b="b"/>
              <a:pathLst>
                <a:path w="55843" h="21541" fill="none" extrusionOk="0">
                  <a:moveTo>
                    <a:pt x="0" y="3952"/>
                  </a:moveTo>
                  <a:lnTo>
                    <a:pt x="18638" y="1"/>
                  </a:lnTo>
                  <a:lnTo>
                    <a:pt x="42975" y="7554"/>
                  </a:lnTo>
                  <a:lnTo>
                    <a:pt x="55842" y="2154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8" name="Google Shape;28048;p75"/>
            <p:cNvSpPr/>
            <p:nvPr/>
          </p:nvSpPr>
          <p:spPr>
            <a:xfrm rot="-1278855">
              <a:off x="6563637" y="1623628"/>
              <a:ext cx="807388" cy="282841"/>
            </a:xfrm>
            <a:custGeom>
              <a:avLst/>
              <a:gdLst/>
              <a:ahLst/>
              <a:cxnLst/>
              <a:rect l="l" t="t" r="r" b="b"/>
              <a:pathLst>
                <a:path w="36332" h="12729" fill="none" extrusionOk="0">
                  <a:moveTo>
                    <a:pt x="36331" y="12729"/>
                  </a:moveTo>
                  <a:lnTo>
                    <a:pt x="22344" y="1469"/>
                  </a:lnTo>
                  <a:lnTo>
                    <a:pt x="0" y="1"/>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9" name="Google Shape;28049;p75"/>
            <p:cNvSpPr/>
            <p:nvPr/>
          </p:nvSpPr>
          <p:spPr>
            <a:xfrm rot="-1278855">
              <a:off x="6348989" y="1880579"/>
              <a:ext cx="339582" cy="128988"/>
            </a:xfrm>
            <a:custGeom>
              <a:avLst/>
              <a:gdLst/>
              <a:ahLst/>
              <a:cxnLst/>
              <a:rect l="l" t="t" r="r" b="b"/>
              <a:pathLst>
                <a:path w="15281" h="5805" fill="none" extrusionOk="0">
                  <a:moveTo>
                    <a:pt x="0" y="0"/>
                  </a:moveTo>
                  <a:lnTo>
                    <a:pt x="15281" y="5805"/>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0" name="Google Shape;28050;p75"/>
            <p:cNvSpPr/>
            <p:nvPr/>
          </p:nvSpPr>
          <p:spPr>
            <a:xfrm rot="-1278855">
              <a:off x="6565948" y="1561813"/>
              <a:ext cx="282092" cy="170940"/>
            </a:xfrm>
            <a:custGeom>
              <a:avLst/>
              <a:gdLst/>
              <a:ahLst/>
              <a:cxnLst/>
              <a:rect l="l" t="t" r="r" b="b"/>
              <a:pathLst>
                <a:path w="12694" h="7693" fill="none" extrusionOk="0">
                  <a:moveTo>
                    <a:pt x="1" y="0"/>
                  </a:moveTo>
                  <a:lnTo>
                    <a:pt x="12694" y="7693"/>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1" name="Google Shape;28051;p75"/>
            <p:cNvSpPr/>
            <p:nvPr/>
          </p:nvSpPr>
          <p:spPr>
            <a:xfrm rot="-1278855">
              <a:off x="6571492" y="1362237"/>
              <a:ext cx="391649" cy="351212"/>
            </a:xfrm>
            <a:custGeom>
              <a:avLst/>
              <a:gdLst/>
              <a:ahLst/>
              <a:cxnLst/>
              <a:rect l="l" t="t" r="r" b="b"/>
              <a:pathLst>
                <a:path w="17624" h="15806" fill="none" extrusionOk="0">
                  <a:moveTo>
                    <a:pt x="0" y="0"/>
                  </a:moveTo>
                  <a:lnTo>
                    <a:pt x="17623" y="15805"/>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2" name="Google Shape;28052;p75"/>
            <p:cNvSpPr/>
            <p:nvPr/>
          </p:nvSpPr>
          <p:spPr>
            <a:xfrm rot="-1278855">
              <a:off x="6834220" y="1215902"/>
              <a:ext cx="243225" cy="231556"/>
            </a:xfrm>
            <a:custGeom>
              <a:avLst/>
              <a:gdLst/>
              <a:ahLst/>
              <a:cxnLst/>
              <a:rect l="l" t="t" r="r" b="b"/>
              <a:pathLst>
                <a:path w="10945" h="10421" fill="none" extrusionOk="0">
                  <a:moveTo>
                    <a:pt x="0" y="4965"/>
                  </a:moveTo>
                  <a:lnTo>
                    <a:pt x="10945" y="10420"/>
                  </a:lnTo>
                  <a:lnTo>
                    <a:pt x="2448" y="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3" name="Google Shape;28053;p75"/>
            <p:cNvSpPr/>
            <p:nvPr/>
          </p:nvSpPr>
          <p:spPr>
            <a:xfrm rot="-1278855">
              <a:off x="7333833" y="1090578"/>
              <a:ext cx="44312" cy="639474"/>
            </a:xfrm>
            <a:custGeom>
              <a:avLst/>
              <a:gdLst/>
              <a:ahLst/>
              <a:cxnLst/>
              <a:rect l="l" t="t" r="r" b="b"/>
              <a:pathLst>
                <a:path w="1994" h="28779" fill="none" extrusionOk="0">
                  <a:moveTo>
                    <a:pt x="0" y="28778"/>
                  </a:moveTo>
                  <a:lnTo>
                    <a:pt x="1993" y="13323"/>
                  </a:lnTo>
                  <a:lnTo>
                    <a:pt x="1993" y="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4" name="Google Shape;28054;p75"/>
            <p:cNvSpPr/>
            <p:nvPr/>
          </p:nvSpPr>
          <p:spPr>
            <a:xfrm rot="-1278855">
              <a:off x="6535864" y="1974380"/>
              <a:ext cx="209825" cy="209803"/>
            </a:xfrm>
            <a:custGeom>
              <a:avLst/>
              <a:gdLst/>
              <a:ahLst/>
              <a:cxnLst/>
              <a:rect l="l" t="t" r="r" b="b"/>
              <a:pathLst>
                <a:path w="9442" h="9442" extrusionOk="0">
                  <a:moveTo>
                    <a:pt x="9442" y="1"/>
                  </a:moveTo>
                  <a:lnTo>
                    <a:pt x="1" y="9442"/>
                  </a:lnTo>
                  <a:cubicBezTo>
                    <a:pt x="7064" y="8183"/>
                    <a:pt x="9441" y="1"/>
                    <a:pt x="94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5" name="Google Shape;28055;p75"/>
            <p:cNvSpPr/>
            <p:nvPr/>
          </p:nvSpPr>
          <p:spPr>
            <a:xfrm rot="-1278855">
              <a:off x="6361671" y="2161066"/>
              <a:ext cx="85490" cy="215225"/>
            </a:xfrm>
            <a:custGeom>
              <a:avLst/>
              <a:gdLst/>
              <a:ahLst/>
              <a:cxnLst/>
              <a:rect l="l" t="t" r="r" b="b"/>
              <a:pathLst>
                <a:path w="3847" h="9686" extrusionOk="0">
                  <a:moveTo>
                    <a:pt x="1014" y="0"/>
                  </a:moveTo>
                  <a:cubicBezTo>
                    <a:pt x="0" y="2658"/>
                    <a:pt x="0" y="5874"/>
                    <a:pt x="1014" y="9686"/>
                  </a:cubicBezTo>
                  <a:cubicBezTo>
                    <a:pt x="3847" y="4860"/>
                    <a:pt x="1014" y="0"/>
                    <a:pt x="10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6" name="Google Shape;28056;p75"/>
            <p:cNvSpPr/>
            <p:nvPr/>
          </p:nvSpPr>
          <p:spPr>
            <a:xfrm rot="-1278855">
              <a:off x="6126095" y="1886184"/>
              <a:ext cx="199736" cy="100346"/>
            </a:xfrm>
            <a:custGeom>
              <a:avLst/>
              <a:gdLst/>
              <a:ahLst/>
              <a:cxnLst/>
              <a:rect l="l" t="t" r="r" b="b"/>
              <a:pathLst>
                <a:path w="8988" h="4516" extrusionOk="0">
                  <a:moveTo>
                    <a:pt x="1" y="1"/>
                  </a:moveTo>
                  <a:cubicBezTo>
                    <a:pt x="4857" y="4269"/>
                    <a:pt x="8154" y="4515"/>
                    <a:pt x="8850" y="4515"/>
                  </a:cubicBezTo>
                  <a:cubicBezTo>
                    <a:pt x="8941" y="4515"/>
                    <a:pt x="8987" y="4511"/>
                    <a:pt x="8987" y="4511"/>
                  </a:cubicBezTo>
                  <a:cubicBezTo>
                    <a:pt x="7483" y="1714"/>
                    <a:pt x="4441" y="210"/>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7" name="Google Shape;28057;p75"/>
            <p:cNvSpPr/>
            <p:nvPr/>
          </p:nvSpPr>
          <p:spPr>
            <a:xfrm rot="-1278855">
              <a:off x="6384442" y="1809277"/>
              <a:ext cx="173313" cy="65749"/>
            </a:xfrm>
            <a:custGeom>
              <a:avLst/>
              <a:gdLst/>
              <a:ahLst/>
              <a:cxnLst/>
              <a:rect l="l" t="t" r="r" b="b"/>
              <a:pathLst>
                <a:path w="7799" h="2959" extrusionOk="0">
                  <a:moveTo>
                    <a:pt x="7798" y="1"/>
                  </a:moveTo>
                  <a:lnTo>
                    <a:pt x="1" y="2868"/>
                  </a:lnTo>
                  <a:cubicBezTo>
                    <a:pt x="516" y="2930"/>
                    <a:pt x="1001" y="2959"/>
                    <a:pt x="1458" y="2959"/>
                  </a:cubicBezTo>
                  <a:cubicBezTo>
                    <a:pt x="6116" y="2959"/>
                    <a:pt x="7798" y="1"/>
                    <a:pt x="77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8" name="Google Shape;28058;p75"/>
            <p:cNvSpPr/>
            <p:nvPr/>
          </p:nvSpPr>
          <p:spPr>
            <a:xfrm rot="-1278855">
              <a:off x="6957409" y="1640662"/>
              <a:ext cx="87823" cy="153852"/>
            </a:xfrm>
            <a:custGeom>
              <a:avLst/>
              <a:gdLst/>
              <a:ahLst/>
              <a:cxnLst/>
              <a:rect l="l" t="t" r="r" b="b"/>
              <a:pathLst>
                <a:path w="3952" h="6924" extrusionOk="0">
                  <a:moveTo>
                    <a:pt x="3777" y="0"/>
                  </a:moveTo>
                  <a:cubicBezTo>
                    <a:pt x="1329" y="1784"/>
                    <a:pt x="0" y="4057"/>
                    <a:pt x="175" y="6924"/>
                  </a:cubicBezTo>
                  <a:cubicBezTo>
                    <a:pt x="3042" y="6085"/>
                    <a:pt x="3951" y="1539"/>
                    <a:pt x="37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9" name="Google Shape;28059;p75"/>
            <p:cNvSpPr/>
            <p:nvPr/>
          </p:nvSpPr>
          <p:spPr>
            <a:xfrm rot="-1278855">
              <a:off x="6320277" y="1650233"/>
              <a:ext cx="236247" cy="43107"/>
            </a:xfrm>
            <a:custGeom>
              <a:avLst/>
              <a:gdLst/>
              <a:ahLst/>
              <a:cxnLst/>
              <a:rect l="l" t="t" r="r" b="b"/>
              <a:pathLst>
                <a:path w="10631" h="1940" extrusionOk="0">
                  <a:moveTo>
                    <a:pt x="1" y="1"/>
                  </a:moveTo>
                  <a:lnTo>
                    <a:pt x="1" y="1"/>
                  </a:lnTo>
                  <a:cubicBezTo>
                    <a:pt x="2561" y="1471"/>
                    <a:pt x="4662" y="1940"/>
                    <a:pt x="6300" y="1940"/>
                  </a:cubicBezTo>
                  <a:cubicBezTo>
                    <a:pt x="9181" y="1940"/>
                    <a:pt x="10631" y="490"/>
                    <a:pt x="10631" y="490"/>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0" name="Google Shape;28060;p75"/>
            <p:cNvSpPr/>
            <p:nvPr/>
          </p:nvSpPr>
          <p:spPr>
            <a:xfrm rot="-1278855">
              <a:off x="6311564" y="1252436"/>
              <a:ext cx="178736" cy="236223"/>
            </a:xfrm>
            <a:custGeom>
              <a:avLst/>
              <a:gdLst/>
              <a:ahLst/>
              <a:cxnLst/>
              <a:rect l="l" t="t" r="r" b="b"/>
              <a:pathLst>
                <a:path w="8043" h="10631" extrusionOk="0">
                  <a:moveTo>
                    <a:pt x="0" y="0"/>
                  </a:moveTo>
                  <a:lnTo>
                    <a:pt x="0" y="0"/>
                  </a:lnTo>
                  <a:cubicBezTo>
                    <a:pt x="665" y="4896"/>
                    <a:pt x="5980" y="10106"/>
                    <a:pt x="8043" y="10630"/>
                  </a:cubicBezTo>
                  <a:cubicBezTo>
                    <a:pt x="7274" y="6049"/>
                    <a:pt x="4791" y="2378"/>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1" name="Google Shape;28061;p75"/>
            <p:cNvSpPr/>
            <p:nvPr/>
          </p:nvSpPr>
          <p:spPr>
            <a:xfrm rot="-1278855">
              <a:off x="6720603" y="1365018"/>
              <a:ext cx="78512" cy="211358"/>
            </a:xfrm>
            <a:custGeom>
              <a:avLst/>
              <a:gdLst/>
              <a:ahLst/>
              <a:cxnLst/>
              <a:rect l="l" t="t" r="r" b="b"/>
              <a:pathLst>
                <a:path w="3533" h="9512" extrusionOk="0">
                  <a:moveTo>
                    <a:pt x="1399" y="0"/>
                  </a:moveTo>
                  <a:lnTo>
                    <a:pt x="1399" y="0"/>
                  </a:lnTo>
                  <a:cubicBezTo>
                    <a:pt x="1" y="3742"/>
                    <a:pt x="3008" y="9511"/>
                    <a:pt x="3008" y="9511"/>
                  </a:cubicBezTo>
                  <a:cubicBezTo>
                    <a:pt x="3532" y="5770"/>
                    <a:pt x="3392" y="2378"/>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2" name="Google Shape;28062;p75"/>
            <p:cNvSpPr/>
            <p:nvPr/>
          </p:nvSpPr>
          <p:spPr>
            <a:xfrm rot="-1278855">
              <a:off x="6711563" y="1160116"/>
              <a:ext cx="128224" cy="227668"/>
            </a:xfrm>
            <a:custGeom>
              <a:avLst/>
              <a:gdLst/>
              <a:ahLst/>
              <a:cxnLst/>
              <a:rect l="l" t="t" r="r" b="b"/>
              <a:pathLst>
                <a:path w="5770" h="10246" extrusionOk="0">
                  <a:moveTo>
                    <a:pt x="0" y="0"/>
                  </a:moveTo>
                  <a:lnTo>
                    <a:pt x="4021" y="10245"/>
                  </a:lnTo>
                  <a:cubicBezTo>
                    <a:pt x="4021" y="10245"/>
                    <a:pt x="5770" y="3881"/>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3" name="Google Shape;28063;p75"/>
            <p:cNvSpPr/>
            <p:nvPr/>
          </p:nvSpPr>
          <p:spPr>
            <a:xfrm rot="-1278855">
              <a:off x="6998984" y="1158397"/>
              <a:ext cx="88601" cy="254110"/>
            </a:xfrm>
            <a:custGeom>
              <a:avLst/>
              <a:gdLst/>
              <a:ahLst/>
              <a:cxnLst/>
              <a:rect l="l" t="t" r="r" b="b"/>
              <a:pathLst>
                <a:path w="3987" h="11436" extrusionOk="0">
                  <a:moveTo>
                    <a:pt x="2099" y="1"/>
                  </a:moveTo>
                  <a:cubicBezTo>
                    <a:pt x="1" y="5701"/>
                    <a:pt x="3043" y="11435"/>
                    <a:pt x="3043" y="11435"/>
                  </a:cubicBezTo>
                  <a:cubicBezTo>
                    <a:pt x="3567" y="7449"/>
                    <a:pt x="3987" y="3533"/>
                    <a:pt x="20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4" name="Google Shape;28064;p75"/>
            <p:cNvSpPr/>
            <p:nvPr/>
          </p:nvSpPr>
          <p:spPr>
            <a:xfrm rot="-1278855">
              <a:off x="7210348" y="1203164"/>
              <a:ext cx="124357" cy="206692"/>
            </a:xfrm>
            <a:custGeom>
              <a:avLst/>
              <a:gdLst/>
              <a:ahLst/>
              <a:cxnLst/>
              <a:rect l="l" t="t" r="r" b="b"/>
              <a:pathLst>
                <a:path w="5596" h="9302" extrusionOk="0">
                  <a:moveTo>
                    <a:pt x="1" y="1"/>
                  </a:moveTo>
                  <a:lnTo>
                    <a:pt x="1" y="1"/>
                  </a:lnTo>
                  <a:cubicBezTo>
                    <a:pt x="805" y="3637"/>
                    <a:pt x="2763" y="6889"/>
                    <a:pt x="5595" y="9302"/>
                  </a:cubicBezTo>
                  <a:cubicBezTo>
                    <a:pt x="5071" y="5700"/>
                    <a:pt x="3497" y="2483"/>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5" name="Google Shape;28065;p75"/>
            <p:cNvSpPr/>
            <p:nvPr/>
          </p:nvSpPr>
          <p:spPr>
            <a:xfrm rot="-1278855">
              <a:off x="7220131" y="885082"/>
              <a:ext cx="103357" cy="212914"/>
            </a:xfrm>
            <a:custGeom>
              <a:avLst/>
              <a:gdLst/>
              <a:ahLst/>
              <a:cxnLst/>
              <a:rect l="l" t="t" r="r" b="b"/>
              <a:pathLst>
                <a:path w="4651" h="9582" extrusionOk="0">
                  <a:moveTo>
                    <a:pt x="2798" y="0"/>
                  </a:moveTo>
                  <a:lnTo>
                    <a:pt x="0" y="9581"/>
                  </a:lnTo>
                  <a:cubicBezTo>
                    <a:pt x="4651" y="7169"/>
                    <a:pt x="2798" y="1"/>
                    <a:pt x="27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6" name="Google Shape;28066;p75"/>
            <p:cNvSpPr/>
            <p:nvPr/>
          </p:nvSpPr>
          <p:spPr>
            <a:xfrm rot="-1278855">
              <a:off x="6200317" y="2204050"/>
              <a:ext cx="177980" cy="139876"/>
            </a:xfrm>
            <a:custGeom>
              <a:avLst/>
              <a:gdLst/>
              <a:ahLst/>
              <a:cxnLst/>
              <a:rect l="l" t="t" r="r" b="b"/>
              <a:pathLst>
                <a:path w="8009" h="6295" extrusionOk="0">
                  <a:moveTo>
                    <a:pt x="8008" y="0"/>
                  </a:moveTo>
                  <a:lnTo>
                    <a:pt x="1" y="6294"/>
                  </a:lnTo>
                  <a:cubicBezTo>
                    <a:pt x="30" y="6294"/>
                    <a:pt x="59" y="6295"/>
                    <a:pt x="88" y="6295"/>
                  </a:cubicBezTo>
                  <a:cubicBezTo>
                    <a:pt x="5380" y="6295"/>
                    <a:pt x="8008" y="0"/>
                    <a:pt x="8008"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7" name="Google Shape;28067;p75"/>
            <p:cNvSpPr/>
            <p:nvPr/>
          </p:nvSpPr>
          <p:spPr>
            <a:xfrm rot="-1278855">
              <a:off x="6184651" y="1975401"/>
              <a:ext cx="177980" cy="106457"/>
            </a:xfrm>
            <a:custGeom>
              <a:avLst/>
              <a:gdLst/>
              <a:ahLst/>
              <a:cxnLst/>
              <a:rect l="l" t="t" r="r" b="b"/>
              <a:pathLst>
                <a:path w="8009" h="4791" extrusionOk="0">
                  <a:moveTo>
                    <a:pt x="8008" y="0"/>
                  </a:moveTo>
                  <a:lnTo>
                    <a:pt x="8008" y="0"/>
                  </a:lnTo>
                  <a:cubicBezTo>
                    <a:pt x="4511" y="280"/>
                    <a:pt x="1994" y="2133"/>
                    <a:pt x="1" y="4791"/>
                  </a:cubicBezTo>
                  <a:cubicBezTo>
                    <a:pt x="5595" y="3707"/>
                    <a:pt x="8008" y="0"/>
                    <a:pt x="8008"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8" name="Google Shape;28068;p75"/>
            <p:cNvSpPr/>
            <p:nvPr/>
          </p:nvSpPr>
          <p:spPr>
            <a:xfrm rot="-1278855">
              <a:off x="6234988" y="1733076"/>
              <a:ext cx="296070" cy="104346"/>
            </a:xfrm>
            <a:custGeom>
              <a:avLst/>
              <a:gdLst/>
              <a:ahLst/>
              <a:cxnLst/>
              <a:rect l="l" t="t" r="r" b="b"/>
              <a:pathLst>
                <a:path w="13323" h="4696" extrusionOk="0">
                  <a:moveTo>
                    <a:pt x="1230" y="0"/>
                  </a:moveTo>
                  <a:cubicBezTo>
                    <a:pt x="823" y="0"/>
                    <a:pt x="413" y="15"/>
                    <a:pt x="0" y="45"/>
                  </a:cubicBezTo>
                  <a:cubicBezTo>
                    <a:pt x="5490" y="4066"/>
                    <a:pt x="13322" y="4696"/>
                    <a:pt x="13322" y="4696"/>
                  </a:cubicBezTo>
                  <a:cubicBezTo>
                    <a:pt x="9582" y="1690"/>
                    <a:pt x="5578" y="0"/>
                    <a:pt x="1230"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9" name="Google Shape;28069;p75"/>
            <p:cNvSpPr/>
            <p:nvPr/>
          </p:nvSpPr>
          <p:spPr>
            <a:xfrm rot="-1278855">
              <a:off x="6744980" y="1700062"/>
              <a:ext cx="146891" cy="123566"/>
            </a:xfrm>
            <a:custGeom>
              <a:avLst/>
              <a:gdLst/>
              <a:ahLst/>
              <a:cxnLst/>
              <a:rect l="l" t="t" r="r" b="b"/>
              <a:pathLst>
                <a:path w="6610" h="5561" extrusionOk="0">
                  <a:moveTo>
                    <a:pt x="6609" y="1"/>
                  </a:moveTo>
                  <a:lnTo>
                    <a:pt x="6609" y="1"/>
                  </a:lnTo>
                  <a:cubicBezTo>
                    <a:pt x="3707" y="735"/>
                    <a:pt x="1504" y="2623"/>
                    <a:pt x="0" y="5561"/>
                  </a:cubicBezTo>
                  <a:cubicBezTo>
                    <a:pt x="4756" y="5246"/>
                    <a:pt x="6609" y="1"/>
                    <a:pt x="6609"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0" name="Google Shape;28070;p75"/>
            <p:cNvSpPr/>
            <p:nvPr/>
          </p:nvSpPr>
          <p:spPr>
            <a:xfrm rot="-1278855">
              <a:off x="7115796" y="1931309"/>
              <a:ext cx="174847" cy="107257"/>
            </a:xfrm>
            <a:custGeom>
              <a:avLst/>
              <a:gdLst/>
              <a:ahLst/>
              <a:cxnLst/>
              <a:rect l="l" t="t" r="r" b="b"/>
              <a:pathLst>
                <a:path w="7868" h="4827" extrusionOk="0">
                  <a:moveTo>
                    <a:pt x="7868" y="1"/>
                  </a:moveTo>
                  <a:lnTo>
                    <a:pt x="7868" y="1"/>
                  </a:lnTo>
                  <a:cubicBezTo>
                    <a:pt x="4301" y="420"/>
                    <a:pt x="1678" y="2029"/>
                    <a:pt x="0" y="4826"/>
                  </a:cubicBezTo>
                  <a:lnTo>
                    <a:pt x="0" y="4826"/>
                  </a:lnTo>
                  <a:cubicBezTo>
                    <a:pt x="4860" y="4197"/>
                    <a:pt x="7868" y="1"/>
                    <a:pt x="7868"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1" name="Google Shape;28071;p75"/>
            <p:cNvSpPr/>
            <p:nvPr/>
          </p:nvSpPr>
          <p:spPr>
            <a:xfrm rot="-1278855">
              <a:off x="6368247" y="1528550"/>
              <a:ext cx="159313" cy="123566"/>
            </a:xfrm>
            <a:custGeom>
              <a:avLst/>
              <a:gdLst/>
              <a:ahLst/>
              <a:cxnLst/>
              <a:rect l="l" t="t" r="r" b="b"/>
              <a:pathLst>
                <a:path w="7169" h="5561" extrusionOk="0">
                  <a:moveTo>
                    <a:pt x="1" y="0"/>
                  </a:moveTo>
                  <a:lnTo>
                    <a:pt x="1" y="0"/>
                  </a:lnTo>
                  <a:cubicBezTo>
                    <a:pt x="2343" y="3952"/>
                    <a:pt x="7169" y="5560"/>
                    <a:pt x="7169" y="5560"/>
                  </a:cubicBezTo>
                  <a:cubicBezTo>
                    <a:pt x="5875" y="2378"/>
                    <a:pt x="3532" y="455"/>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2" name="Google Shape;28072;p75"/>
            <p:cNvSpPr/>
            <p:nvPr/>
          </p:nvSpPr>
          <p:spPr>
            <a:xfrm rot="-1278855">
              <a:off x="6250365" y="1426827"/>
              <a:ext cx="272759" cy="73349"/>
            </a:xfrm>
            <a:custGeom>
              <a:avLst/>
              <a:gdLst/>
              <a:ahLst/>
              <a:cxnLst/>
              <a:rect l="l" t="t" r="r" b="b"/>
              <a:pathLst>
                <a:path w="12274" h="3301" extrusionOk="0">
                  <a:moveTo>
                    <a:pt x="4876" y="0"/>
                  </a:moveTo>
                  <a:cubicBezTo>
                    <a:pt x="2159" y="0"/>
                    <a:pt x="0" y="887"/>
                    <a:pt x="0" y="887"/>
                  </a:cubicBezTo>
                  <a:lnTo>
                    <a:pt x="12274" y="3300"/>
                  </a:lnTo>
                  <a:cubicBezTo>
                    <a:pt x="10109" y="692"/>
                    <a:pt x="7275" y="0"/>
                    <a:pt x="4876"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3" name="Google Shape;28073;p75"/>
            <p:cNvSpPr/>
            <p:nvPr/>
          </p:nvSpPr>
          <p:spPr>
            <a:xfrm rot="-1278855">
              <a:off x="6980858" y="1419844"/>
              <a:ext cx="149980" cy="79859"/>
            </a:xfrm>
            <a:custGeom>
              <a:avLst/>
              <a:gdLst/>
              <a:ahLst/>
              <a:cxnLst/>
              <a:rect l="l" t="t" r="r" b="b"/>
              <a:pathLst>
                <a:path w="6749" h="3594" extrusionOk="0">
                  <a:moveTo>
                    <a:pt x="6749" y="0"/>
                  </a:moveTo>
                  <a:lnTo>
                    <a:pt x="6749" y="0"/>
                  </a:lnTo>
                  <a:cubicBezTo>
                    <a:pt x="3812" y="210"/>
                    <a:pt x="1364" y="1154"/>
                    <a:pt x="0" y="3567"/>
                  </a:cubicBezTo>
                  <a:cubicBezTo>
                    <a:pt x="198" y="3585"/>
                    <a:pt x="392" y="3593"/>
                    <a:pt x="583" y="3593"/>
                  </a:cubicBezTo>
                  <a:cubicBezTo>
                    <a:pt x="4491" y="3593"/>
                    <a:pt x="6749" y="0"/>
                    <a:pt x="6749"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4" name="Google Shape;28074;p75"/>
            <p:cNvSpPr/>
            <p:nvPr/>
          </p:nvSpPr>
          <p:spPr>
            <a:xfrm rot="-1278855">
              <a:off x="6591403" y="1298085"/>
              <a:ext cx="235470" cy="123655"/>
            </a:xfrm>
            <a:custGeom>
              <a:avLst/>
              <a:gdLst/>
              <a:ahLst/>
              <a:cxnLst/>
              <a:rect l="l" t="t" r="r" b="b"/>
              <a:pathLst>
                <a:path w="10596" h="5565" extrusionOk="0">
                  <a:moveTo>
                    <a:pt x="760" y="0"/>
                  </a:moveTo>
                  <a:cubicBezTo>
                    <a:pt x="508" y="0"/>
                    <a:pt x="255" y="13"/>
                    <a:pt x="0" y="39"/>
                  </a:cubicBezTo>
                  <a:cubicBezTo>
                    <a:pt x="4406" y="5564"/>
                    <a:pt x="8148" y="5214"/>
                    <a:pt x="10595" y="5389"/>
                  </a:cubicBezTo>
                  <a:cubicBezTo>
                    <a:pt x="7467" y="2391"/>
                    <a:pt x="4217" y="0"/>
                    <a:pt x="760"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5" name="Google Shape;28075;p75"/>
            <p:cNvSpPr/>
            <p:nvPr/>
          </p:nvSpPr>
          <p:spPr>
            <a:xfrm rot="-1278855">
              <a:off x="6705832" y="1050383"/>
              <a:ext cx="145335" cy="222224"/>
            </a:xfrm>
            <a:custGeom>
              <a:avLst/>
              <a:gdLst/>
              <a:ahLst/>
              <a:cxnLst/>
              <a:rect l="l" t="t" r="r" b="b"/>
              <a:pathLst>
                <a:path w="6540" h="10001" extrusionOk="0">
                  <a:moveTo>
                    <a:pt x="1" y="0"/>
                  </a:moveTo>
                  <a:lnTo>
                    <a:pt x="1" y="0"/>
                  </a:lnTo>
                  <a:cubicBezTo>
                    <a:pt x="385" y="4301"/>
                    <a:pt x="1889" y="7763"/>
                    <a:pt x="5036" y="10001"/>
                  </a:cubicBezTo>
                  <a:cubicBezTo>
                    <a:pt x="6539" y="6434"/>
                    <a:pt x="1" y="1"/>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6" name="Google Shape;28076;p75"/>
            <p:cNvSpPr/>
            <p:nvPr/>
          </p:nvSpPr>
          <p:spPr>
            <a:xfrm rot="-1278855">
              <a:off x="7329199" y="1174088"/>
              <a:ext cx="155424" cy="184161"/>
            </a:xfrm>
            <a:custGeom>
              <a:avLst/>
              <a:gdLst/>
              <a:ahLst/>
              <a:cxnLst/>
              <a:rect l="l" t="t" r="r" b="b"/>
              <a:pathLst>
                <a:path w="6994" h="8288" extrusionOk="0">
                  <a:moveTo>
                    <a:pt x="6994" y="1"/>
                  </a:moveTo>
                  <a:cubicBezTo>
                    <a:pt x="3357" y="1399"/>
                    <a:pt x="630" y="5805"/>
                    <a:pt x="0" y="8288"/>
                  </a:cubicBezTo>
                  <a:cubicBezTo>
                    <a:pt x="3602" y="6330"/>
                    <a:pt x="6155" y="3707"/>
                    <a:pt x="6994"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7" name="Google Shape;28077;p75"/>
            <p:cNvSpPr/>
            <p:nvPr/>
          </p:nvSpPr>
          <p:spPr>
            <a:xfrm rot="-1278855">
              <a:off x="7126106" y="922221"/>
              <a:ext cx="101046" cy="212914"/>
            </a:xfrm>
            <a:custGeom>
              <a:avLst/>
              <a:gdLst/>
              <a:ahLst/>
              <a:cxnLst/>
              <a:rect l="l" t="t" r="r" b="b"/>
              <a:pathLst>
                <a:path w="4547" h="9582" extrusionOk="0">
                  <a:moveTo>
                    <a:pt x="71" y="0"/>
                  </a:moveTo>
                  <a:lnTo>
                    <a:pt x="71" y="0"/>
                  </a:lnTo>
                  <a:cubicBezTo>
                    <a:pt x="1" y="3707"/>
                    <a:pt x="1644" y="7238"/>
                    <a:pt x="4546" y="9581"/>
                  </a:cubicBezTo>
                  <a:cubicBezTo>
                    <a:pt x="4442" y="5490"/>
                    <a:pt x="3358" y="2028"/>
                    <a:pt x="7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8" name="Google Shape;28078;p75"/>
            <p:cNvSpPr/>
            <p:nvPr/>
          </p:nvSpPr>
          <p:spPr>
            <a:xfrm rot="-1278855">
              <a:off x="7595922" y="1184467"/>
              <a:ext cx="573474" cy="2819651"/>
            </a:xfrm>
            <a:custGeom>
              <a:avLst/>
              <a:gdLst/>
              <a:ahLst/>
              <a:cxnLst/>
              <a:rect l="l" t="t" r="r" b="b"/>
              <a:pathLst>
                <a:path w="25806" h="126896" extrusionOk="0">
                  <a:moveTo>
                    <a:pt x="0" y="1"/>
                  </a:moveTo>
                  <a:lnTo>
                    <a:pt x="6259" y="20072"/>
                  </a:lnTo>
                  <a:lnTo>
                    <a:pt x="11189" y="38359"/>
                  </a:lnTo>
                  <a:lnTo>
                    <a:pt x="14791" y="57451"/>
                  </a:lnTo>
                  <a:lnTo>
                    <a:pt x="16120" y="74375"/>
                  </a:lnTo>
                  <a:lnTo>
                    <a:pt x="17763" y="95286"/>
                  </a:lnTo>
                  <a:lnTo>
                    <a:pt x="19721" y="114692"/>
                  </a:lnTo>
                  <a:lnTo>
                    <a:pt x="21050" y="126896"/>
                  </a:lnTo>
                  <a:lnTo>
                    <a:pt x="25806" y="126896"/>
                  </a:lnTo>
                  <a:lnTo>
                    <a:pt x="23358" y="114692"/>
                  </a:lnTo>
                  <a:lnTo>
                    <a:pt x="21225" y="95286"/>
                  </a:lnTo>
                  <a:lnTo>
                    <a:pt x="19232" y="74235"/>
                  </a:lnTo>
                  <a:lnTo>
                    <a:pt x="17938" y="57766"/>
                  </a:lnTo>
                  <a:lnTo>
                    <a:pt x="14302" y="37870"/>
                  </a:lnTo>
                  <a:lnTo>
                    <a:pt x="9196" y="19582"/>
                  </a:lnTo>
                  <a:lnTo>
                    <a:pt x="0" y="1"/>
                  </a:ln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9" name="Google Shape;28079;p75"/>
            <p:cNvSpPr/>
            <p:nvPr/>
          </p:nvSpPr>
          <p:spPr>
            <a:xfrm rot="-1278855">
              <a:off x="7389757" y="1727845"/>
              <a:ext cx="66067" cy="10888"/>
            </a:xfrm>
            <a:custGeom>
              <a:avLst/>
              <a:gdLst/>
              <a:ahLst/>
              <a:cxnLst/>
              <a:rect l="l" t="t" r="r" b="b"/>
              <a:pathLst>
                <a:path w="2973" h="490" fill="none" extrusionOk="0">
                  <a:moveTo>
                    <a:pt x="2972" y="0"/>
                  </a:moveTo>
                  <a:lnTo>
                    <a:pt x="0" y="49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0" name="Google Shape;28080;p75"/>
            <p:cNvSpPr/>
            <p:nvPr/>
          </p:nvSpPr>
          <p:spPr>
            <a:xfrm rot="-1278855">
              <a:off x="7640137" y="2065724"/>
              <a:ext cx="69179" cy="10910"/>
            </a:xfrm>
            <a:custGeom>
              <a:avLst/>
              <a:gdLst/>
              <a:ahLst/>
              <a:cxnLst/>
              <a:rect l="l" t="t" r="r" b="b"/>
              <a:pathLst>
                <a:path w="3113" h="491" fill="none" extrusionOk="0">
                  <a:moveTo>
                    <a:pt x="0" y="490"/>
                  </a:moveTo>
                  <a:lnTo>
                    <a:pt x="3113" y="1"/>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081" name="Google Shape;28081;p75"/>
          <p:cNvGrpSpPr/>
          <p:nvPr/>
        </p:nvGrpSpPr>
        <p:grpSpPr>
          <a:xfrm>
            <a:off x="7545012" y="-4306"/>
            <a:ext cx="465189" cy="613083"/>
            <a:chOff x="7545012" y="-4306"/>
            <a:chExt cx="465189" cy="613083"/>
          </a:xfrm>
        </p:grpSpPr>
        <p:sp>
          <p:nvSpPr>
            <p:cNvPr id="28082" name="Google Shape;28082;p75"/>
            <p:cNvSpPr/>
            <p:nvPr/>
          </p:nvSpPr>
          <p:spPr>
            <a:xfrm flipH="1">
              <a:off x="7706231" y="515045"/>
              <a:ext cx="141806" cy="93732"/>
            </a:xfrm>
            <a:custGeom>
              <a:avLst/>
              <a:gdLst/>
              <a:ahLst/>
              <a:cxnLst/>
              <a:rect l="l" t="t" r="r" b="b"/>
              <a:pathLst>
                <a:path w="5106" h="3375" extrusionOk="0">
                  <a:moveTo>
                    <a:pt x="1" y="0"/>
                  </a:moveTo>
                  <a:lnTo>
                    <a:pt x="1" y="3112"/>
                  </a:lnTo>
                  <a:cubicBezTo>
                    <a:pt x="840" y="3287"/>
                    <a:pt x="1697" y="3375"/>
                    <a:pt x="2553" y="3375"/>
                  </a:cubicBezTo>
                  <a:cubicBezTo>
                    <a:pt x="3410" y="3375"/>
                    <a:pt x="4267" y="3287"/>
                    <a:pt x="5106" y="3112"/>
                  </a:cubicBezTo>
                  <a:lnTo>
                    <a:pt x="51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3" name="Google Shape;28083;p75"/>
            <p:cNvSpPr/>
            <p:nvPr/>
          </p:nvSpPr>
          <p:spPr>
            <a:xfrm flipH="1">
              <a:off x="7545012" y="153780"/>
              <a:ext cx="465189" cy="380705"/>
            </a:xfrm>
            <a:custGeom>
              <a:avLst/>
              <a:gdLst/>
              <a:ahLst/>
              <a:cxnLst/>
              <a:rect l="l" t="t" r="r" b="b"/>
              <a:pathLst>
                <a:path w="16750" h="13708" extrusionOk="0">
                  <a:moveTo>
                    <a:pt x="8392" y="1"/>
                  </a:moveTo>
                  <a:cubicBezTo>
                    <a:pt x="3742" y="1"/>
                    <a:pt x="0" y="3078"/>
                    <a:pt x="0" y="6854"/>
                  </a:cubicBezTo>
                  <a:cubicBezTo>
                    <a:pt x="0" y="10631"/>
                    <a:pt x="3742" y="13708"/>
                    <a:pt x="8392" y="13708"/>
                  </a:cubicBezTo>
                  <a:cubicBezTo>
                    <a:pt x="13008" y="13708"/>
                    <a:pt x="16750" y="10631"/>
                    <a:pt x="16750" y="6854"/>
                  </a:cubicBezTo>
                  <a:cubicBezTo>
                    <a:pt x="16750" y="3078"/>
                    <a:pt x="13008" y="1"/>
                    <a:pt x="83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4" name="Google Shape;28084;p75"/>
            <p:cNvSpPr/>
            <p:nvPr/>
          </p:nvSpPr>
          <p:spPr>
            <a:xfrm flipH="1">
              <a:off x="7604250" y="153780"/>
              <a:ext cx="346712" cy="380705"/>
            </a:xfrm>
            <a:custGeom>
              <a:avLst/>
              <a:gdLst/>
              <a:ahLst/>
              <a:cxnLst/>
              <a:rect l="l" t="t" r="r" b="b"/>
              <a:pathLst>
                <a:path w="12484" h="13708" fill="none" extrusionOk="0">
                  <a:moveTo>
                    <a:pt x="12484" y="6854"/>
                  </a:moveTo>
                  <a:cubicBezTo>
                    <a:pt x="12484" y="10631"/>
                    <a:pt x="9686" y="13708"/>
                    <a:pt x="6259" y="13708"/>
                  </a:cubicBezTo>
                  <a:cubicBezTo>
                    <a:pt x="2798" y="13708"/>
                    <a:pt x="0" y="10631"/>
                    <a:pt x="0" y="6854"/>
                  </a:cubicBezTo>
                  <a:cubicBezTo>
                    <a:pt x="0" y="3078"/>
                    <a:pt x="2798" y="1"/>
                    <a:pt x="6259" y="1"/>
                  </a:cubicBezTo>
                  <a:cubicBezTo>
                    <a:pt x="9686" y="1"/>
                    <a:pt x="12484" y="3078"/>
                    <a:pt x="12484" y="6854"/>
                  </a:cubicBezTo>
                  <a:close/>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5" name="Google Shape;28085;p75"/>
            <p:cNvSpPr/>
            <p:nvPr/>
          </p:nvSpPr>
          <p:spPr>
            <a:xfrm flipH="1">
              <a:off x="7683874" y="153780"/>
              <a:ext cx="186492" cy="380705"/>
            </a:xfrm>
            <a:custGeom>
              <a:avLst/>
              <a:gdLst/>
              <a:ahLst/>
              <a:cxnLst/>
              <a:rect l="l" t="t" r="r" b="b"/>
              <a:pathLst>
                <a:path w="6715" h="13708" fill="none" extrusionOk="0">
                  <a:moveTo>
                    <a:pt x="6714" y="6854"/>
                  </a:moveTo>
                  <a:cubicBezTo>
                    <a:pt x="6714" y="10631"/>
                    <a:pt x="5211" y="13708"/>
                    <a:pt x="3357" y="13708"/>
                  </a:cubicBezTo>
                  <a:cubicBezTo>
                    <a:pt x="1504" y="13708"/>
                    <a:pt x="1" y="10666"/>
                    <a:pt x="1" y="6854"/>
                  </a:cubicBezTo>
                  <a:cubicBezTo>
                    <a:pt x="1" y="3043"/>
                    <a:pt x="1504" y="1"/>
                    <a:pt x="3357" y="1"/>
                  </a:cubicBezTo>
                  <a:cubicBezTo>
                    <a:pt x="5211" y="1"/>
                    <a:pt x="6714" y="3078"/>
                    <a:pt x="6714" y="6854"/>
                  </a:cubicBezTo>
                  <a:close/>
                </a:path>
              </a:pathLst>
            </a:custGeom>
            <a:noFill/>
            <a:ln w="113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8086" name="Google Shape;28086;p75"/>
            <p:cNvCxnSpPr/>
            <p:nvPr/>
          </p:nvCxnSpPr>
          <p:spPr>
            <a:xfrm rot="10800000">
              <a:off x="7777620" y="-4306"/>
              <a:ext cx="0" cy="15810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28090" name="Shape 28090"/>
        <p:cNvGrpSpPr/>
        <p:nvPr/>
      </p:nvGrpSpPr>
      <p:grpSpPr>
        <a:xfrm>
          <a:off x="0" y="0"/>
          <a:ext cx="0" cy="0"/>
          <a:chOff x="0" y="0"/>
          <a:chExt cx="0" cy="0"/>
        </a:xfrm>
      </p:grpSpPr>
      <p:sp>
        <p:nvSpPr>
          <p:cNvPr id="28091" name="Google Shape;28091;p76"/>
          <p:cNvSpPr/>
          <p:nvPr/>
        </p:nvSpPr>
        <p:spPr>
          <a:xfrm>
            <a:off x="3744062" y="1714200"/>
            <a:ext cx="1258500" cy="12588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8092" name="Google Shape;28092;p76"/>
          <p:cNvSpPr txBox="1"/>
          <p:nvPr>
            <p:ph type="title"/>
          </p:nvPr>
        </p:nvSpPr>
        <p:spPr>
          <a:xfrm>
            <a:off x="1439400" y="3320575"/>
            <a:ext cx="6265200" cy="93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CONCLUSIONS</a:t>
            </a:r>
            <a:endParaRPr lang="en-GB"/>
          </a:p>
        </p:txBody>
      </p:sp>
      <p:sp>
        <p:nvSpPr>
          <p:cNvPr id="28093" name="Google Shape;28093;p76"/>
          <p:cNvSpPr txBox="1"/>
          <p:nvPr>
            <p:ph type="title" idx="2"/>
          </p:nvPr>
        </p:nvSpPr>
        <p:spPr>
          <a:xfrm>
            <a:off x="3744050" y="2023500"/>
            <a:ext cx="1258500" cy="72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04</a:t>
            </a:r>
            <a:endParaRPr>
              <a:solidFill>
                <a:schemeClr val="lt1"/>
              </a:solidFill>
            </a:endParaRPr>
          </a:p>
        </p:txBody>
      </p:sp>
      <p:sp>
        <p:nvSpPr>
          <p:cNvPr id="28094" name="Google Shape;28094;p76"/>
          <p:cNvSpPr txBox="1"/>
          <p:nvPr>
            <p:ph type="subTitle" idx="1"/>
          </p:nvPr>
        </p:nvSpPr>
        <p:spPr>
          <a:xfrm>
            <a:off x="1439400" y="4158500"/>
            <a:ext cx="6265200" cy="45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You can enter a subtitle here if you need it</a:t>
            </a:r>
            <a:endParaRPr lang="en-GB"/>
          </a:p>
        </p:txBody>
      </p:sp>
      <p:grpSp>
        <p:nvGrpSpPr>
          <p:cNvPr id="28095" name="Google Shape;28095;p76"/>
          <p:cNvGrpSpPr/>
          <p:nvPr/>
        </p:nvGrpSpPr>
        <p:grpSpPr>
          <a:xfrm>
            <a:off x="-110877" y="173311"/>
            <a:ext cx="3053381" cy="5011579"/>
            <a:chOff x="243350" y="1057575"/>
            <a:chExt cx="2105925" cy="3456500"/>
          </a:xfrm>
        </p:grpSpPr>
        <p:sp>
          <p:nvSpPr>
            <p:cNvPr id="28096" name="Google Shape;28096;p76"/>
            <p:cNvSpPr/>
            <p:nvPr/>
          </p:nvSpPr>
          <p:spPr>
            <a:xfrm>
              <a:off x="1989075" y="1947475"/>
              <a:ext cx="127650" cy="84375"/>
            </a:xfrm>
            <a:custGeom>
              <a:avLst/>
              <a:gdLst/>
              <a:ahLst/>
              <a:cxnLst/>
              <a:rect l="l" t="t" r="r" b="b"/>
              <a:pathLst>
                <a:path w="5106" h="3375" extrusionOk="0">
                  <a:moveTo>
                    <a:pt x="1" y="0"/>
                  </a:moveTo>
                  <a:lnTo>
                    <a:pt x="1" y="3112"/>
                  </a:lnTo>
                  <a:cubicBezTo>
                    <a:pt x="840" y="3287"/>
                    <a:pt x="1697" y="3375"/>
                    <a:pt x="2553" y="3375"/>
                  </a:cubicBezTo>
                  <a:cubicBezTo>
                    <a:pt x="3410" y="3375"/>
                    <a:pt x="4267" y="3287"/>
                    <a:pt x="5106" y="3112"/>
                  </a:cubicBezTo>
                  <a:lnTo>
                    <a:pt x="5106" y="0"/>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7" name="Google Shape;28097;p76"/>
            <p:cNvSpPr/>
            <p:nvPr/>
          </p:nvSpPr>
          <p:spPr>
            <a:xfrm>
              <a:off x="1843100" y="1622275"/>
              <a:ext cx="418750" cy="342700"/>
            </a:xfrm>
            <a:custGeom>
              <a:avLst/>
              <a:gdLst/>
              <a:ahLst/>
              <a:cxnLst/>
              <a:rect l="l" t="t" r="r" b="b"/>
              <a:pathLst>
                <a:path w="16750" h="13708" extrusionOk="0">
                  <a:moveTo>
                    <a:pt x="8392" y="1"/>
                  </a:moveTo>
                  <a:cubicBezTo>
                    <a:pt x="3742" y="1"/>
                    <a:pt x="0" y="3078"/>
                    <a:pt x="0" y="6854"/>
                  </a:cubicBezTo>
                  <a:cubicBezTo>
                    <a:pt x="0" y="10631"/>
                    <a:pt x="3742" y="13708"/>
                    <a:pt x="8392" y="13708"/>
                  </a:cubicBezTo>
                  <a:cubicBezTo>
                    <a:pt x="13008" y="13708"/>
                    <a:pt x="16750" y="10631"/>
                    <a:pt x="16750" y="6854"/>
                  </a:cubicBezTo>
                  <a:cubicBezTo>
                    <a:pt x="16750" y="3078"/>
                    <a:pt x="13008" y="1"/>
                    <a:pt x="8392"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8" name="Google Shape;28098;p76"/>
            <p:cNvSpPr/>
            <p:nvPr/>
          </p:nvSpPr>
          <p:spPr>
            <a:xfrm>
              <a:off x="1896425" y="1622275"/>
              <a:ext cx="312100" cy="342700"/>
            </a:xfrm>
            <a:custGeom>
              <a:avLst/>
              <a:gdLst/>
              <a:ahLst/>
              <a:cxnLst/>
              <a:rect l="l" t="t" r="r" b="b"/>
              <a:pathLst>
                <a:path w="12484" h="13708" fill="none" extrusionOk="0">
                  <a:moveTo>
                    <a:pt x="12484" y="6854"/>
                  </a:moveTo>
                  <a:cubicBezTo>
                    <a:pt x="12484" y="10631"/>
                    <a:pt x="9686" y="13708"/>
                    <a:pt x="6259" y="13708"/>
                  </a:cubicBezTo>
                  <a:cubicBezTo>
                    <a:pt x="2798" y="13708"/>
                    <a:pt x="0" y="10631"/>
                    <a:pt x="0" y="6854"/>
                  </a:cubicBezTo>
                  <a:cubicBezTo>
                    <a:pt x="0" y="3078"/>
                    <a:pt x="2798" y="1"/>
                    <a:pt x="6259" y="1"/>
                  </a:cubicBezTo>
                  <a:cubicBezTo>
                    <a:pt x="9686" y="1"/>
                    <a:pt x="12484" y="3078"/>
                    <a:pt x="1248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9" name="Google Shape;28099;p76"/>
            <p:cNvSpPr/>
            <p:nvPr/>
          </p:nvSpPr>
          <p:spPr>
            <a:xfrm>
              <a:off x="1968975" y="1622275"/>
              <a:ext cx="167875" cy="342700"/>
            </a:xfrm>
            <a:custGeom>
              <a:avLst/>
              <a:gdLst/>
              <a:ahLst/>
              <a:cxnLst/>
              <a:rect l="l" t="t" r="r" b="b"/>
              <a:pathLst>
                <a:path w="6715" h="13708" fill="none" extrusionOk="0">
                  <a:moveTo>
                    <a:pt x="6714" y="6854"/>
                  </a:moveTo>
                  <a:cubicBezTo>
                    <a:pt x="6714" y="10631"/>
                    <a:pt x="5211" y="13708"/>
                    <a:pt x="3357" y="13708"/>
                  </a:cubicBezTo>
                  <a:cubicBezTo>
                    <a:pt x="1504" y="13708"/>
                    <a:pt x="1" y="10666"/>
                    <a:pt x="1" y="6854"/>
                  </a:cubicBezTo>
                  <a:cubicBezTo>
                    <a:pt x="1" y="3043"/>
                    <a:pt x="1504" y="1"/>
                    <a:pt x="3357" y="1"/>
                  </a:cubicBezTo>
                  <a:cubicBezTo>
                    <a:pt x="5211" y="1"/>
                    <a:pt x="6714" y="3078"/>
                    <a:pt x="671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0" name="Google Shape;28100;p76"/>
            <p:cNvSpPr/>
            <p:nvPr/>
          </p:nvSpPr>
          <p:spPr>
            <a:xfrm>
              <a:off x="2052900" y="1497275"/>
              <a:ext cx="25" cy="125025"/>
            </a:xfrm>
            <a:custGeom>
              <a:avLst/>
              <a:gdLst/>
              <a:ahLst/>
              <a:cxnLst/>
              <a:rect l="l" t="t" r="r" b="b"/>
              <a:pathLst>
                <a:path w="1" h="5001" fill="none" extrusionOk="0">
                  <a:moveTo>
                    <a:pt x="0" y="5001"/>
                  </a:moveTo>
                  <a:lnTo>
                    <a:pt x="0" y="0"/>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1" name="Google Shape;28101;p76"/>
            <p:cNvSpPr/>
            <p:nvPr/>
          </p:nvSpPr>
          <p:spPr>
            <a:xfrm>
              <a:off x="690925" y="3568200"/>
              <a:ext cx="127675" cy="84600"/>
            </a:xfrm>
            <a:custGeom>
              <a:avLst/>
              <a:gdLst/>
              <a:ahLst/>
              <a:cxnLst/>
              <a:rect l="l" t="t" r="r" b="b"/>
              <a:pathLst>
                <a:path w="5107" h="3384" extrusionOk="0">
                  <a:moveTo>
                    <a:pt x="1" y="0"/>
                  </a:moveTo>
                  <a:lnTo>
                    <a:pt x="1" y="3147"/>
                  </a:lnTo>
                  <a:cubicBezTo>
                    <a:pt x="840" y="3304"/>
                    <a:pt x="1697" y="3383"/>
                    <a:pt x="2553" y="3383"/>
                  </a:cubicBezTo>
                  <a:cubicBezTo>
                    <a:pt x="3410" y="3383"/>
                    <a:pt x="4267" y="3304"/>
                    <a:pt x="5106" y="3147"/>
                  </a:cubicBezTo>
                  <a:lnTo>
                    <a:pt x="5106" y="0"/>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2" name="Google Shape;28102;p76"/>
            <p:cNvSpPr/>
            <p:nvPr/>
          </p:nvSpPr>
          <p:spPr>
            <a:xfrm>
              <a:off x="544950" y="3243000"/>
              <a:ext cx="418750" cy="342700"/>
            </a:xfrm>
            <a:custGeom>
              <a:avLst/>
              <a:gdLst/>
              <a:ahLst/>
              <a:cxnLst/>
              <a:rect l="l" t="t" r="r" b="b"/>
              <a:pathLst>
                <a:path w="16750" h="13708" extrusionOk="0">
                  <a:moveTo>
                    <a:pt x="8392" y="0"/>
                  </a:moveTo>
                  <a:cubicBezTo>
                    <a:pt x="3777" y="0"/>
                    <a:pt x="0" y="3078"/>
                    <a:pt x="0" y="6854"/>
                  </a:cubicBezTo>
                  <a:cubicBezTo>
                    <a:pt x="0" y="10665"/>
                    <a:pt x="3777" y="13707"/>
                    <a:pt x="8392" y="13707"/>
                  </a:cubicBezTo>
                  <a:cubicBezTo>
                    <a:pt x="13008" y="13707"/>
                    <a:pt x="16750" y="10665"/>
                    <a:pt x="16750" y="6854"/>
                  </a:cubicBezTo>
                  <a:cubicBezTo>
                    <a:pt x="16750" y="3078"/>
                    <a:pt x="13008" y="0"/>
                    <a:pt x="8392" y="0"/>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3" name="Google Shape;28103;p76"/>
            <p:cNvSpPr/>
            <p:nvPr/>
          </p:nvSpPr>
          <p:spPr>
            <a:xfrm>
              <a:off x="598275" y="3243000"/>
              <a:ext cx="312975" cy="342700"/>
            </a:xfrm>
            <a:custGeom>
              <a:avLst/>
              <a:gdLst/>
              <a:ahLst/>
              <a:cxnLst/>
              <a:rect l="l" t="t" r="r" b="b"/>
              <a:pathLst>
                <a:path w="12519" h="13708" fill="none" extrusionOk="0">
                  <a:moveTo>
                    <a:pt x="12519" y="6854"/>
                  </a:moveTo>
                  <a:cubicBezTo>
                    <a:pt x="12519" y="10665"/>
                    <a:pt x="9721" y="13707"/>
                    <a:pt x="6259" y="13707"/>
                  </a:cubicBezTo>
                  <a:cubicBezTo>
                    <a:pt x="2798" y="13707"/>
                    <a:pt x="0" y="10665"/>
                    <a:pt x="0" y="6854"/>
                  </a:cubicBezTo>
                  <a:cubicBezTo>
                    <a:pt x="0" y="3078"/>
                    <a:pt x="2798" y="0"/>
                    <a:pt x="6259" y="0"/>
                  </a:cubicBezTo>
                  <a:cubicBezTo>
                    <a:pt x="9721" y="0"/>
                    <a:pt x="12519" y="3078"/>
                    <a:pt x="12519"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4" name="Google Shape;28104;p76"/>
            <p:cNvSpPr/>
            <p:nvPr/>
          </p:nvSpPr>
          <p:spPr>
            <a:xfrm>
              <a:off x="670825" y="3243000"/>
              <a:ext cx="167875" cy="342700"/>
            </a:xfrm>
            <a:custGeom>
              <a:avLst/>
              <a:gdLst/>
              <a:ahLst/>
              <a:cxnLst/>
              <a:rect l="l" t="t" r="r" b="b"/>
              <a:pathLst>
                <a:path w="6715" h="13708" fill="none" extrusionOk="0">
                  <a:moveTo>
                    <a:pt x="6714" y="6854"/>
                  </a:moveTo>
                  <a:cubicBezTo>
                    <a:pt x="6714" y="10665"/>
                    <a:pt x="5211" y="13707"/>
                    <a:pt x="3357" y="13707"/>
                  </a:cubicBezTo>
                  <a:cubicBezTo>
                    <a:pt x="1504" y="13707"/>
                    <a:pt x="1" y="10665"/>
                    <a:pt x="1" y="6854"/>
                  </a:cubicBezTo>
                  <a:cubicBezTo>
                    <a:pt x="1" y="3078"/>
                    <a:pt x="1504" y="0"/>
                    <a:pt x="3357" y="0"/>
                  </a:cubicBezTo>
                  <a:cubicBezTo>
                    <a:pt x="5211" y="0"/>
                    <a:pt x="6714" y="3078"/>
                    <a:pt x="671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5" name="Google Shape;28105;p76"/>
            <p:cNvSpPr/>
            <p:nvPr/>
          </p:nvSpPr>
          <p:spPr>
            <a:xfrm>
              <a:off x="754750" y="2916050"/>
              <a:ext cx="25" cy="326975"/>
            </a:xfrm>
            <a:custGeom>
              <a:avLst/>
              <a:gdLst/>
              <a:ahLst/>
              <a:cxnLst/>
              <a:rect l="l" t="t" r="r" b="b"/>
              <a:pathLst>
                <a:path w="1" h="13079" fill="none" extrusionOk="0">
                  <a:moveTo>
                    <a:pt x="0" y="13078"/>
                  </a:moveTo>
                  <a:lnTo>
                    <a:pt x="0" y="1"/>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6" name="Google Shape;28106;p76"/>
            <p:cNvSpPr/>
            <p:nvPr/>
          </p:nvSpPr>
          <p:spPr>
            <a:xfrm>
              <a:off x="1108800" y="3065550"/>
              <a:ext cx="126775" cy="83725"/>
            </a:xfrm>
            <a:custGeom>
              <a:avLst/>
              <a:gdLst/>
              <a:ahLst/>
              <a:cxnLst/>
              <a:rect l="l" t="t" r="r" b="b"/>
              <a:pathLst>
                <a:path w="5071" h="3349" extrusionOk="0">
                  <a:moveTo>
                    <a:pt x="0" y="0"/>
                  </a:moveTo>
                  <a:lnTo>
                    <a:pt x="0" y="3112"/>
                  </a:lnTo>
                  <a:cubicBezTo>
                    <a:pt x="839" y="3270"/>
                    <a:pt x="1687" y="3348"/>
                    <a:pt x="2535" y="3348"/>
                  </a:cubicBezTo>
                  <a:cubicBezTo>
                    <a:pt x="3383" y="3348"/>
                    <a:pt x="4231" y="3270"/>
                    <a:pt x="5070" y="3112"/>
                  </a:cubicBezTo>
                  <a:lnTo>
                    <a:pt x="5070" y="0"/>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7" name="Google Shape;28107;p76"/>
            <p:cNvSpPr/>
            <p:nvPr/>
          </p:nvSpPr>
          <p:spPr>
            <a:xfrm>
              <a:off x="962800" y="2740350"/>
              <a:ext cx="418750" cy="342700"/>
            </a:xfrm>
            <a:custGeom>
              <a:avLst/>
              <a:gdLst/>
              <a:ahLst/>
              <a:cxnLst/>
              <a:rect l="l" t="t" r="r" b="b"/>
              <a:pathLst>
                <a:path w="16750" h="13708" extrusionOk="0">
                  <a:moveTo>
                    <a:pt x="8393" y="0"/>
                  </a:moveTo>
                  <a:cubicBezTo>
                    <a:pt x="3742" y="0"/>
                    <a:pt x="1" y="3078"/>
                    <a:pt x="1" y="6854"/>
                  </a:cubicBezTo>
                  <a:cubicBezTo>
                    <a:pt x="1" y="10630"/>
                    <a:pt x="3742" y="13707"/>
                    <a:pt x="8393" y="13707"/>
                  </a:cubicBezTo>
                  <a:cubicBezTo>
                    <a:pt x="13008" y="13707"/>
                    <a:pt x="16750" y="10630"/>
                    <a:pt x="16750" y="6854"/>
                  </a:cubicBezTo>
                  <a:cubicBezTo>
                    <a:pt x="16750" y="3078"/>
                    <a:pt x="13008" y="0"/>
                    <a:pt x="8393" y="0"/>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8" name="Google Shape;28108;p76"/>
            <p:cNvSpPr/>
            <p:nvPr/>
          </p:nvSpPr>
          <p:spPr>
            <a:xfrm>
              <a:off x="1016125" y="2740350"/>
              <a:ext cx="312100" cy="342700"/>
            </a:xfrm>
            <a:custGeom>
              <a:avLst/>
              <a:gdLst/>
              <a:ahLst/>
              <a:cxnLst/>
              <a:rect l="l" t="t" r="r" b="b"/>
              <a:pathLst>
                <a:path w="12484" h="13708" fill="none" extrusionOk="0">
                  <a:moveTo>
                    <a:pt x="12484" y="6854"/>
                  </a:moveTo>
                  <a:cubicBezTo>
                    <a:pt x="12484" y="10630"/>
                    <a:pt x="9686" y="13707"/>
                    <a:pt x="6260" y="13707"/>
                  </a:cubicBezTo>
                  <a:cubicBezTo>
                    <a:pt x="2798" y="13707"/>
                    <a:pt x="1" y="10630"/>
                    <a:pt x="1" y="6854"/>
                  </a:cubicBezTo>
                  <a:cubicBezTo>
                    <a:pt x="1" y="3078"/>
                    <a:pt x="2798" y="0"/>
                    <a:pt x="6260" y="0"/>
                  </a:cubicBezTo>
                  <a:cubicBezTo>
                    <a:pt x="9686" y="0"/>
                    <a:pt x="12484" y="3078"/>
                    <a:pt x="1248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9" name="Google Shape;28109;p76"/>
            <p:cNvSpPr/>
            <p:nvPr/>
          </p:nvSpPr>
          <p:spPr>
            <a:xfrm>
              <a:off x="1088675" y="2740350"/>
              <a:ext cx="167000" cy="342700"/>
            </a:xfrm>
            <a:custGeom>
              <a:avLst/>
              <a:gdLst/>
              <a:ahLst/>
              <a:cxnLst/>
              <a:rect l="l" t="t" r="r" b="b"/>
              <a:pathLst>
                <a:path w="6680" h="13708" fill="none" extrusionOk="0">
                  <a:moveTo>
                    <a:pt x="6680" y="6854"/>
                  </a:moveTo>
                  <a:cubicBezTo>
                    <a:pt x="6680" y="10630"/>
                    <a:pt x="5176" y="13707"/>
                    <a:pt x="3358" y="13707"/>
                  </a:cubicBezTo>
                  <a:cubicBezTo>
                    <a:pt x="1504" y="13707"/>
                    <a:pt x="1" y="10630"/>
                    <a:pt x="1" y="6854"/>
                  </a:cubicBezTo>
                  <a:cubicBezTo>
                    <a:pt x="1" y="3078"/>
                    <a:pt x="1504" y="0"/>
                    <a:pt x="3358" y="0"/>
                  </a:cubicBezTo>
                  <a:cubicBezTo>
                    <a:pt x="5176" y="0"/>
                    <a:pt x="6680" y="3078"/>
                    <a:pt x="6680"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0" name="Google Shape;28110;p76"/>
            <p:cNvSpPr/>
            <p:nvPr/>
          </p:nvSpPr>
          <p:spPr>
            <a:xfrm>
              <a:off x="1172600" y="2280525"/>
              <a:ext cx="25" cy="459850"/>
            </a:xfrm>
            <a:custGeom>
              <a:avLst/>
              <a:gdLst/>
              <a:ahLst/>
              <a:cxnLst/>
              <a:rect l="l" t="t" r="r" b="b"/>
              <a:pathLst>
                <a:path w="1" h="18394" fill="none" extrusionOk="0">
                  <a:moveTo>
                    <a:pt x="1" y="18393"/>
                  </a:moveTo>
                  <a:lnTo>
                    <a:pt x="1" y="1"/>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1" name="Google Shape;28111;p76"/>
            <p:cNvSpPr/>
            <p:nvPr/>
          </p:nvSpPr>
          <p:spPr>
            <a:xfrm>
              <a:off x="1638550" y="2612725"/>
              <a:ext cx="127650" cy="84375"/>
            </a:xfrm>
            <a:custGeom>
              <a:avLst/>
              <a:gdLst/>
              <a:ahLst/>
              <a:cxnLst/>
              <a:rect l="l" t="t" r="r" b="b"/>
              <a:pathLst>
                <a:path w="5106" h="3375" extrusionOk="0">
                  <a:moveTo>
                    <a:pt x="0" y="0"/>
                  </a:moveTo>
                  <a:lnTo>
                    <a:pt x="0" y="3112"/>
                  </a:lnTo>
                  <a:cubicBezTo>
                    <a:pt x="839" y="3287"/>
                    <a:pt x="1696" y="3375"/>
                    <a:pt x="2553" y="3375"/>
                  </a:cubicBezTo>
                  <a:cubicBezTo>
                    <a:pt x="3409" y="3375"/>
                    <a:pt x="4266" y="3287"/>
                    <a:pt x="5105" y="3112"/>
                  </a:cubicBezTo>
                  <a:lnTo>
                    <a:pt x="5105" y="0"/>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2" name="Google Shape;28112;p76"/>
            <p:cNvSpPr/>
            <p:nvPr/>
          </p:nvSpPr>
          <p:spPr>
            <a:xfrm>
              <a:off x="1493425" y="2287525"/>
              <a:ext cx="417875" cy="342700"/>
            </a:xfrm>
            <a:custGeom>
              <a:avLst/>
              <a:gdLst/>
              <a:ahLst/>
              <a:cxnLst/>
              <a:rect l="l" t="t" r="r" b="b"/>
              <a:pathLst>
                <a:path w="16715" h="13708" extrusionOk="0">
                  <a:moveTo>
                    <a:pt x="8358" y="1"/>
                  </a:moveTo>
                  <a:cubicBezTo>
                    <a:pt x="3742" y="1"/>
                    <a:pt x="1" y="3043"/>
                    <a:pt x="1" y="6854"/>
                  </a:cubicBezTo>
                  <a:cubicBezTo>
                    <a:pt x="1" y="10631"/>
                    <a:pt x="3742" y="13708"/>
                    <a:pt x="8358" y="13708"/>
                  </a:cubicBezTo>
                  <a:cubicBezTo>
                    <a:pt x="12973" y="13708"/>
                    <a:pt x="16715" y="10631"/>
                    <a:pt x="16715" y="6854"/>
                  </a:cubicBezTo>
                  <a:cubicBezTo>
                    <a:pt x="16715" y="3043"/>
                    <a:pt x="12973" y="1"/>
                    <a:pt x="8358" y="1"/>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3" name="Google Shape;28113;p76"/>
            <p:cNvSpPr/>
            <p:nvPr/>
          </p:nvSpPr>
          <p:spPr>
            <a:xfrm>
              <a:off x="1545875" y="2287525"/>
              <a:ext cx="312975" cy="342700"/>
            </a:xfrm>
            <a:custGeom>
              <a:avLst/>
              <a:gdLst/>
              <a:ahLst/>
              <a:cxnLst/>
              <a:rect l="l" t="t" r="r" b="b"/>
              <a:pathLst>
                <a:path w="12519" h="13708" fill="none" extrusionOk="0">
                  <a:moveTo>
                    <a:pt x="12519" y="6854"/>
                  </a:moveTo>
                  <a:cubicBezTo>
                    <a:pt x="12519" y="10631"/>
                    <a:pt x="9721" y="13708"/>
                    <a:pt x="6260" y="13708"/>
                  </a:cubicBezTo>
                  <a:cubicBezTo>
                    <a:pt x="2798" y="13708"/>
                    <a:pt x="1" y="10631"/>
                    <a:pt x="1" y="6854"/>
                  </a:cubicBezTo>
                  <a:cubicBezTo>
                    <a:pt x="1" y="3043"/>
                    <a:pt x="2798" y="1"/>
                    <a:pt x="6260" y="1"/>
                  </a:cubicBezTo>
                  <a:cubicBezTo>
                    <a:pt x="9721" y="1"/>
                    <a:pt x="12519" y="3043"/>
                    <a:pt x="12519"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4" name="Google Shape;28114;p76"/>
            <p:cNvSpPr/>
            <p:nvPr/>
          </p:nvSpPr>
          <p:spPr>
            <a:xfrm>
              <a:off x="1618425" y="2287525"/>
              <a:ext cx="167875" cy="342700"/>
            </a:xfrm>
            <a:custGeom>
              <a:avLst/>
              <a:gdLst/>
              <a:ahLst/>
              <a:cxnLst/>
              <a:rect l="l" t="t" r="r" b="b"/>
              <a:pathLst>
                <a:path w="6715" h="13708" fill="none" extrusionOk="0">
                  <a:moveTo>
                    <a:pt x="6714" y="6854"/>
                  </a:moveTo>
                  <a:cubicBezTo>
                    <a:pt x="6714" y="10631"/>
                    <a:pt x="5211" y="13708"/>
                    <a:pt x="3358" y="13708"/>
                  </a:cubicBezTo>
                  <a:cubicBezTo>
                    <a:pt x="1504" y="13708"/>
                    <a:pt x="1" y="10631"/>
                    <a:pt x="1" y="6854"/>
                  </a:cubicBezTo>
                  <a:cubicBezTo>
                    <a:pt x="1" y="3043"/>
                    <a:pt x="1504" y="1"/>
                    <a:pt x="3358" y="1"/>
                  </a:cubicBezTo>
                  <a:cubicBezTo>
                    <a:pt x="5211" y="1"/>
                    <a:pt x="6714" y="3043"/>
                    <a:pt x="671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5" name="Google Shape;28115;p76"/>
            <p:cNvSpPr/>
            <p:nvPr/>
          </p:nvSpPr>
          <p:spPr>
            <a:xfrm>
              <a:off x="1702350" y="1756025"/>
              <a:ext cx="25" cy="531525"/>
            </a:xfrm>
            <a:custGeom>
              <a:avLst/>
              <a:gdLst/>
              <a:ahLst/>
              <a:cxnLst/>
              <a:rect l="l" t="t" r="r" b="b"/>
              <a:pathLst>
                <a:path w="1" h="21261" fill="none" extrusionOk="0">
                  <a:moveTo>
                    <a:pt x="1" y="21261"/>
                  </a:moveTo>
                  <a:lnTo>
                    <a:pt x="1" y="1"/>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6" name="Google Shape;28116;p76"/>
            <p:cNvSpPr/>
            <p:nvPr/>
          </p:nvSpPr>
          <p:spPr>
            <a:xfrm>
              <a:off x="461025" y="2520925"/>
              <a:ext cx="206325" cy="174875"/>
            </a:xfrm>
            <a:custGeom>
              <a:avLst/>
              <a:gdLst/>
              <a:ahLst/>
              <a:cxnLst/>
              <a:rect l="l" t="t" r="r" b="b"/>
              <a:pathLst>
                <a:path w="8253" h="6995" fill="none" extrusionOk="0">
                  <a:moveTo>
                    <a:pt x="1" y="1"/>
                  </a:moveTo>
                  <a:lnTo>
                    <a:pt x="8253" y="6994"/>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7" name="Google Shape;28117;p76"/>
            <p:cNvSpPr/>
            <p:nvPr/>
          </p:nvSpPr>
          <p:spPr>
            <a:xfrm>
              <a:off x="633250" y="2243825"/>
              <a:ext cx="222050" cy="604950"/>
            </a:xfrm>
            <a:custGeom>
              <a:avLst/>
              <a:gdLst/>
              <a:ahLst/>
              <a:cxnLst/>
              <a:rect l="l" t="t" r="r" b="b"/>
              <a:pathLst>
                <a:path w="8882" h="24198" fill="none" extrusionOk="0">
                  <a:moveTo>
                    <a:pt x="8882" y="0"/>
                  </a:moveTo>
                  <a:lnTo>
                    <a:pt x="2727" y="24197"/>
                  </a:lnTo>
                  <a:lnTo>
                    <a:pt x="0" y="11959"/>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8" name="Google Shape;28118;p76"/>
            <p:cNvSpPr/>
            <p:nvPr/>
          </p:nvSpPr>
          <p:spPr>
            <a:xfrm>
              <a:off x="836925" y="1610925"/>
              <a:ext cx="320850" cy="632925"/>
            </a:xfrm>
            <a:custGeom>
              <a:avLst/>
              <a:gdLst/>
              <a:ahLst/>
              <a:cxnLst/>
              <a:rect l="l" t="t" r="r" b="b"/>
              <a:pathLst>
                <a:path w="12834" h="25317" fill="none" extrusionOk="0">
                  <a:moveTo>
                    <a:pt x="0" y="14092"/>
                  </a:moveTo>
                  <a:lnTo>
                    <a:pt x="12833" y="25316"/>
                  </a:lnTo>
                  <a:lnTo>
                    <a:pt x="10246" y="10630"/>
                  </a:lnTo>
                  <a:lnTo>
                    <a:pt x="5175" y="0"/>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9" name="Google Shape;28119;p76"/>
            <p:cNvSpPr/>
            <p:nvPr/>
          </p:nvSpPr>
          <p:spPr>
            <a:xfrm>
              <a:off x="1093050" y="1586450"/>
              <a:ext cx="34125" cy="290250"/>
            </a:xfrm>
            <a:custGeom>
              <a:avLst/>
              <a:gdLst/>
              <a:ahLst/>
              <a:cxnLst/>
              <a:rect l="l" t="t" r="r" b="b"/>
              <a:pathLst>
                <a:path w="1365" h="11610" fill="none" extrusionOk="0">
                  <a:moveTo>
                    <a:pt x="1364" y="0"/>
                  </a:moveTo>
                  <a:lnTo>
                    <a:pt x="1" y="11609"/>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0" name="Google Shape;28120;p76"/>
            <p:cNvSpPr/>
            <p:nvPr/>
          </p:nvSpPr>
          <p:spPr>
            <a:xfrm>
              <a:off x="1157750" y="1497275"/>
              <a:ext cx="219425" cy="746575"/>
            </a:xfrm>
            <a:custGeom>
              <a:avLst/>
              <a:gdLst/>
              <a:ahLst/>
              <a:cxnLst/>
              <a:rect l="l" t="t" r="r" b="b"/>
              <a:pathLst>
                <a:path w="8777" h="29863" fill="none" extrusionOk="0">
                  <a:moveTo>
                    <a:pt x="6784" y="0"/>
                  </a:moveTo>
                  <a:lnTo>
                    <a:pt x="8777" y="10351"/>
                  </a:lnTo>
                  <a:lnTo>
                    <a:pt x="0" y="29862"/>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1" name="Google Shape;28121;p76"/>
            <p:cNvSpPr/>
            <p:nvPr/>
          </p:nvSpPr>
          <p:spPr>
            <a:xfrm>
              <a:off x="1377150" y="1431700"/>
              <a:ext cx="252675" cy="324350"/>
            </a:xfrm>
            <a:custGeom>
              <a:avLst/>
              <a:gdLst/>
              <a:ahLst/>
              <a:cxnLst/>
              <a:rect l="l" t="t" r="r" b="b"/>
              <a:pathLst>
                <a:path w="10107" h="12974" fill="none" extrusionOk="0">
                  <a:moveTo>
                    <a:pt x="10106" y="1"/>
                  </a:moveTo>
                  <a:lnTo>
                    <a:pt x="1" y="12974"/>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2" name="Google Shape;28122;p76"/>
            <p:cNvSpPr/>
            <p:nvPr/>
          </p:nvSpPr>
          <p:spPr>
            <a:xfrm>
              <a:off x="1679625" y="1395000"/>
              <a:ext cx="160000" cy="318225"/>
            </a:xfrm>
            <a:custGeom>
              <a:avLst/>
              <a:gdLst/>
              <a:ahLst/>
              <a:cxnLst/>
              <a:rect l="l" t="t" r="r" b="b"/>
              <a:pathLst>
                <a:path w="6400" h="12729" fill="none" extrusionOk="0">
                  <a:moveTo>
                    <a:pt x="6399" y="0"/>
                  </a:moveTo>
                  <a:lnTo>
                    <a:pt x="1" y="12728"/>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3" name="Google Shape;28123;p76"/>
            <p:cNvSpPr/>
            <p:nvPr/>
          </p:nvSpPr>
          <p:spPr>
            <a:xfrm>
              <a:off x="2049400" y="1367025"/>
              <a:ext cx="25" cy="90050"/>
            </a:xfrm>
            <a:custGeom>
              <a:avLst/>
              <a:gdLst/>
              <a:ahLst/>
              <a:cxnLst/>
              <a:rect l="l" t="t" r="r" b="b"/>
              <a:pathLst>
                <a:path w="1" h="3602" fill="none" extrusionOk="0">
                  <a:moveTo>
                    <a:pt x="1" y="0"/>
                  </a:moveTo>
                  <a:lnTo>
                    <a:pt x="1" y="3602"/>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4" name="Google Shape;28124;p76"/>
            <p:cNvSpPr/>
            <p:nvPr/>
          </p:nvSpPr>
          <p:spPr>
            <a:xfrm>
              <a:off x="617500" y="2315500"/>
              <a:ext cx="98800" cy="227300"/>
            </a:xfrm>
            <a:custGeom>
              <a:avLst/>
              <a:gdLst/>
              <a:ahLst/>
              <a:cxnLst/>
              <a:rect l="l" t="t" r="r" b="b"/>
              <a:pathLst>
                <a:path w="3952" h="9092" extrusionOk="0">
                  <a:moveTo>
                    <a:pt x="3917" y="1"/>
                  </a:moveTo>
                  <a:cubicBezTo>
                    <a:pt x="1" y="2868"/>
                    <a:pt x="630" y="9092"/>
                    <a:pt x="630" y="9092"/>
                  </a:cubicBezTo>
                  <a:cubicBezTo>
                    <a:pt x="2448" y="5980"/>
                    <a:pt x="3952" y="2903"/>
                    <a:pt x="3917"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5" name="Google Shape;28125;p76"/>
            <p:cNvSpPr/>
            <p:nvPr/>
          </p:nvSpPr>
          <p:spPr>
            <a:xfrm>
              <a:off x="715400" y="2000800"/>
              <a:ext cx="139900" cy="243050"/>
            </a:xfrm>
            <a:custGeom>
              <a:avLst/>
              <a:gdLst/>
              <a:ahLst/>
              <a:cxnLst/>
              <a:rect l="l" t="t" r="r" b="b"/>
              <a:pathLst>
                <a:path w="5596" h="9722" extrusionOk="0">
                  <a:moveTo>
                    <a:pt x="1" y="0"/>
                  </a:moveTo>
                  <a:cubicBezTo>
                    <a:pt x="2169" y="8567"/>
                    <a:pt x="5596" y="9721"/>
                    <a:pt x="5596" y="9721"/>
                  </a:cubicBezTo>
                  <a:cubicBezTo>
                    <a:pt x="5211" y="5805"/>
                    <a:pt x="3603" y="2483"/>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6" name="Google Shape;28126;p76"/>
            <p:cNvSpPr/>
            <p:nvPr/>
          </p:nvSpPr>
          <p:spPr>
            <a:xfrm>
              <a:off x="517850" y="2262175"/>
              <a:ext cx="115425" cy="280625"/>
            </a:xfrm>
            <a:custGeom>
              <a:avLst/>
              <a:gdLst/>
              <a:ahLst/>
              <a:cxnLst/>
              <a:rect l="l" t="t" r="r" b="b"/>
              <a:pathLst>
                <a:path w="4617" h="11225" extrusionOk="0">
                  <a:moveTo>
                    <a:pt x="665" y="1"/>
                  </a:moveTo>
                  <a:lnTo>
                    <a:pt x="665" y="1"/>
                  </a:lnTo>
                  <a:cubicBezTo>
                    <a:pt x="0" y="6679"/>
                    <a:pt x="4616" y="11225"/>
                    <a:pt x="4616" y="11225"/>
                  </a:cubicBezTo>
                  <a:cubicBezTo>
                    <a:pt x="4616" y="7798"/>
                    <a:pt x="3812" y="4162"/>
                    <a:pt x="665"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7" name="Google Shape;28127;p76"/>
            <p:cNvSpPr/>
            <p:nvPr/>
          </p:nvSpPr>
          <p:spPr>
            <a:xfrm>
              <a:off x="564175" y="1783125"/>
              <a:ext cx="272775" cy="179225"/>
            </a:xfrm>
            <a:custGeom>
              <a:avLst/>
              <a:gdLst/>
              <a:ahLst/>
              <a:cxnLst/>
              <a:rect l="l" t="t" r="r" b="b"/>
              <a:pathLst>
                <a:path w="10911" h="7169" extrusionOk="0">
                  <a:moveTo>
                    <a:pt x="1" y="1"/>
                  </a:moveTo>
                  <a:lnTo>
                    <a:pt x="1" y="1"/>
                  </a:lnTo>
                  <a:cubicBezTo>
                    <a:pt x="3602" y="5595"/>
                    <a:pt x="10910" y="7169"/>
                    <a:pt x="10910" y="7169"/>
                  </a:cubicBezTo>
                  <a:cubicBezTo>
                    <a:pt x="8183" y="3637"/>
                    <a:pt x="4337" y="1120"/>
                    <a:pt x="1"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8" name="Google Shape;28128;p76"/>
            <p:cNvSpPr/>
            <p:nvPr/>
          </p:nvSpPr>
          <p:spPr>
            <a:xfrm>
              <a:off x="744250" y="1228900"/>
              <a:ext cx="222075" cy="382050"/>
            </a:xfrm>
            <a:custGeom>
              <a:avLst/>
              <a:gdLst/>
              <a:ahLst/>
              <a:cxnLst/>
              <a:rect l="l" t="t" r="r" b="b"/>
              <a:pathLst>
                <a:path w="8883" h="15282" extrusionOk="0">
                  <a:moveTo>
                    <a:pt x="1" y="1"/>
                  </a:moveTo>
                  <a:lnTo>
                    <a:pt x="1" y="1"/>
                  </a:lnTo>
                  <a:cubicBezTo>
                    <a:pt x="1015" y="7239"/>
                    <a:pt x="3602" y="12729"/>
                    <a:pt x="8882" y="15281"/>
                  </a:cubicBezTo>
                  <a:cubicBezTo>
                    <a:pt x="8882" y="15281"/>
                    <a:pt x="7589" y="5525"/>
                    <a:pt x="1"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9" name="Google Shape;28129;p76"/>
            <p:cNvSpPr/>
            <p:nvPr/>
          </p:nvSpPr>
          <p:spPr>
            <a:xfrm>
              <a:off x="1126275" y="1330300"/>
              <a:ext cx="123275" cy="264025"/>
            </a:xfrm>
            <a:custGeom>
              <a:avLst/>
              <a:gdLst/>
              <a:ahLst/>
              <a:cxnLst/>
              <a:rect l="l" t="t" r="r" b="b"/>
              <a:pathLst>
                <a:path w="4931" h="10561" extrusionOk="0">
                  <a:moveTo>
                    <a:pt x="35" y="1"/>
                  </a:moveTo>
                  <a:lnTo>
                    <a:pt x="0" y="10561"/>
                  </a:lnTo>
                  <a:cubicBezTo>
                    <a:pt x="4931" y="7833"/>
                    <a:pt x="36" y="1"/>
                    <a:pt x="35"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0" name="Google Shape;28130;p76"/>
            <p:cNvSpPr/>
            <p:nvPr/>
          </p:nvSpPr>
          <p:spPr>
            <a:xfrm>
              <a:off x="1329950" y="1208800"/>
              <a:ext cx="109300" cy="296375"/>
            </a:xfrm>
            <a:custGeom>
              <a:avLst/>
              <a:gdLst/>
              <a:ahLst/>
              <a:cxnLst/>
              <a:rect l="l" t="t" r="r" b="b"/>
              <a:pathLst>
                <a:path w="4372" h="11855" extrusionOk="0">
                  <a:moveTo>
                    <a:pt x="4232" y="0"/>
                  </a:moveTo>
                  <a:lnTo>
                    <a:pt x="1" y="11854"/>
                  </a:lnTo>
                  <a:cubicBezTo>
                    <a:pt x="4372" y="11539"/>
                    <a:pt x="4232" y="1"/>
                    <a:pt x="4232"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1" name="Google Shape;28131;p76"/>
            <p:cNvSpPr/>
            <p:nvPr/>
          </p:nvSpPr>
          <p:spPr>
            <a:xfrm>
              <a:off x="1382400" y="1680850"/>
              <a:ext cx="234300" cy="85975"/>
            </a:xfrm>
            <a:custGeom>
              <a:avLst/>
              <a:gdLst/>
              <a:ahLst/>
              <a:cxnLst/>
              <a:rect l="l" t="t" r="r" b="b"/>
              <a:pathLst>
                <a:path w="9372" h="3439" extrusionOk="0">
                  <a:moveTo>
                    <a:pt x="9372" y="1"/>
                  </a:moveTo>
                  <a:lnTo>
                    <a:pt x="1" y="2728"/>
                  </a:lnTo>
                  <a:cubicBezTo>
                    <a:pt x="754" y="3235"/>
                    <a:pt x="1571" y="3438"/>
                    <a:pt x="2399" y="3438"/>
                  </a:cubicBezTo>
                  <a:cubicBezTo>
                    <a:pt x="5798" y="3438"/>
                    <a:pt x="9372" y="1"/>
                    <a:pt x="9372"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2" name="Google Shape;28132;p76"/>
            <p:cNvSpPr/>
            <p:nvPr/>
          </p:nvSpPr>
          <p:spPr>
            <a:xfrm>
              <a:off x="1629800" y="1259500"/>
              <a:ext cx="145125" cy="172475"/>
            </a:xfrm>
            <a:custGeom>
              <a:avLst/>
              <a:gdLst/>
              <a:ahLst/>
              <a:cxnLst/>
              <a:rect l="l" t="t" r="r" b="b"/>
              <a:pathLst>
                <a:path w="5805" h="6899" extrusionOk="0">
                  <a:moveTo>
                    <a:pt x="5805" y="0"/>
                  </a:moveTo>
                  <a:lnTo>
                    <a:pt x="0" y="6889"/>
                  </a:lnTo>
                  <a:cubicBezTo>
                    <a:pt x="98" y="6896"/>
                    <a:pt x="195" y="6899"/>
                    <a:pt x="290" y="6899"/>
                  </a:cubicBezTo>
                  <a:cubicBezTo>
                    <a:pt x="4633" y="6899"/>
                    <a:pt x="5805" y="1"/>
                    <a:pt x="5805"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3" name="Google Shape;28133;p76"/>
            <p:cNvSpPr/>
            <p:nvPr/>
          </p:nvSpPr>
          <p:spPr>
            <a:xfrm>
              <a:off x="1839600" y="1083800"/>
              <a:ext cx="248300" cy="311300"/>
            </a:xfrm>
            <a:custGeom>
              <a:avLst/>
              <a:gdLst/>
              <a:ahLst/>
              <a:cxnLst/>
              <a:rect l="l" t="t" r="r" b="b"/>
              <a:pathLst>
                <a:path w="9932" h="12452" extrusionOk="0">
                  <a:moveTo>
                    <a:pt x="9931" y="0"/>
                  </a:moveTo>
                  <a:cubicBezTo>
                    <a:pt x="6469" y="2133"/>
                    <a:pt x="3148" y="6049"/>
                    <a:pt x="0" y="12448"/>
                  </a:cubicBezTo>
                  <a:cubicBezTo>
                    <a:pt x="45" y="12451"/>
                    <a:pt x="89" y="12452"/>
                    <a:pt x="134" y="12452"/>
                  </a:cubicBezTo>
                  <a:cubicBezTo>
                    <a:pt x="4751" y="12452"/>
                    <a:pt x="9931" y="0"/>
                    <a:pt x="993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4" name="Google Shape;28134;p76"/>
            <p:cNvSpPr/>
            <p:nvPr/>
          </p:nvSpPr>
          <p:spPr>
            <a:xfrm>
              <a:off x="243350" y="2280525"/>
              <a:ext cx="217700" cy="240425"/>
            </a:xfrm>
            <a:custGeom>
              <a:avLst/>
              <a:gdLst/>
              <a:ahLst/>
              <a:cxnLst/>
              <a:rect l="l" t="t" r="r" b="b"/>
              <a:pathLst>
                <a:path w="8708" h="9617" extrusionOk="0">
                  <a:moveTo>
                    <a:pt x="1" y="1"/>
                  </a:moveTo>
                  <a:lnTo>
                    <a:pt x="1" y="1"/>
                  </a:lnTo>
                  <a:cubicBezTo>
                    <a:pt x="2099" y="6680"/>
                    <a:pt x="8708" y="9617"/>
                    <a:pt x="8708" y="9617"/>
                  </a:cubicBezTo>
                  <a:cubicBezTo>
                    <a:pt x="6540" y="4756"/>
                    <a:pt x="3882" y="980"/>
                    <a:pt x="1"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5" name="Google Shape;28135;p76"/>
            <p:cNvSpPr/>
            <p:nvPr/>
          </p:nvSpPr>
          <p:spPr>
            <a:xfrm>
              <a:off x="564175" y="2098625"/>
              <a:ext cx="291125" cy="145225"/>
            </a:xfrm>
            <a:custGeom>
              <a:avLst/>
              <a:gdLst/>
              <a:ahLst/>
              <a:cxnLst/>
              <a:rect l="l" t="t" r="r" b="b"/>
              <a:pathLst>
                <a:path w="11645" h="5809" extrusionOk="0">
                  <a:moveTo>
                    <a:pt x="645" y="0"/>
                  </a:moveTo>
                  <a:cubicBezTo>
                    <a:pt x="426" y="0"/>
                    <a:pt x="211" y="13"/>
                    <a:pt x="1" y="39"/>
                  </a:cubicBezTo>
                  <a:cubicBezTo>
                    <a:pt x="3917" y="5284"/>
                    <a:pt x="11645" y="5808"/>
                    <a:pt x="11645" y="5808"/>
                  </a:cubicBezTo>
                  <a:cubicBezTo>
                    <a:pt x="7534" y="2448"/>
                    <a:pt x="3697" y="0"/>
                    <a:pt x="645"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6" name="Google Shape;28136;p76"/>
            <p:cNvSpPr/>
            <p:nvPr/>
          </p:nvSpPr>
          <p:spPr>
            <a:xfrm>
              <a:off x="754750" y="1646750"/>
              <a:ext cx="109300" cy="315600"/>
            </a:xfrm>
            <a:custGeom>
              <a:avLst/>
              <a:gdLst/>
              <a:ahLst/>
              <a:cxnLst/>
              <a:rect l="l" t="t" r="r" b="b"/>
              <a:pathLst>
                <a:path w="4372" h="12624" extrusionOk="0">
                  <a:moveTo>
                    <a:pt x="0" y="1"/>
                  </a:moveTo>
                  <a:lnTo>
                    <a:pt x="0" y="1"/>
                  </a:lnTo>
                  <a:cubicBezTo>
                    <a:pt x="105" y="4896"/>
                    <a:pt x="1224" y="9127"/>
                    <a:pt x="3287" y="12624"/>
                  </a:cubicBezTo>
                  <a:cubicBezTo>
                    <a:pt x="4371" y="7414"/>
                    <a:pt x="1" y="1"/>
                    <a:pt x="0"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7" name="Google Shape;28137;p76"/>
            <p:cNvSpPr/>
            <p:nvPr/>
          </p:nvSpPr>
          <p:spPr>
            <a:xfrm>
              <a:off x="791475" y="2349600"/>
              <a:ext cx="194950" cy="147850"/>
            </a:xfrm>
            <a:custGeom>
              <a:avLst/>
              <a:gdLst/>
              <a:ahLst/>
              <a:cxnLst/>
              <a:rect l="l" t="t" r="r" b="b"/>
              <a:pathLst>
                <a:path w="7798" h="5914" extrusionOk="0">
                  <a:moveTo>
                    <a:pt x="7798" y="0"/>
                  </a:moveTo>
                  <a:lnTo>
                    <a:pt x="0" y="5805"/>
                  </a:lnTo>
                  <a:cubicBezTo>
                    <a:pt x="336" y="5879"/>
                    <a:pt x="663" y="5914"/>
                    <a:pt x="981" y="5914"/>
                  </a:cubicBezTo>
                  <a:cubicBezTo>
                    <a:pt x="5143" y="5914"/>
                    <a:pt x="7798" y="0"/>
                    <a:pt x="7798"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8" name="Google Shape;28138;p76"/>
            <p:cNvSpPr/>
            <p:nvPr/>
          </p:nvSpPr>
          <p:spPr>
            <a:xfrm>
              <a:off x="946200" y="1239400"/>
              <a:ext cx="120650" cy="371550"/>
            </a:xfrm>
            <a:custGeom>
              <a:avLst/>
              <a:gdLst/>
              <a:ahLst/>
              <a:cxnLst/>
              <a:rect l="l" t="t" r="r" b="b"/>
              <a:pathLst>
                <a:path w="4826" h="14862" extrusionOk="0">
                  <a:moveTo>
                    <a:pt x="2063" y="0"/>
                  </a:moveTo>
                  <a:lnTo>
                    <a:pt x="2063" y="0"/>
                  </a:lnTo>
                  <a:cubicBezTo>
                    <a:pt x="350" y="5595"/>
                    <a:pt x="0" y="10525"/>
                    <a:pt x="804" y="14861"/>
                  </a:cubicBezTo>
                  <a:cubicBezTo>
                    <a:pt x="4826" y="10595"/>
                    <a:pt x="2063" y="1"/>
                    <a:pt x="2063"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9" name="Google Shape;28139;p76"/>
            <p:cNvSpPr/>
            <p:nvPr/>
          </p:nvSpPr>
          <p:spPr>
            <a:xfrm>
              <a:off x="1201450" y="1680850"/>
              <a:ext cx="107550" cy="281500"/>
            </a:xfrm>
            <a:custGeom>
              <a:avLst/>
              <a:gdLst/>
              <a:ahLst/>
              <a:cxnLst/>
              <a:rect l="l" t="t" r="r" b="b"/>
              <a:pathLst>
                <a:path w="4302" h="11260" extrusionOk="0">
                  <a:moveTo>
                    <a:pt x="1" y="1"/>
                  </a:moveTo>
                  <a:lnTo>
                    <a:pt x="1" y="1"/>
                  </a:lnTo>
                  <a:cubicBezTo>
                    <a:pt x="175" y="4896"/>
                    <a:pt x="945" y="9127"/>
                    <a:pt x="3322" y="11260"/>
                  </a:cubicBezTo>
                  <a:cubicBezTo>
                    <a:pt x="4302" y="6784"/>
                    <a:pt x="1" y="1"/>
                    <a:pt x="1"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0" name="Google Shape;28140;p76"/>
            <p:cNvSpPr/>
            <p:nvPr/>
          </p:nvSpPr>
          <p:spPr>
            <a:xfrm>
              <a:off x="1190100" y="1148475"/>
              <a:ext cx="165225" cy="356700"/>
            </a:xfrm>
            <a:custGeom>
              <a:avLst/>
              <a:gdLst/>
              <a:ahLst/>
              <a:cxnLst/>
              <a:rect l="l" t="t" r="r" b="b"/>
              <a:pathLst>
                <a:path w="6609" h="14268" extrusionOk="0">
                  <a:moveTo>
                    <a:pt x="2378" y="1"/>
                  </a:moveTo>
                  <a:lnTo>
                    <a:pt x="2378" y="1"/>
                  </a:lnTo>
                  <a:cubicBezTo>
                    <a:pt x="0" y="7274"/>
                    <a:pt x="5560" y="14267"/>
                    <a:pt x="5560" y="14267"/>
                  </a:cubicBezTo>
                  <a:cubicBezTo>
                    <a:pt x="6609" y="9302"/>
                    <a:pt x="5874" y="4546"/>
                    <a:pt x="2378"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1" name="Google Shape;28141;p76"/>
            <p:cNvSpPr/>
            <p:nvPr/>
          </p:nvSpPr>
          <p:spPr>
            <a:xfrm>
              <a:off x="1586100" y="1073300"/>
              <a:ext cx="114525" cy="359300"/>
            </a:xfrm>
            <a:custGeom>
              <a:avLst/>
              <a:gdLst/>
              <a:ahLst/>
              <a:cxnLst/>
              <a:rect l="l" t="t" r="r" b="b"/>
              <a:pathLst>
                <a:path w="4581" h="14372" extrusionOk="0">
                  <a:moveTo>
                    <a:pt x="2937" y="1"/>
                  </a:moveTo>
                  <a:cubicBezTo>
                    <a:pt x="0" y="4791"/>
                    <a:pt x="1748" y="14372"/>
                    <a:pt x="1748" y="14372"/>
                  </a:cubicBezTo>
                  <a:cubicBezTo>
                    <a:pt x="3462" y="10176"/>
                    <a:pt x="4581" y="5700"/>
                    <a:pt x="2937"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2" name="Google Shape;28142;p76"/>
            <p:cNvSpPr/>
            <p:nvPr/>
          </p:nvSpPr>
          <p:spPr>
            <a:xfrm>
              <a:off x="1839600" y="1057575"/>
              <a:ext cx="124150" cy="337450"/>
            </a:xfrm>
            <a:custGeom>
              <a:avLst/>
              <a:gdLst/>
              <a:ahLst/>
              <a:cxnLst/>
              <a:rect l="l" t="t" r="r" b="b"/>
              <a:pathLst>
                <a:path w="4966" h="13498" extrusionOk="0">
                  <a:moveTo>
                    <a:pt x="2413" y="0"/>
                  </a:moveTo>
                  <a:lnTo>
                    <a:pt x="2413" y="0"/>
                  </a:lnTo>
                  <a:cubicBezTo>
                    <a:pt x="875" y="3812"/>
                    <a:pt x="245" y="8462"/>
                    <a:pt x="0" y="13497"/>
                  </a:cubicBezTo>
                  <a:cubicBezTo>
                    <a:pt x="0" y="13497"/>
                    <a:pt x="4966" y="7273"/>
                    <a:pt x="2413"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3" name="Google Shape;28143;p76"/>
            <p:cNvSpPr/>
            <p:nvPr/>
          </p:nvSpPr>
          <p:spPr>
            <a:xfrm>
              <a:off x="2049400" y="1124875"/>
              <a:ext cx="157375" cy="242175"/>
            </a:xfrm>
            <a:custGeom>
              <a:avLst/>
              <a:gdLst/>
              <a:ahLst/>
              <a:cxnLst/>
              <a:rect l="l" t="t" r="r" b="b"/>
              <a:pathLst>
                <a:path w="6295" h="9687" extrusionOk="0">
                  <a:moveTo>
                    <a:pt x="6295" y="1"/>
                  </a:moveTo>
                  <a:lnTo>
                    <a:pt x="1" y="9686"/>
                  </a:lnTo>
                  <a:cubicBezTo>
                    <a:pt x="4511" y="8078"/>
                    <a:pt x="6294" y="1"/>
                    <a:pt x="6295"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4" name="Google Shape;28144;p76"/>
            <p:cNvSpPr/>
            <p:nvPr/>
          </p:nvSpPr>
          <p:spPr>
            <a:xfrm>
              <a:off x="243350" y="1330300"/>
              <a:ext cx="2105925" cy="3183775"/>
            </a:xfrm>
            <a:custGeom>
              <a:avLst/>
              <a:gdLst/>
              <a:ahLst/>
              <a:cxnLst/>
              <a:rect l="l" t="t" r="r" b="b"/>
              <a:pathLst>
                <a:path w="84237" h="127351" extrusionOk="0">
                  <a:moveTo>
                    <a:pt x="84236" y="1"/>
                  </a:moveTo>
                  <a:lnTo>
                    <a:pt x="72243" y="5071"/>
                  </a:lnTo>
                  <a:lnTo>
                    <a:pt x="57452" y="15316"/>
                  </a:lnTo>
                  <a:lnTo>
                    <a:pt x="36576" y="36541"/>
                  </a:lnTo>
                  <a:lnTo>
                    <a:pt x="18323" y="60738"/>
                  </a:lnTo>
                  <a:lnTo>
                    <a:pt x="9442" y="82453"/>
                  </a:lnTo>
                  <a:lnTo>
                    <a:pt x="4756" y="100706"/>
                  </a:lnTo>
                  <a:lnTo>
                    <a:pt x="1" y="120147"/>
                  </a:lnTo>
                  <a:lnTo>
                    <a:pt x="1" y="127350"/>
                  </a:lnTo>
                  <a:lnTo>
                    <a:pt x="6225" y="127350"/>
                  </a:lnTo>
                  <a:lnTo>
                    <a:pt x="6225" y="120147"/>
                  </a:lnTo>
                  <a:lnTo>
                    <a:pt x="9197" y="102419"/>
                  </a:lnTo>
                  <a:lnTo>
                    <a:pt x="13148" y="83921"/>
                  </a:lnTo>
                  <a:lnTo>
                    <a:pt x="21016" y="63431"/>
                  </a:lnTo>
                  <a:lnTo>
                    <a:pt x="37730" y="38010"/>
                  </a:lnTo>
                  <a:lnTo>
                    <a:pt x="58291" y="17030"/>
                  </a:lnTo>
                  <a:lnTo>
                    <a:pt x="72382" y="6679"/>
                  </a:lnTo>
                  <a:lnTo>
                    <a:pt x="84236" y="1"/>
                  </a:ln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5" name="Google Shape;28145;p76"/>
            <p:cNvSpPr/>
            <p:nvPr/>
          </p:nvSpPr>
          <p:spPr>
            <a:xfrm>
              <a:off x="2049400" y="1457075"/>
              <a:ext cx="3525" cy="40225"/>
            </a:xfrm>
            <a:custGeom>
              <a:avLst/>
              <a:gdLst/>
              <a:ahLst/>
              <a:cxnLst/>
              <a:rect l="l" t="t" r="r" b="b"/>
              <a:pathLst>
                <a:path w="141" h="1609" fill="none" extrusionOk="0">
                  <a:moveTo>
                    <a:pt x="1" y="0"/>
                  </a:moveTo>
                  <a:lnTo>
                    <a:pt x="140" y="1608"/>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6" name="Google Shape;28146;p76"/>
            <p:cNvSpPr/>
            <p:nvPr/>
          </p:nvSpPr>
          <p:spPr>
            <a:xfrm>
              <a:off x="1679625" y="1713200"/>
              <a:ext cx="21000" cy="42850"/>
            </a:xfrm>
            <a:custGeom>
              <a:avLst/>
              <a:gdLst/>
              <a:ahLst/>
              <a:cxnLst/>
              <a:rect l="l" t="t" r="r" b="b"/>
              <a:pathLst>
                <a:path w="840" h="1714" fill="none" extrusionOk="0">
                  <a:moveTo>
                    <a:pt x="1" y="0"/>
                  </a:moveTo>
                  <a:lnTo>
                    <a:pt x="840" y="1714"/>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7" name="Google Shape;28147;p76"/>
            <p:cNvSpPr/>
            <p:nvPr/>
          </p:nvSpPr>
          <p:spPr>
            <a:xfrm>
              <a:off x="1157750" y="2243825"/>
              <a:ext cx="28875" cy="36725"/>
            </a:xfrm>
            <a:custGeom>
              <a:avLst/>
              <a:gdLst/>
              <a:ahLst/>
              <a:cxnLst/>
              <a:rect l="l" t="t" r="r" b="b"/>
              <a:pathLst>
                <a:path w="1155" h="1469" fill="none" extrusionOk="0">
                  <a:moveTo>
                    <a:pt x="0" y="0"/>
                  </a:moveTo>
                  <a:lnTo>
                    <a:pt x="1154" y="1469"/>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8" name="Google Shape;28148;p76"/>
            <p:cNvSpPr/>
            <p:nvPr/>
          </p:nvSpPr>
          <p:spPr>
            <a:xfrm>
              <a:off x="701425" y="2848750"/>
              <a:ext cx="67325" cy="67325"/>
            </a:xfrm>
            <a:custGeom>
              <a:avLst/>
              <a:gdLst/>
              <a:ahLst/>
              <a:cxnLst/>
              <a:rect l="l" t="t" r="r" b="b"/>
              <a:pathLst>
                <a:path w="2693" h="2693" fill="none" extrusionOk="0">
                  <a:moveTo>
                    <a:pt x="0" y="0"/>
                  </a:moveTo>
                  <a:lnTo>
                    <a:pt x="2693" y="2693"/>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9" name="Google Shape;28149;p76"/>
            <p:cNvSpPr/>
            <p:nvPr/>
          </p:nvSpPr>
          <p:spPr>
            <a:xfrm>
              <a:off x="479375" y="3391600"/>
              <a:ext cx="92700" cy="36750"/>
            </a:xfrm>
            <a:custGeom>
              <a:avLst/>
              <a:gdLst/>
              <a:ahLst/>
              <a:cxnLst/>
              <a:rect l="l" t="t" r="r" b="b"/>
              <a:pathLst>
                <a:path w="3708" h="1470" fill="none" extrusionOk="0">
                  <a:moveTo>
                    <a:pt x="1" y="1"/>
                  </a:moveTo>
                  <a:lnTo>
                    <a:pt x="3707" y="1469"/>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0" name="Google Shape;28150;p76"/>
            <p:cNvSpPr/>
            <p:nvPr/>
          </p:nvSpPr>
          <p:spPr>
            <a:xfrm>
              <a:off x="243350" y="4333975"/>
              <a:ext cx="155625" cy="25"/>
            </a:xfrm>
            <a:custGeom>
              <a:avLst/>
              <a:gdLst/>
              <a:ahLst/>
              <a:cxnLst/>
              <a:rect l="l" t="t" r="r" b="b"/>
              <a:pathLst>
                <a:path w="6225" h="1" fill="none" extrusionOk="0">
                  <a:moveTo>
                    <a:pt x="1" y="0"/>
                  </a:moveTo>
                  <a:lnTo>
                    <a:pt x="6225" y="0"/>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151" name="Google Shape;28151;p76"/>
          <p:cNvGrpSpPr/>
          <p:nvPr/>
        </p:nvGrpSpPr>
        <p:grpSpPr>
          <a:xfrm rot="-10671173" flipH="1">
            <a:off x="6080142" y="-85421"/>
            <a:ext cx="3281395" cy="2820205"/>
            <a:chOff x="4546400" y="4374850"/>
            <a:chExt cx="1246850" cy="1071650"/>
          </a:xfrm>
        </p:grpSpPr>
        <p:sp>
          <p:nvSpPr>
            <p:cNvPr id="28152" name="Google Shape;28152;p76"/>
            <p:cNvSpPr/>
            <p:nvPr/>
          </p:nvSpPr>
          <p:spPr>
            <a:xfrm>
              <a:off x="4880525" y="5126475"/>
              <a:ext cx="912725" cy="320025"/>
            </a:xfrm>
            <a:custGeom>
              <a:avLst/>
              <a:gdLst/>
              <a:ahLst/>
              <a:cxnLst/>
              <a:rect l="l" t="t" r="r" b="b"/>
              <a:pathLst>
                <a:path w="36509" h="12801" fill="none" extrusionOk="0">
                  <a:moveTo>
                    <a:pt x="36508" y="12801"/>
                  </a:moveTo>
                  <a:lnTo>
                    <a:pt x="22465" y="1470"/>
                  </a:lnTo>
                  <a:lnTo>
                    <a:pt x="1" y="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3" name="Google Shape;28153;p76"/>
            <p:cNvSpPr/>
            <p:nvPr/>
          </p:nvSpPr>
          <p:spPr>
            <a:xfrm>
              <a:off x="4951875" y="4959075"/>
              <a:ext cx="319325" cy="192875"/>
            </a:xfrm>
            <a:custGeom>
              <a:avLst/>
              <a:gdLst/>
              <a:ahLst/>
              <a:cxnLst/>
              <a:rect l="l" t="t" r="r" b="b"/>
              <a:pathLst>
                <a:path w="12773" h="7715" fill="none" extrusionOk="0">
                  <a:moveTo>
                    <a:pt x="1" y="0"/>
                  </a:moveTo>
                  <a:lnTo>
                    <a:pt x="12773" y="7714"/>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4" name="Google Shape;28154;p76"/>
            <p:cNvSpPr/>
            <p:nvPr/>
          </p:nvSpPr>
          <p:spPr>
            <a:xfrm>
              <a:off x="4998500" y="4766925"/>
              <a:ext cx="443650" cy="396325"/>
            </a:xfrm>
            <a:custGeom>
              <a:avLst/>
              <a:gdLst/>
              <a:ahLst/>
              <a:cxnLst/>
              <a:rect l="l" t="t" r="r" b="b"/>
              <a:pathLst>
                <a:path w="17746" h="15853" fill="none" extrusionOk="0">
                  <a:moveTo>
                    <a:pt x="1" y="0"/>
                  </a:moveTo>
                  <a:lnTo>
                    <a:pt x="17746" y="1585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5" name="Google Shape;28155;p76"/>
            <p:cNvSpPr/>
            <p:nvPr/>
          </p:nvSpPr>
          <p:spPr>
            <a:xfrm>
              <a:off x="4685575" y="5126475"/>
              <a:ext cx="194975" cy="74925"/>
            </a:xfrm>
            <a:custGeom>
              <a:avLst/>
              <a:gdLst/>
              <a:ahLst/>
              <a:cxnLst/>
              <a:rect l="l" t="t" r="r" b="b"/>
              <a:pathLst>
                <a:path w="7799" h="2997" extrusionOk="0">
                  <a:moveTo>
                    <a:pt x="7799" y="1"/>
                  </a:moveTo>
                  <a:lnTo>
                    <a:pt x="0" y="2911"/>
                  </a:lnTo>
                  <a:cubicBezTo>
                    <a:pt x="498" y="2970"/>
                    <a:pt x="968" y="2997"/>
                    <a:pt x="1411" y="2997"/>
                  </a:cubicBezTo>
                  <a:cubicBezTo>
                    <a:pt x="6100" y="2997"/>
                    <a:pt x="7799" y="1"/>
                    <a:pt x="7799"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6" name="Google Shape;28156;p76"/>
            <p:cNvSpPr/>
            <p:nvPr/>
          </p:nvSpPr>
          <p:spPr>
            <a:xfrm>
              <a:off x="5343225" y="5163225"/>
              <a:ext cx="98925" cy="173800"/>
            </a:xfrm>
            <a:custGeom>
              <a:avLst/>
              <a:gdLst/>
              <a:ahLst/>
              <a:cxnLst/>
              <a:rect l="l" t="t" r="r" b="b"/>
              <a:pathLst>
                <a:path w="3957" h="6952" extrusionOk="0">
                  <a:moveTo>
                    <a:pt x="3787" y="0"/>
                  </a:moveTo>
                  <a:cubicBezTo>
                    <a:pt x="1357" y="1809"/>
                    <a:pt x="1" y="4069"/>
                    <a:pt x="199" y="6951"/>
                  </a:cubicBezTo>
                  <a:cubicBezTo>
                    <a:pt x="3053" y="6104"/>
                    <a:pt x="3957" y="1554"/>
                    <a:pt x="3787"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7" name="Google Shape;28157;p76"/>
            <p:cNvSpPr/>
            <p:nvPr/>
          </p:nvSpPr>
          <p:spPr>
            <a:xfrm>
              <a:off x="4685575" y="4946350"/>
              <a:ext cx="266325" cy="49100"/>
            </a:xfrm>
            <a:custGeom>
              <a:avLst/>
              <a:gdLst/>
              <a:ahLst/>
              <a:cxnLst/>
              <a:rect l="l" t="t" r="r" b="b"/>
              <a:pathLst>
                <a:path w="10653" h="1964" extrusionOk="0">
                  <a:moveTo>
                    <a:pt x="0" y="0"/>
                  </a:moveTo>
                  <a:lnTo>
                    <a:pt x="0" y="0"/>
                  </a:lnTo>
                  <a:cubicBezTo>
                    <a:pt x="2567" y="1489"/>
                    <a:pt x="4676" y="1963"/>
                    <a:pt x="6319" y="1963"/>
                  </a:cubicBezTo>
                  <a:cubicBezTo>
                    <a:pt x="9199" y="1963"/>
                    <a:pt x="10653" y="509"/>
                    <a:pt x="10653" y="509"/>
                  </a:cubicBezTo>
                  <a:lnTo>
                    <a:pt x="0" y="0"/>
                  </a:ln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8" name="Google Shape;28158;p76"/>
            <p:cNvSpPr/>
            <p:nvPr/>
          </p:nvSpPr>
          <p:spPr>
            <a:xfrm>
              <a:off x="4801425" y="4504850"/>
              <a:ext cx="202750" cy="267050"/>
            </a:xfrm>
            <a:custGeom>
              <a:avLst/>
              <a:gdLst/>
              <a:ahLst/>
              <a:cxnLst/>
              <a:rect l="l" t="t" r="r" b="b"/>
              <a:pathLst>
                <a:path w="8110" h="10682" extrusionOk="0">
                  <a:moveTo>
                    <a:pt x="0" y="0"/>
                  </a:moveTo>
                  <a:cubicBezTo>
                    <a:pt x="707" y="4945"/>
                    <a:pt x="6019" y="10172"/>
                    <a:pt x="8110" y="10681"/>
                  </a:cubicBezTo>
                  <a:cubicBezTo>
                    <a:pt x="7827" y="6499"/>
                    <a:pt x="6838" y="4013"/>
                    <a:pt x="0"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9" name="Google Shape;28159;p76"/>
            <p:cNvSpPr/>
            <p:nvPr/>
          </p:nvSpPr>
          <p:spPr>
            <a:xfrm>
              <a:off x="5195600" y="4771875"/>
              <a:ext cx="89025" cy="238775"/>
            </a:xfrm>
            <a:custGeom>
              <a:avLst/>
              <a:gdLst/>
              <a:ahLst/>
              <a:cxnLst/>
              <a:rect l="l" t="t" r="r" b="b"/>
              <a:pathLst>
                <a:path w="3561" h="9551" extrusionOk="0">
                  <a:moveTo>
                    <a:pt x="1413" y="0"/>
                  </a:moveTo>
                  <a:lnTo>
                    <a:pt x="1413" y="0"/>
                  </a:lnTo>
                  <a:cubicBezTo>
                    <a:pt x="0" y="3758"/>
                    <a:pt x="3052" y="9551"/>
                    <a:pt x="3052" y="9551"/>
                  </a:cubicBezTo>
                  <a:cubicBezTo>
                    <a:pt x="3561" y="5764"/>
                    <a:pt x="3391" y="2374"/>
                    <a:pt x="1413"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0" name="Google Shape;28160;p76"/>
            <p:cNvSpPr/>
            <p:nvPr/>
          </p:nvSpPr>
          <p:spPr>
            <a:xfrm>
              <a:off x="4546400" y="5008850"/>
              <a:ext cx="334150" cy="117650"/>
            </a:xfrm>
            <a:custGeom>
              <a:avLst/>
              <a:gdLst/>
              <a:ahLst/>
              <a:cxnLst/>
              <a:rect l="l" t="t" r="r" b="b"/>
              <a:pathLst>
                <a:path w="13366" h="4706" extrusionOk="0">
                  <a:moveTo>
                    <a:pt x="1217" y="1"/>
                  </a:moveTo>
                  <a:cubicBezTo>
                    <a:pt x="815" y="1"/>
                    <a:pt x="409" y="15"/>
                    <a:pt x="1" y="43"/>
                  </a:cubicBezTo>
                  <a:cubicBezTo>
                    <a:pt x="5511" y="4084"/>
                    <a:pt x="13366" y="4706"/>
                    <a:pt x="13366" y="4706"/>
                  </a:cubicBezTo>
                  <a:cubicBezTo>
                    <a:pt x="9613" y="1678"/>
                    <a:pt x="5600" y="1"/>
                    <a:pt x="121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1" name="Google Shape;28161;p76"/>
            <p:cNvSpPr/>
            <p:nvPr/>
          </p:nvSpPr>
          <p:spPr>
            <a:xfrm>
              <a:off x="5099525" y="5151925"/>
              <a:ext cx="165325" cy="140600"/>
            </a:xfrm>
            <a:custGeom>
              <a:avLst/>
              <a:gdLst/>
              <a:ahLst/>
              <a:cxnLst/>
              <a:rect l="l" t="t" r="r" b="b"/>
              <a:pathLst>
                <a:path w="6613" h="5624" extrusionOk="0">
                  <a:moveTo>
                    <a:pt x="6612" y="0"/>
                  </a:moveTo>
                  <a:cubicBezTo>
                    <a:pt x="3702" y="763"/>
                    <a:pt x="1498" y="2628"/>
                    <a:pt x="0" y="5623"/>
                  </a:cubicBezTo>
                  <a:cubicBezTo>
                    <a:pt x="4776" y="5312"/>
                    <a:pt x="6612" y="0"/>
                    <a:pt x="6612"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2" name="Google Shape;28162;p76"/>
            <p:cNvSpPr/>
            <p:nvPr/>
          </p:nvSpPr>
          <p:spPr>
            <a:xfrm>
              <a:off x="4772450" y="4819200"/>
              <a:ext cx="180175" cy="139875"/>
            </a:xfrm>
            <a:custGeom>
              <a:avLst/>
              <a:gdLst/>
              <a:ahLst/>
              <a:cxnLst/>
              <a:rect l="l" t="t" r="r" b="b"/>
              <a:pathLst>
                <a:path w="7207" h="5595" extrusionOk="0">
                  <a:moveTo>
                    <a:pt x="1" y="0"/>
                  </a:moveTo>
                  <a:lnTo>
                    <a:pt x="1" y="0"/>
                  </a:lnTo>
                  <a:cubicBezTo>
                    <a:pt x="2346" y="3984"/>
                    <a:pt x="7206" y="5595"/>
                    <a:pt x="7206" y="5595"/>
                  </a:cubicBezTo>
                  <a:cubicBezTo>
                    <a:pt x="5878" y="2402"/>
                    <a:pt x="3533" y="481"/>
                    <a:pt x="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3" name="Google Shape;28163;p76"/>
            <p:cNvSpPr/>
            <p:nvPr/>
          </p:nvSpPr>
          <p:spPr>
            <a:xfrm>
              <a:off x="4696175" y="4688825"/>
              <a:ext cx="308000" cy="83075"/>
            </a:xfrm>
            <a:custGeom>
              <a:avLst/>
              <a:gdLst/>
              <a:ahLst/>
              <a:cxnLst/>
              <a:rect l="l" t="t" r="r" b="b"/>
              <a:pathLst>
                <a:path w="12320" h="3323" extrusionOk="0">
                  <a:moveTo>
                    <a:pt x="4891" y="0"/>
                  </a:moveTo>
                  <a:cubicBezTo>
                    <a:pt x="2166" y="0"/>
                    <a:pt x="0" y="892"/>
                    <a:pt x="0" y="892"/>
                  </a:cubicBezTo>
                  <a:lnTo>
                    <a:pt x="12320" y="3322"/>
                  </a:lnTo>
                  <a:cubicBezTo>
                    <a:pt x="10146" y="697"/>
                    <a:pt x="7299" y="0"/>
                    <a:pt x="489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4" name="Google Shape;28164;p76"/>
            <p:cNvSpPr/>
            <p:nvPr/>
          </p:nvSpPr>
          <p:spPr>
            <a:xfrm>
              <a:off x="5298725" y="4575475"/>
              <a:ext cx="406925" cy="517825"/>
            </a:xfrm>
            <a:custGeom>
              <a:avLst/>
              <a:gdLst/>
              <a:ahLst/>
              <a:cxnLst/>
              <a:rect l="l" t="t" r="r" b="b"/>
              <a:pathLst>
                <a:path w="16277" h="20713" fill="none" extrusionOk="0">
                  <a:moveTo>
                    <a:pt x="16276" y="20713"/>
                  </a:moveTo>
                  <a:lnTo>
                    <a:pt x="8167" y="9015"/>
                  </a:lnTo>
                  <a:lnTo>
                    <a:pt x="1" y="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5" name="Google Shape;28165;p76"/>
            <p:cNvSpPr/>
            <p:nvPr/>
          </p:nvSpPr>
          <p:spPr>
            <a:xfrm>
              <a:off x="5265525" y="4726875"/>
              <a:ext cx="237375" cy="74100"/>
            </a:xfrm>
            <a:custGeom>
              <a:avLst/>
              <a:gdLst/>
              <a:ahLst/>
              <a:cxnLst/>
              <a:rect l="l" t="t" r="r" b="b"/>
              <a:pathLst>
                <a:path w="9495" h="2964" extrusionOk="0">
                  <a:moveTo>
                    <a:pt x="1670" y="0"/>
                  </a:moveTo>
                  <a:cubicBezTo>
                    <a:pt x="1133" y="0"/>
                    <a:pt x="577" y="34"/>
                    <a:pt x="1" y="105"/>
                  </a:cubicBezTo>
                  <a:cubicBezTo>
                    <a:pt x="2660" y="1977"/>
                    <a:pt x="5841" y="2964"/>
                    <a:pt x="9093" y="2964"/>
                  </a:cubicBezTo>
                  <a:cubicBezTo>
                    <a:pt x="9227" y="2964"/>
                    <a:pt x="9361" y="2962"/>
                    <a:pt x="9495" y="2959"/>
                  </a:cubicBezTo>
                  <a:cubicBezTo>
                    <a:pt x="7301" y="1150"/>
                    <a:pt x="4798" y="0"/>
                    <a:pt x="1670"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6" name="Google Shape;28166;p76"/>
            <p:cNvSpPr/>
            <p:nvPr/>
          </p:nvSpPr>
          <p:spPr>
            <a:xfrm>
              <a:off x="5203375" y="4374850"/>
              <a:ext cx="140600" cy="204900"/>
            </a:xfrm>
            <a:custGeom>
              <a:avLst/>
              <a:gdLst/>
              <a:ahLst/>
              <a:cxnLst/>
              <a:rect l="l" t="t" r="r" b="b"/>
              <a:pathLst>
                <a:path w="5624" h="8196" extrusionOk="0">
                  <a:moveTo>
                    <a:pt x="0" y="1"/>
                  </a:moveTo>
                  <a:lnTo>
                    <a:pt x="3956" y="8195"/>
                  </a:lnTo>
                  <a:cubicBezTo>
                    <a:pt x="5623" y="3703"/>
                    <a:pt x="1" y="1"/>
                    <a:pt x="0"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7" name="Google Shape;28167;p76"/>
            <p:cNvSpPr/>
            <p:nvPr/>
          </p:nvSpPr>
          <p:spPr>
            <a:xfrm>
              <a:off x="5454150" y="4553575"/>
              <a:ext cx="83375" cy="247275"/>
            </a:xfrm>
            <a:custGeom>
              <a:avLst/>
              <a:gdLst/>
              <a:ahLst/>
              <a:cxnLst/>
              <a:rect l="l" t="t" r="r" b="b"/>
              <a:pathLst>
                <a:path w="3335" h="9891" extrusionOk="0">
                  <a:moveTo>
                    <a:pt x="1611" y="1"/>
                  </a:moveTo>
                  <a:lnTo>
                    <a:pt x="1611" y="1"/>
                  </a:lnTo>
                  <a:cubicBezTo>
                    <a:pt x="0" y="3166"/>
                    <a:pt x="848" y="7828"/>
                    <a:pt x="1950" y="9891"/>
                  </a:cubicBezTo>
                  <a:cubicBezTo>
                    <a:pt x="3193" y="6359"/>
                    <a:pt x="3334" y="3024"/>
                    <a:pt x="1611"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8" name="Google Shape;28168;p76"/>
            <p:cNvSpPr/>
            <p:nvPr/>
          </p:nvSpPr>
          <p:spPr>
            <a:xfrm>
              <a:off x="5080450" y="4482525"/>
              <a:ext cx="221825" cy="97575"/>
            </a:xfrm>
            <a:custGeom>
              <a:avLst/>
              <a:gdLst/>
              <a:ahLst/>
              <a:cxnLst/>
              <a:rect l="l" t="t" r="r" b="b"/>
              <a:pathLst>
                <a:path w="8873" h="3903" extrusionOk="0">
                  <a:moveTo>
                    <a:pt x="1435" y="0"/>
                  </a:moveTo>
                  <a:cubicBezTo>
                    <a:pt x="969" y="0"/>
                    <a:pt x="491" y="42"/>
                    <a:pt x="1" y="130"/>
                  </a:cubicBezTo>
                  <a:cubicBezTo>
                    <a:pt x="2110" y="2534"/>
                    <a:pt x="5128" y="3902"/>
                    <a:pt x="8316" y="3902"/>
                  </a:cubicBezTo>
                  <a:cubicBezTo>
                    <a:pt x="8501" y="3902"/>
                    <a:pt x="8687" y="3898"/>
                    <a:pt x="8873" y="3888"/>
                  </a:cubicBezTo>
                  <a:cubicBezTo>
                    <a:pt x="6665" y="1559"/>
                    <a:pt x="4269" y="0"/>
                    <a:pt x="1435"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169" name="Google Shape;28169;p76"/>
          <p:cNvSpPr/>
          <p:nvPr/>
        </p:nvSpPr>
        <p:spPr>
          <a:xfrm flipH="1">
            <a:off x="169145" y="2814655"/>
            <a:ext cx="91975" cy="91969"/>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28173" name="Shape 28173"/>
        <p:cNvGrpSpPr/>
        <p:nvPr/>
      </p:nvGrpSpPr>
      <p:grpSpPr>
        <a:xfrm>
          <a:off x="0" y="0"/>
          <a:ext cx="0" cy="0"/>
          <a:chOff x="0" y="0"/>
          <a:chExt cx="0" cy="0"/>
        </a:xfrm>
      </p:grpSpPr>
      <p:sp>
        <p:nvSpPr>
          <p:cNvPr id="28174" name="Google Shape;28174;p77"/>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PEOPLE OF VIETNAM</a:t>
            </a:r>
            <a:endParaRPr lang="en-GB"/>
          </a:p>
        </p:txBody>
      </p:sp>
      <p:sp>
        <p:nvSpPr>
          <p:cNvPr id="28175" name="Google Shape;28175;p77"/>
          <p:cNvSpPr txBox="1"/>
          <p:nvPr>
            <p:ph type="title" idx="4294967295"/>
          </p:nvPr>
        </p:nvSpPr>
        <p:spPr>
          <a:xfrm>
            <a:off x="3377050" y="1569950"/>
            <a:ext cx="1477800" cy="534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t>VENUS</a:t>
            </a:r>
            <a:endParaRPr sz="1800">
              <a:solidFill>
                <a:schemeClr val="dk2"/>
              </a:solidFill>
            </a:endParaRPr>
          </a:p>
        </p:txBody>
      </p:sp>
      <p:sp>
        <p:nvSpPr>
          <p:cNvPr id="28176" name="Google Shape;28176;p77"/>
          <p:cNvSpPr txBox="1"/>
          <p:nvPr>
            <p:ph type="title" idx="4294967295"/>
          </p:nvPr>
        </p:nvSpPr>
        <p:spPr>
          <a:xfrm>
            <a:off x="3377050" y="2188449"/>
            <a:ext cx="1477800" cy="534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t>MARS</a:t>
            </a:r>
            <a:endParaRPr sz="1800">
              <a:solidFill>
                <a:schemeClr val="dk2"/>
              </a:solidFill>
            </a:endParaRPr>
          </a:p>
        </p:txBody>
      </p:sp>
      <p:sp>
        <p:nvSpPr>
          <p:cNvPr id="28177" name="Google Shape;28177;p77"/>
          <p:cNvSpPr txBox="1"/>
          <p:nvPr>
            <p:ph type="title" idx="4294967295"/>
          </p:nvPr>
        </p:nvSpPr>
        <p:spPr>
          <a:xfrm>
            <a:off x="3377050" y="2806900"/>
            <a:ext cx="1477800" cy="534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t>MERCURY</a:t>
            </a:r>
            <a:endParaRPr sz="1800">
              <a:solidFill>
                <a:schemeClr val="dk2"/>
              </a:solidFill>
            </a:endParaRPr>
          </a:p>
        </p:txBody>
      </p:sp>
      <p:sp>
        <p:nvSpPr>
          <p:cNvPr id="28178" name="Google Shape;28178;p77"/>
          <p:cNvSpPr txBox="1"/>
          <p:nvPr>
            <p:ph type="title" idx="4294967295"/>
          </p:nvPr>
        </p:nvSpPr>
        <p:spPr>
          <a:xfrm>
            <a:off x="3377050" y="3427325"/>
            <a:ext cx="1477800" cy="534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t>JUPITER</a:t>
            </a:r>
            <a:endParaRPr sz="1800">
              <a:solidFill>
                <a:schemeClr val="dk2"/>
              </a:solidFill>
            </a:endParaRPr>
          </a:p>
        </p:txBody>
      </p:sp>
      <p:sp>
        <p:nvSpPr>
          <p:cNvPr id="28179" name="Google Shape;28179;p77"/>
          <p:cNvSpPr txBox="1"/>
          <p:nvPr>
            <p:ph type="title" idx="4294967295"/>
          </p:nvPr>
        </p:nvSpPr>
        <p:spPr>
          <a:xfrm>
            <a:off x="3377050" y="4034750"/>
            <a:ext cx="1477800" cy="534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t>SATURN</a:t>
            </a:r>
            <a:endParaRPr sz="1800">
              <a:solidFill>
                <a:schemeClr val="dk2"/>
              </a:solidFill>
            </a:endParaRPr>
          </a:p>
        </p:txBody>
      </p:sp>
      <p:sp>
        <p:nvSpPr>
          <p:cNvPr id="28180" name="Google Shape;28180;p77"/>
          <p:cNvSpPr txBox="1"/>
          <p:nvPr/>
        </p:nvSpPr>
        <p:spPr>
          <a:xfrm>
            <a:off x="715100" y="3427329"/>
            <a:ext cx="2244600" cy="534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a:solidFill>
                  <a:schemeClr val="lt2"/>
                </a:solidFill>
                <a:latin typeface="Inria Sans"/>
                <a:ea typeface="Inria Sans"/>
                <a:cs typeface="Inria Sans"/>
                <a:sym typeface="Inria Sans"/>
              </a:rPr>
              <a:t>Jupiter is the biggest planet of them all</a:t>
            </a:r>
            <a:endParaRPr>
              <a:solidFill>
                <a:schemeClr val="lt2"/>
              </a:solidFill>
              <a:latin typeface="Inria Sans"/>
              <a:ea typeface="Inria Sans"/>
              <a:cs typeface="Inria Sans"/>
              <a:sym typeface="Inria Sans"/>
            </a:endParaRPr>
          </a:p>
        </p:txBody>
      </p:sp>
      <p:sp>
        <p:nvSpPr>
          <p:cNvPr id="28181" name="Google Shape;28181;p77"/>
          <p:cNvSpPr txBox="1"/>
          <p:nvPr/>
        </p:nvSpPr>
        <p:spPr>
          <a:xfrm>
            <a:off x="715100" y="4034750"/>
            <a:ext cx="2244600" cy="534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a:solidFill>
                  <a:schemeClr val="lt2"/>
                </a:solidFill>
                <a:latin typeface="Inria Sans"/>
                <a:ea typeface="Inria Sans"/>
                <a:cs typeface="Inria Sans"/>
                <a:sym typeface="Inria Sans"/>
              </a:rPr>
              <a:t>Saturn is composed of hydrogen and helium</a:t>
            </a:r>
            <a:endParaRPr>
              <a:solidFill>
                <a:schemeClr val="lt2"/>
              </a:solidFill>
              <a:latin typeface="Inria Sans"/>
              <a:ea typeface="Inria Sans"/>
              <a:cs typeface="Inria Sans"/>
              <a:sym typeface="Inria Sans"/>
            </a:endParaRPr>
          </a:p>
        </p:txBody>
      </p:sp>
      <p:cxnSp>
        <p:nvCxnSpPr>
          <p:cNvPr id="28182" name="Google Shape;28182;p77"/>
          <p:cNvCxnSpPr>
            <a:stCxn id="28175" idx="3"/>
          </p:cNvCxnSpPr>
          <p:nvPr/>
        </p:nvCxnSpPr>
        <p:spPr>
          <a:xfrm>
            <a:off x="4854850" y="1837400"/>
            <a:ext cx="1814100" cy="0"/>
          </a:xfrm>
          <a:prstGeom prst="straightConnector1">
            <a:avLst/>
          </a:prstGeom>
          <a:noFill/>
          <a:ln w="9525" cap="flat" cmpd="sng">
            <a:solidFill>
              <a:schemeClr val="lt2"/>
            </a:solidFill>
            <a:prstDash val="solid"/>
            <a:round/>
            <a:headEnd type="oval" w="med" len="med"/>
            <a:tailEnd type="none" w="med" len="med"/>
          </a:ln>
        </p:spPr>
      </p:cxnSp>
      <p:cxnSp>
        <p:nvCxnSpPr>
          <p:cNvPr id="28183" name="Google Shape;28183;p77"/>
          <p:cNvCxnSpPr>
            <a:stCxn id="28176" idx="3"/>
          </p:cNvCxnSpPr>
          <p:nvPr/>
        </p:nvCxnSpPr>
        <p:spPr>
          <a:xfrm>
            <a:off x="4854850" y="2455899"/>
            <a:ext cx="1468200" cy="0"/>
          </a:xfrm>
          <a:prstGeom prst="straightConnector1">
            <a:avLst/>
          </a:prstGeom>
          <a:noFill/>
          <a:ln w="9525" cap="flat" cmpd="sng">
            <a:solidFill>
              <a:schemeClr val="lt2"/>
            </a:solidFill>
            <a:prstDash val="solid"/>
            <a:round/>
            <a:headEnd type="oval" w="med" len="med"/>
            <a:tailEnd type="none" w="med" len="med"/>
          </a:ln>
        </p:spPr>
      </p:cxnSp>
      <p:cxnSp>
        <p:nvCxnSpPr>
          <p:cNvPr id="28184" name="Google Shape;28184;p77"/>
          <p:cNvCxnSpPr>
            <a:stCxn id="28177" idx="3"/>
          </p:cNvCxnSpPr>
          <p:nvPr/>
        </p:nvCxnSpPr>
        <p:spPr>
          <a:xfrm>
            <a:off x="4854850" y="3074350"/>
            <a:ext cx="1167300" cy="0"/>
          </a:xfrm>
          <a:prstGeom prst="straightConnector1">
            <a:avLst/>
          </a:prstGeom>
          <a:noFill/>
          <a:ln w="9525" cap="flat" cmpd="sng">
            <a:solidFill>
              <a:schemeClr val="lt2"/>
            </a:solidFill>
            <a:prstDash val="solid"/>
            <a:round/>
            <a:headEnd type="oval" w="med" len="med"/>
            <a:tailEnd type="none" w="med" len="med"/>
          </a:ln>
        </p:spPr>
      </p:cxnSp>
      <p:cxnSp>
        <p:nvCxnSpPr>
          <p:cNvPr id="28185" name="Google Shape;28185;p77"/>
          <p:cNvCxnSpPr>
            <a:stCxn id="28178" idx="3"/>
          </p:cNvCxnSpPr>
          <p:nvPr/>
        </p:nvCxnSpPr>
        <p:spPr>
          <a:xfrm>
            <a:off x="4854850" y="3694775"/>
            <a:ext cx="827100" cy="0"/>
          </a:xfrm>
          <a:prstGeom prst="straightConnector1">
            <a:avLst/>
          </a:prstGeom>
          <a:noFill/>
          <a:ln w="9525" cap="flat" cmpd="sng">
            <a:solidFill>
              <a:schemeClr val="lt2"/>
            </a:solidFill>
            <a:prstDash val="solid"/>
            <a:round/>
            <a:headEnd type="oval" w="med" len="med"/>
            <a:tailEnd type="none" w="med" len="med"/>
          </a:ln>
        </p:spPr>
      </p:cxnSp>
      <p:cxnSp>
        <p:nvCxnSpPr>
          <p:cNvPr id="28186" name="Google Shape;28186;p77"/>
          <p:cNvCxnSpPr>
            <a:stCxn id="28179" idx="3"/>
          </p:cNvCxnSpPr>
          <p:nvPr/>
        </p:nvCxnSpPr>
        <p:spPr>
          <a:xfrm>
            <a:off x="4854850" y="4302200"/>
            <a:ext cx="520200" cy="0"/>
          </a:xfrm>
          <a:prstGeom prst="straightConnector1">
            <a:avLst/>
          </a:prstGeom>
          <a:noFill/>
          <a:ln w="9525" cap="flat" cmpd="sng">
            <a:solidFill>
              <a:schemeClr val="lt2"/>
            </a:solidFill>
            <a:prstDash val="solid"/>
            <a:round/>
            <a:headEnd type="oval" w="med" len="med"/>
            <a:tailEnd type="none" w="med" len="med"/>
          </a:ln>
        </p:spPr>
      </p:cxnSp>
      <p:grpSp>
        <p:nvGrpSpPr>
          <p:cNvPr id="28187" name="Google Shape;28187;p77"/>
          <p:cNvGrpSpPr/>
          <p:nvPr/>
        </p:nvGrpSpPr>
        <p:grpSpPr>
          <a:xfrm>
            <a:off x="5169075" y="1546350"/>
            <a:ext cx="3259918" cy="3047561"/>
            <a:chOff x="5169075" y="1317750"/>
            <a:chExt cx="3259918" cy="3047561"/>
          </a:xfrm>
        </p:grpSpPr>
        <p:sp>
          <p:nvSpPr>
            <p:cNvPr id="28188" name="Google Shape;28188;p77"/>
            <p:cNvSpPr/>
            <p:nvPr/>
          </p:nvSpPr>
          <p:spPr>
            <a:xfrm>
              <a:off x="6472786" y="1317750"/>
              <a:ext cx="652471" cy="562641"/>
            </a:xfrm>
            <a:custGeom>
              <a:avLst/>
              <a:gdLst/>
              <a:ahLst/>
              <a:cxnLst/>
              <a:rect l="l" t="t" r="r" b="b"/>
              <a:pathLst>
                <a:path w="26230" h="22694" extrusionOk="0">
                  <a:moveTo>
                    <a:pt x="13109" y="0"/>
                  </a:moveTo>
                  <a:lnTo>
                    <a:pt x="0" y="22694"/>
                  </a:lnTo>
                  <a:lnTo>
                    <a:pt x="26230" y="22694"/>
                  </a:lnTo>
                  <a:lnTo>
                    <a:pt x="131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9" name="Google Shape;28189;p77"/>
            <p:cNvSpPr/>
            <p:nvPr/>
          </p:nvSpPr>
          <p:spPr>
            <a:xfrm>
              <a:off x="6146852" y="1937647"/>
              <a:ext cx="1304346" cy="562641"/>
            </a:xfrm>
            <a:custGeom>
              <a:avLst/>
              <a:gdLst/>
              <a:ahLst/>
              <a:cxnLst/>
              <a:rect l="l" t="t" r="r" b="b"/>
              <a:pathLst>
                <a:path w="52436" h="22694" extrusionOk="0">
                  <a:moveTo>
                    <a:pt x="13097" y="1"/>
                  </a:moveTo>
                  <a:lnTo>
                    <a:pt x="0" y="22694"/>
                  </a:lnTo>
                  <a:lnTo>
                    <a:pt x="52436" y="22694"/>
                  </a:lnTo>
                  <a:lnTo>
                    <a:pt x="393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0" name="Google Shape;28190;p77"/>
            <p:cNvSpPr/>
            <p:nvPr/>
          </p:nvSpPr>
          <p:spPr>
            <a:xfrm>
              <a:off x="5820918" y="2554297"/>
              <a:ext cx="1956220" cy="562641"/>
            </a:xfrm>
            <a:custGeom>
              <a:avLst/>
              <a:gdLst/>
              <a:ahLst/>
              <a:cxnLst/>
              <a:rect l="l" t="t" r="r" b="b"/>
              <a:pathLst>
                <a:path w="78642" h="22694" extrusionOk="0">
                  <a:moveTo>
                    <a:pt x="13109" y="1"/>
                  </a:moveTo>
                  <a:lnTo>
                    <a:pt x="1" y="22694"/>
                  </a:lnTo>
                  <a:lnTo>
                    <a:pt x="78641" y="22694"/>
                  </a:lnTo>
                  <a:lnTo>
                    <a:pt x="655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1" name="Google Shape;28191;p77"/>
            <p:cNvSpPr/>
            <p:nvPr/>
          </p:nvSpPr>
          <p:spPr>
            <a:xfrm>
              <a:off x="5494984" y="3178335"/>
              <a:ext cx="2608094" cy="562641"/>
            </a:xfrm>
            <a:custGeom>
              <a:avLst/>
              <a:gdLst/>
              <a:ahLst/>
              <a:cxnLst/>
              <a:rect l="l" t="t" r="r" b="b"/>
              <a:pathLst>
                <a:path w="104848" h="22694" extrusionOk="0">
                  <a:moveTo>
                    <a:pt x="13098" y="0"/>
                  </a:moveTo>
                  <a:lnTo>
                    <a:pt x="1" y="22694"/>
                  </a:lnTo>
                  <a:lnTo>
                    <a:pt x="104847" y="22694"/>
                  </a:lnTo>
                  <a:lnTo>
                    <a:pt x="9173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2" name="Google Shape;28192;p77"/>
            <p:cNvSpPr/>
            <p:nvPr/>
          </p:nvSpPr>
          <p:spPr>
            <a:xfrm>
              <a:off x="5169075" y="3802670"/>
              <a:ext cx="3259918" cy="562641"/>
            </a:xfrm>
            <a:custGeom>
              <a:avLst/>
              <a:gdLst/>
              <a:ahLst/>
              <a:cxnLst/>
              <a:rect l="l" t="t" r="r" b="b"/>
              <a:pathLst>
                <a:path w="131052" h="22694" extrusionOk="0">
                  <a:moveTo>
                    <a:pt x="13109" y="0"/>
                  </a:moveTo>
                  <a:lnTo>
                    <a:pt x="0" y="22693"/>
                  </a:lnTo>
                  <a:lnTo>
                    <a:pt x="131052" y="22693"/>
                  </a:lnTo>
                  <a:lnTo>
                    <a:pt x="1179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28193" name="Google Shape;28193;p77"/>
          <p:cNvCxnSpPr>
            <a:stCxn id="28181" idx="3"/>
            <a:endCxn id="28179" idx="1"/>
          </p:cNvCxnSpPr>
          <p:nvPr/>
        </p:nvCxnSpPr>
        <p:spPr>
          <a:xfrm>
            <a:off x="2959700" y="4302200"/>
            <a:ext cx="417300" cy="0"/>
          </a:xfrm>
          <a:prstGeom prst="straightConnector1">
            <a:avLst/>
          </a:prstGeom>
          <a:noFill/>
          <a:ln w="9525" cap="flat" cmpd="sng">
            <a:solidFill>
              <a:schemeClr val="lt2"/>
            </a:solidFill>
            <a:prstDash val="solid"/>
            <a:round/>
            <a:headEnd type="none" w="med" len="med"/>
            <a:tailEnd type="oval" w="med" len="med"/>
          </a:ln>
        </p:spPr>
      </p:cxnSp>
      <p:cxnSp>
        <p:nvCxnSpPr>
          <p:cNvPr id="28194" name="Google Shape;28194;p77"/>
          <p:cNvCxnSpPr>
            <a:stCxn id="28180" idx="3"/>
            <a:endCxn id="28178" idx="1"/>
          </p:cNvCxnSpPr>
          <p:nvPr/>
        </p:nvCxnSpPr>
        <p:spPr>
          <a:xfrm>
            <a:off x="2959700" y="3694779"/>
            <a:ext cx="417300" cy="0"/>
          </a:xfrm>
          <a:prstGeom prst="straightConnector1">
            <a:avLst/>
          </a:prstGeom>
          <a:noFill/>
          <a:ln w="9525" cap="flat" cmpd="sng">
            <a:solidFill>
              <a:schemeClr val="lt2"/>
            </a:solidFill>
            <a:prstDash val="solid"/>
            <a:round/>
            <a:headEnd type="none" w="med" len="med"/>
            <a:tailEnd type="oval" w="med" len="med"/>
          </a:ln>
        </p:spPr>
      </p:cxnSp>
      <p:sp>
        <p:nvSpPr>
          <p:cNvPr id="28195" name="Google Shape;28195;p77"/>
          <p:cNvSpPr txBox="1"/>
          <p:nvPr/>
        </p:nvSpPr>
        <p:spPr>
          <a:xfrm>
            <a:off x="715100" y="2806909"/>
            <a:ext cx="22446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2"/>
                </a:solidFill>
                <a:latin typeface="Inria Sans"/>
                <a:ea typeface="Inria Sans"/>
                <a:cs typeface="Inria Sans"/>
                <a:sym typeface="Inria Sans"/>
              </a:rPr>
              <a:t>Mercury is the smallest planet in the Solar System</a:t>
            </a:r>
            <a:endParaRPr>
              <a:solidFill>
                <a:schemeClr val="lt2"/>
              </a:solidFill>
              <a:latin typeface="Inria Sans"/>
              <a:ea typeface="Inria Sans"/>
              <a:cs typeface="Inria Sans"/>
              <a:sym typeface="Inria Sans"/>
            </a:endParaRPr>
          </a:p>
        </p:txBody>
      </p:sp>
      <p:cxnSp>
        <p:nvCxnSpPr>
          <p:cNvPr id="28196" name="Google Shape;28196;p77"/>
          <p:cNvCxnSpPr>
            <a:stCxn id="28195" idx="3"/>
            <a:endCxn id="28177" idx="1"/>
          </p:cNvCxnSpPr>
          <p:nvPr/>
        </p:nvCxnSpPr>
        <p:spPr>
          <a:xfrm>
            <a:off x="2959700" y="3074359"/>
            <a:ext cx="417300" cy="0"/>
          </a:xfrm>
          <a:prstGeom prst="straightConnector1">
            <a:avLst/>
          </a:prstGeom>
          <a:noFill/>
          <a:ln w="9525" cap="flat" cmpd="sng">
            <a:solidFill>
              <a:schemeClr val="lt2"/>
            </a:solidFill>
            <a:prstDash val="solid"/>
            <a:round/>
            <a:headEnd type="none" w="med" len="med"/>
            <a:tailEnd type="oval" w="med" len="med"/>
          </a:ln>
        </p:spPr>
      </p:cxnSp>
      <p:sp>
        <p:nvSpPr>
          <p:cNvPr id="28197" name="Google Shape;28197;p77"/>
          <p:cNvSpPr txBox="1"/>
          <p:nvPr/>
        </p:nvSpPr>
        <p:spPr>
          <a:xfrm>
            <a:off x="715100" y="2188449"/>
            <a:ext cx="22446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2"/>
                </a:solidFill>
                <a:latin typeface="Inria Sans"/>
                <a:ea typeface="Inria Sans"/>
                <a:cs typeface="Inria Sans"/>
                <a:sym typeface="Inria Sans"/>
              </a:rPr>
              <a:t>Despite being red, Mars is actually a cold place</a:t>
            </a:r>
            <a:endParaRPr>
              <a:solidFill>
                <a:schemeClr val="lt2"/>
              </a:solidFill>
              <a:latin typeface="Inria Sans"/>
              <a:ea typeface="Inria Sans"/>
              <a:cs typeface="Inria Sans"/>
              <a:sym typeface="Inria Sans"/>
            </a:endParaRPr>
          </a:p>
        </p:txBody>
      </p:sp>
      <p:cxnSp>
        <p:nvCxnSpPr>
          <p:cNvPr id="28198" name="Google Shape;28198;p77"/>
          <p:cNvCxnSpPr>
            <a:stCxn id="28197" idx="3"/>
            <a:endCxn id="28176" idx="1"/>
          </p:cNvCxnSpPr>
          <p:nvPr/>
        </p:nvCxnSpPr>
        <p:spPr>
          <a:xfrm>
            <a:off x="2959700" y="2455899"/>
            <a:ext cx="417300" cy="0"/>
          </a:xfrm>
          <a:prstGeom prst="straightConnector1">
            <a:avLst/>
          </a:prstGeom>
          <a:noFill/>
          <a:ln w="9525" cap="flat" cmpd="sng">
            <a:solidFill>
              <a:schemeClr val="lt2"/>
            </a:solidFill>
            <a:prstDash val="solid"/>
            <a:round/>
            <a:headEnd type="none" w="med" len="med"/>
            <a:tailEnd type="oval" w="med" len="med"/>
          </a:ln>
        </p:spPr>
      </p:cxnSp>
      <p:sp>
        <p:nvSpPr>
          <p:cNvPr id="28199" name="Google Shape;28199;p77"/>
          <p:cNvSpPr txBox="1"/>
          <p:nvPr/>
        </p:nvSpPr>
        <p:spPr>
          <a:xfrm>
            <a:off x="715100" y="1569950"/>
            <a:ext cx="2244600" cy="534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a:solidFill>
                  <a:schemeClr val="lt2"/>
                </a:solidFill>
                <a:latin typeface="Inria Sans"/>
                <a:ea typeface="Inria Sans"/>
                <a:cs typeface="Inria Sans"/>
                <a:sym typeface="Inria Sans"/>
              </a:rPr>
              <a:t>Venus is the second planet from the Sun</a:t>
            </a:r>
            <a:endParaRPr>
              <a:solidFill>
                <a:schemeClr val="lt2"/>
              </a:solidFill>
              <a:latin typeface="Inria Sans"/>
              <a:ea typeface="Inria Sans"/>
              <a:cs typeface="Inria Sans"/>
              <a:sym typeface="Inria Sans"/>
            </a:endParaRPr>
          </a:p>
        </p:txBody>
      </p:sp>
      <p:cxnSp>
        <p:nvCxnSpPr>
          <p:cNvPr id="28200" name="Google Shape;28200;p77"/>
          <p:cNvCxnSpPr>
            <a:stCxn id="28199" idx="3"/>
            <a:endCxn id="28175" idx="1"/>
          </p:cNvCxnSpPr>
          <p:nvPr/>
        </p:nvCxnSpPr>
        <p:spPr>
          <a:xfrm>
            <a:off x="2959700" y="1837400"/>
            <a:ext cx="417300" cy="0"/>
          </a:xfrm>
          <a:prstGeom prst="straightConnector1">
            <a:avLst/>
          </a:prstGeom>
          <a:noFill/>
          <a:ln w="9525" cap="flat" cmpd="sng">
            <a:solidFill>
              <a:schemeClr val="lt2"/>
            </a:solidFill>
            <a:prstDash val="solid"/>
            <a:round/>
            <a:headEnd type="none" w="med" len="med"/>
            <a:tailEnd type="oval"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28204" name="Shape 28204"/>
        <p:cNvGrpSpPr/>
        <p:nvPr/>
      </p:nvGrpSpPr>
      <p:grpSpPr>
        <a:xfrm>
          <a:off x="0" y="0"/>
          <a:ext cx="0" cy="0"/>
          <a:chOff x="0" y="0"/>
          <a:chExt cx="0" cy="0"/>
        </a:xfrm>
      </p:grpSpPr>
      <p:sp>
        <p:nvSpPr>
          <p:cNvPr id="28205" name="Google Shape;28205;p78"/>
          <p:cNvSpPr txBox="1"/>
          <p:nvPr>
            <p:ph type="subTitle" idx="1"/>
          </p:nvPr>
        </p:nvSpPr>
        <p:spPr>
          <a:xfrm>
            <a:off x="715100" y="1153600"/>
            <a:ext cx="5077200" cy="42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28206" name="Google Shape;28206;p78"/>
          <p:cNvSpPr txBox="1"/>
          <p:nvPr>
            <p:ph type="subTitle" idx="2"/>
          </p:nvPr>
        </p:nvSpPr>
        <p:spPr>
          <a:xfrm>
            <a:off x="715100" y="1561260"/>
            <a:ext cx="5077200" cy="75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It was named after the Roman god of the skies and lightning</a:t>
            </a:r>
            <a:endParaRPr lang="en-GB"/>
          </a:p>
        </p:txBody>
      </p:sp>
      <p:sp>
        <p:nvSpPr>
          <p:cNvPr id="28207" name="Google Shape;28207;p78"/>
          <p:cNvSpPr txBox="1"/>
          <p:nvPr>
            <p:ph type="subTitle" idx="3"/>
          </p:nvPr>
        </p:nvSpPr>
        <p:spPr>
          <a:xfrm>
            <a:off x="3351650" y="2708380"/>
            <a:ext cx="5077200" cy="75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endParaRPr lang="en-GB"/>
          </a:p>
        </p:txBody>
      </p:sp>
      <p:sp>
        <p:nvSpPr>
          <p:cNvPr id="28208" name="Google Shape;28208;p78"/>
          <p:cNvSpPr txBox="1"/>
          <p:nvPr>
            <p:ph type="subTitle" idx="4"/>
          </p:nvPr>
        </p:nvSpPr>
        <p:spPr>
          <a:xfrm>
            <a:off x="715100" y="3855500"/>
            <a:ext cx="5077200" cy="75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 and its atmosphere is extremely poisonous</a:t>
            </a:r>
            <a:endParaRPr lang="en-GB"/>
          </a:p>
        </p:txBody>
      </p:sp>
      <p:sp>
        <p:nvSpPr>
          <p:cNvPr id="28209" name="Google Shape;28209;p78"/>
          <p:cNvSpPr txBox="1"/>
          <p:nvPr>
            <p:ph type="subTitle" idx="5"/>
          </p:nvPr>
        </p:nvSpPr>
        <p:spPr>
          <a:xfrm>
            <a:off x="715100" y="3448140"/>
            <a:ext cx="5077200" cy="42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endParaRPr lang="en-GB"/>
          </a:p>
        </p:txBody>
      </p:sp>
      <p:sp>
        <p:nvSpPr>
          <p:cNvPr id="28210" name="Google Shape;28210;p78"/>
          <p:cNvSpPr txBox="1"/>
          <p:nvPr>
            <p:ph type="subTitle" idx="6"/>
          </p:nvPr>
        </p:nvSpPr>
        <p:spPr>
          <a:xfrm>
            <a:off x="3351650" y="2301020"/>
            <a:ext cx="5077200" cy="420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endParaRPr lang="en-GB"/>
          </a:p>
        </p:txBody>
      </p:sp>
      <p:sp>
        <p:nvSpPr>
          <p:cNvPr id="28211" name="Google Shape;28211;p78"/>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IMPORTANT CONCLUSIONS</a:t>
            </a:r>
            <a:endParaRPr lang="en-GB"/>
          </a:p>
        </p:txBody>
      </p:sp>
      <p:sp>
        <p:nvSpPr>
          <p:cNvPr id="28212" name="Google Shape;28212;p78"/>
          <p:cNvSpPr/>
          <p:nvPr/>
        </p:nvSpPr>
        <p:spPr>
          <a:xfrm flipH="1">
            <a:off x="8958477" y="445033"/>
            <a:ext cx="73970" cy="73970"/>
          </a:xfrm>
          <a:custGeom>
            <a:avLst/>
            <a:gdLst/>
            <a:ahLst/>
            <a:cxnLst/>
            <a:rect l="l" t="t" r="r" b="b"/>
            <a:pathLst>
              <a:path w="2519" h="2519" fill="none" extrusionOk="0">
                <a:moveTo>
                  <a:pt x="2519" y="1085"/>
                </a:moveTo>
                <a:cubicBezTo>
                  <a:pt x="2519" y="2029"/>
                  <a:pt x="1365" y="2518"/>
                  <a:pt x="700" y="1854"/>
                </a:cubicBezTo>
                <a:cubicBezTo>
                  <a:pt x="1" y="1155"/>
                  <a:pt x="490" y="1"/>
                  <a:pt x="1435" y="1"/>
                </a:cubicBezTo>
                <a:cubicBezTo>
                  <a:pt x="2029" y="1"/>
                  <a:pt x="2519" y="490"/>
                  <a:pt x="2519"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213" name="Google Shape;28213;p78"/>
          <p:cNvGrpSpPr/>
          <p:nvPr/>
        </p:nvGrpSpPr>
        <p:grpSpPr>
          <a:xfrm flipH="1">
            <a:off x="8035202" y="948944"/>
            <a:ext cx="140686" cy="172547"/>
            <a:chOff x="1034783" y="1329944"/>
            <a:chExt cx="140686" cy="172547"/>
          </a:xfrm>
        </p:grpSpPr>
        <p:sp>
          <p:nvSpPr>
            <p:cNvPr id="28214" name="Google Shape;28214;p78"/>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5" name="Google Shape;28215;p78"/>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6" name="Google Shape;28216;p78"/>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7" name="Google Shape;28217;p78"/>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218" name="Google Shape;28218;p78"/>
          <p:cNvGrpSpPr/>
          <p:nvPr/>
        </p:nvGrpSpPr>
        <p:grpSpPr>
          <a:xfrm>
            <a:off x="8010653" y="7492"/>
            <a:ext cx="491864" cy="627912"/>
            <a:chOff x="8010653" y="7492"/>
            <a:chExt cx="491864" cy="627912"/>
          </a:xfrm>
        </p:grpSpPr>
        <p:sp>
          <p:nvSpPr>
            <p:cNvPr id="28219" name="Google Shape;28219;p78"/>
            <p:cNvSpPr/>
            <p:nvPr/>
          </p:nvSpPr>
          <p:spPr>
            <a:xfrm flipH="1">
              <a:off x="8181117" y="536297"/>
              <a:ext cx="149938" cy="99107"/>
            </a:xfrm>
            <a:custGeom>
              <a:avLst/>
              <a:gdLst/>
              <a:ahLst/>
              <a:cxnLst/>
              <a:rect l="l" t="t" r="r" b="b"/>
              <a:pathLst>
                <a:path w="5106" h="3375" extrusionOk="0">
                  <a:moveTo>
                    <a:pt x="1" y="0"/>
                  </a:moveTo>
                  <a:lnTo>
                    <a:pt x="1" y="3112"/>
                  </a:lnTo>
                  <a:cubicBezTo>
                    <a:pt x="840" y="3287"/>
                    <a:pt x="1697" y="3375"/>
                    <a:pt x="2553" y="3375"/>
                  </a:cubicBezTo>
                  <a:cubicBezTo>
                    <a:pt x="3410" y="3375"/>
                    <a:pt x="4267" y="3287"/>
                    <a:pt x="5106" y="3112"/>
                  </a:cubicBezTo>
                  <a:lnTo>
                    <a:pt x="51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0" name="Google Shape;28220;p78"/>
            <p:cNvSpPr/>
            <p:nvPr/>
          </p:nvSpPr>
          <p:spPr>
            <a:xfrm flipH="1">
              <a:off x="8010653" y="154317"/>
              <a:ext cx="491864" cy="402535"/>
            </a:xfrm>
            <a:custGeom>
              <a:avLst/>
              <a:gdLst/>
              <a:ahLst/>
              <a:cxnLst/>
              <a:rect l="l" t="t" r="r" b="b"/>
              <a:pathLst>
                <a:path w="16750" h="13708" extrusionOk="0">
                  <a:moveTo>
                    <a:pt x="8392" y="1"/>
                  </a:moveTo>
                  <a:cubicBezTo>
                    <a:pt x="3742" y="1"/>
                    <a:pt x="0" y="3078"/>
                    <a:pt x="0" y="6854"/>
                  </a:cubicBezTo>
                  <a:cubicBezTo>
                    <a:pt x="0" y="10631"/>
                    <a:pt x="3742" y="13708"/>
                    <a:pt x="8392" y="13708"/>
                  </a:cubicBezTo>
                  <a:cubicBezTo>
                    <a:pt x="13008" y="13708"/>
                    <a:pt x="16750" y="10631"/>
                    <a:pt x="16750" y="6854"/>
                  </a:cubicBezTo>
                  <a:cubicBezTo>
                    <a:pt x="16750" y="3078"/>
                    <a:pt x="13008" y="1"/>
                    <a:pt x="8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1" name="Google Shape;28221;p78"/>
            <p:cNvSpPr/>
            <p:nvPr/>
          </p:nvSpPr>
          <p:spPr>
            <a:xfrm flipH="1">
              <a:off x="8073288" y="154317"/>
              <a:ext cx="366593" cy="402535"/>
            </a:xfrm>
            <a:custGeom>
              <a:avLst/>
              <a:gdLst/>
              <a:ahLst/>
              <a:cxnLst/>
              <a:rect l="l" t="t" r="r" b="b"/>
              <a:pathLst>
                <a:path w="12484" h="13708" fill="none" extrusionOk="0">
                  <a:moveTo>
                    <a:pt x="12484" y="6854"/>
                  </a:moveTo>
                  <a:cubicBezTo>
                    <a:pt x="12484" y="10631"/>
                    <a:pt x="9686" y="13708"/>
                    <a:pt x="6259" y="13708"/>
                  </a:cubicBezTo>
                  <a:cubicBezTo>
                    <a:pt x="2798" y="13708"/>
                    <a:pt x="0" y="10631"/>
                    <a:pt x="0" y="6854"/>
                  </a:cubicBezTo>
                  <a:cubicBezTo>
                    <a:pt x="0" y="3078"/>
                    <a:pt x="2798" y="1"/>
                    <a:pt x="6259" y="1"/>
                  </a:cubicBezTo>
                  <a:cubicBezTo>
                    <a:pt x="9686" y="1"/>
                    <a:pt x="12484" y="3078"/>
                    <a:pt x="12484" y="6854"/>
                  </a:cubicBezTo>
                  <a:close/>
                </a:path>
              </a:pathLst>
            </a:custGeom>
            <a:solidFill>
              <a:schemeClr val="accent1"/>
            </a:solid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2" name="Google Shape;28222;p78"/>
            <p:cNvSpPr/>
            <p:nvPr/>
          </p:nvSpPr>
          <p:spPr>
            <a:xfrm flipH="1">
              <a:off x="8157478" y="154317"/>
              <a:ext cx="197186" cy="402535"/>
            </a:xfrm>
            <a:custGeom>
              <a:avLst/>
              <a:gdLst/>
              <a:ahLst/>
              <a:cxnLst/>
              <a:rect l="l" t="t" r="r" b="b"/>
              <a:pathLst>
                <a:path w="6715" h="13708" fill="none" extrusionOk="0">
                  <a:moveTo>
                    <a:pt x="6714" y="6854"/>
                  </a:moveTo>
                  <a:cubicBezTo>
                    <a:pt x="6714" y="10631"/>
                    <a:pt x="5211" y="13708"/>
                    <a:pt x="3357" y="13708"/>
                  </a:cubicBezTo>
                  <a:cubicBezTo>
                    <a:pt x="1504" y="13708"/>
                    <a:pt x="1" y="10666"/>
                    <a:pt x="1" y="6854"/>
                  </a:cubicBezTo>
                  <a:cubicBezTo>
                    <a:pt x="1" y="3043"/>
                    <a:pt x="1504" y="1"/>
                    <a:pt x="3357" y="1"/>
                  </a:cubicBezTo>
                  <a:cubicBezTo>
                    <a:pt x="5211" y="1"/>
                    <a:pt x="6714" y="3078"/>
                    <a:pt x="6714" y="6854"/>
                  </a:cubicBezTo>
                  <a:close/>
                </a:path>
              </a:pathLst>
            </a:custGeom>
            <a:solidFill>
              <a:schemeClr val="accent1"/>
            </a:solid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3" name="Google Shape;28223;p78"/>
            <p:cNvSpPr/>
            <p:nvPr/>
          </p:nvSpPr>
          <p:spPr>
            <a:xfrm flipH="1">
              <a:off x="8256056" y="7492"/>
              <a:ext cx="29" cy="146854"/>
            </a:xfrm>
            <a:custGeom>
              <a:avLst/>
              <a:gdLst/>
              <a:ahLst/>
              <a:cxnLst/>
              <a:rect l="l" t="t" r="r" b="b"/>
              <a:pathLst>
                <a:path w="1" h="5001" fill="none" extrusionOk="0">
                  <a:moveTo>
                    <a:pt x="0" y="5001"/>
                  </a:moveTo>
                  <a:lnTo>
                    <a:pt x="0" y="0"/>
                  </a:lnTo>
                </a:path>
              </a:pathLst>
            </a:custGeom>
            <a:solidFill>
              <a:schemeClr val="accent1"/>
            </a:solid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28227" name="Shape 28227"/>
        <p:cNvGrpSpPr/>
        <p:nvPr/>
      </p:nvGrpSpPr>
      <p:grpSpPr>
        <a:xfrm>
          <a:off x="0" y="0"/>
          <a:ext cx="0" cy="0"/>
          <a:chOff x="0" y="0"/>
          <a:chExt cx="0" cy="0"/>
        </a:xfrm>
      </p:grpSpPr>
      <p:sp>
        <p:nvSpPr>
          <p:cNvPr id="28228" name="Google Shape;28228;p79"/>
          <p:cNvSpPr txBox="1"/>
          <p:nvPr>
            <p:ph type="subTitle" idx="1"/>
          </p:nvPr>
        </p:nvSpPr>
        <p:spPr>
          <a:xfrm>
            <a:off x="1290763" y="3433850"/>
            <a:ext cx="23892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ASAKO JAMES</a:t>
            </a:r>
            <a:endParaRPr lang="en-GB"/>
          </a:p>
        </p:txBody>
      </p:sp>
      <p:sp>
        <p:nvSpPr>
          <p:cNvPr id="28229" name="Google Shape;28229;p79"/>
          <p:cNvSpPr txBox="1"/>
          <p:nvPr>
            <p:ph type="subTitle" idx="2"/>
          </p:nvPr>
        </p:nvSpPr>
        <p:spPr>
          <a:xfrm>
            <a:off x="5464038" y="3433850"/>
            <a:ext cx="23892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RICK SAKAMOTO</a:t>
            </a:r>
            <a:endParaRPr lang="en-GB"/>
          </a:p>
        </p:txBody>
      </p:sp>
      <p:sp>
        <p:nvSpPr>
          <p:cNvPr id="28230" name="Google Shape;28230;p79"/>
          <p:cNvSpPr txBox="1"/>
          <p:nvPr>
            <p:ph type="subTitle" idx="3"/>
          </p:nvPr>
        </p:nvSpPr>
        <p:spPr>
          <a:xfrm>
            <a:off x="1290763" y="3739975"/>
            <a:ext cx="238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You can speak a bit about this person here</a:t>
            </a:r>
            <a:endParaRPr lang="en-GB"/>
          </a:p>
        </p:txBody>
      </p:sp>
      <p:sp>
        <p:nvSpPr>
          <p:cNvPr id="28231" name="Google Shape;28231;p79"/>
          <p:cNvSpPr txBox="1"/>
          <p:nvPr>
            <p:ph type="subTitle" idx="4"/>
          </p:nvPr>
        </p:nvSpPr>
        <p:spPr>
          <a:xfrm>
            <a:off x="5464038" y="3739975"/>
            <a:ext cx="2389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You can speak a bit about this person here</a:t>
            </a:r>
            <a:endParaRPr lang="en-GB"/>
          </a:p>
        </p:txBody>
      </p:sp>
      <p:sp>
        <p:nvSpPr>
          <p:cNvPr id="28232" name="Google Shape;28232;p79"/>
          <p:cNvSpPr txBox="1"/>
          <p:nvPr>
            <p:ph type="title"/>
          </p:nvPr>
        </p:nvSpPr>
        <p:spPr>
          <a:xfrm>
            <a:off x="715100" y="445025"/>
            <a:ext cx="7713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OUR TEAM</a:t>
            </a:r>
            <a:endParaRPr lang="en-GB"/>
          </a:p>
        </p:txBody>
      </p:sp>
      <p:pic>
        <p:nvPicPr>
          <p:cNvPr id="28233" name="Google Shape;28233;p79"/>
          <p:cNvPicPr preferRelativeResize="0"/>
          <p:nvPr/>
        </p:nvPicPr>
        <p:blipFill rotWithShape="1">
          <a:blip r:embed="rId1"/>
          <a:srcRect l="23996" t="14264" r="28408" b="14271"/>
          <a:stretch>
            <a:fillRect/>
          </a:stretch>
        </p:blipFill>
        <p:spPr>
          <a:xfrm>
            <a:off x="1661713" y="1445950"/>
            <a:ext cx="1647300" cy="1649700"/>
          </a:xfrm>
          <a:prstGeom prst="ellipse">
            <a:avLst/>
          </a:prstGeom>
          <a:noFill/>
          <a:ln w="9525" cap="flat" cmpd="sng">
            <a:solidFill>
              <a:schemeClr val="lt2"/>
            </a:solidFill>
            <a:prstDash val="solid"/>
            <a:round/>
            <a:headEnd type="none" w="sm" len="sm"/>
            <a:tailEnd type="none" w="sm" len="sm"/>
          </a:ln>
        </p:spPr>
      </p:pic>
      <p:pic>
        <p:nvPicPr>
          <p:cNvPr id="28234" name="Google Shape;28234;p79"/>
          <p:cNvPicPr preferRelativeResize="0"/>
          <p:nvPr/>
        </p:nvPicPr>
        <p:blipFill rotWithShape="1">
          <a:blip r:embed="rId2"/>
          <a:srcRect l="21956" t="9322" r="28479" b="57594"/>
          <a:stretch>
            <a:fillRect/>
          </a:stretch>
        </p:blipFill>
        <p:spPr>
          <a:xfrm>
            <a:off x="5834988" y="1445950"/>
            <a:ext cx="1647300" cy="1649700"/>
          </a:xfrm>
          <a:prstGeom prst="ellipse">
            <a:avLst/>
          </a:prstGeom>
          <a:noFill/>
          <a:ln w="9525" cap="flat" cmpd="sng">
            <a:solidFill>
              <a:schemeClr val="lt2"/>
            </a:solidFill>
            <a:prstDash val="solid"/>
            <a:round/>
            <a:headEnd type="none" w="sm" len="sm"/>
            <a:tailEnd type="none" w="sm" len="sm"/>
          </a:ln>
        </p:spPr>
      </p:pic>
      <p:grpSp>
        <p:nvGrpSpPr>
          <p:cNvPr id="28235" name="Google Shape;28235;p79"/>
          <p:cNvGrpSpPr/>
          <p:nvPr/>
        </p:nvGrpSpPr>
        <p:grpSpPr>
          <a:xfrm>
            <a:off x="8065991" y="-86868"/>
            <a:ext cx="387211" cy="2413504"/>
            <a:chOff x="8213764" y="1295663"/>
            <a:chExt cx="556497" cy="3468675"/>
          </a:xfrm>
        </p:grpSpPr>
        <p:sp>
          <p:nvSpPr>
            <p:cNvPr id="28236" name="Google Shape;28236;p79"/>
            <p:cNvSpPr/>
            <p:nvPr/>
          </p:nvSpPr>
          <p:spPr>
            <a:xfrm>
              <a:off x="8261286" y="2411528"/>
              <a:ext cx="467581" cy="518153"/>
            </a:xfrm>
            <a:custGeom>
              <a:avLst/>
              <a:gdLst/>
              <a:ahLst/>
              <a:cxnLst/>
              <a:rect l="l" t="t" r="r" b="b"/>
              <a:pathLst>
                <a:path w="8619" h="9552" fill="none" extrusionOk="0">
                  <a:moveTo>
                    <a:pt x="8619" y="9551"/>
                  </a:moveTo>
                  <a:lnTo>
                    <a:pt x="4239" y="0"/>
                  </a:lnTo>
                  <a:lnTo>
                    <a:pt x="1" y="9551"/>
                  </a:lnTo>
                  <a:close/>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7" name="Google Shape;28237;p79"/>
            <p:cNvSpPr/>
            <p:nvPr/>
          </p:nvSpPr>
          <p:spPr>
            <a:xfrm>
              <a:off x="8491249" y="1295663"/>
              <a:ext cx="54" cy="1115938"/>
            </a:xfrm>
            <a:custGeom>
              <a:avLst/>
              <a:gdLst/>
              <a:ahLst/>
              <a:cxnLst/>
              <a:rect l="l" t="t" r="r" b="b"/>
              <a:pathLst>
                <a:path w="1" h="20572" fill="none" extrusionOk="0">
                  <a:moveTo>
                    <a:pt x="0" y="20571"/>
                  </a:moveTo>
                  <a:lnTo>
                    <a:pt x="0" y="1"/>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8" name="Google Shape;28238;p79"/>
            <p:cNvSpPr/>
            <p:nvPr/>
          </p:nvSpPr>
          <p:spPr>
            <a:xfrm>
              <a:off x="8247507" y="2951045"/>
              <a:ext cx="489065" cy="1097549"/>
            </a:xfrm>
            <a:custGeom>
              <a:avLst/>
              <a:gdLst/>
              <a:ahLst/>
              <a:cxnLst/>
              <a:rect l="l" t="t" r="r" b="b"/>
              <a:pathLst>
                <a:path w="9015" h="20233" extrusionOk="0">
                  <a:moveTo>
                    <a:pt x="0" y="1"/>
                  </a:moveTo>
                  <a:lnTo>
                    <a:pt x="0" y="20232"/>
                  </a:lnTo>
                  <a:lnTo>
                    <a:pt x="9014" y="20232"/>
                  </a:lnTo>
                  <a:lnTo>
                    <a:pt x="90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9" name="Google Shape;28239;p79"/>
            <p:cNvSpPr/>
            <p:nvPr/>
          </p:nvSpPr>
          <p:spPr>
            <a:xfrm>
              <a:off x="8341032" y="3161026"/>
              <a:ext cx="302010" cy="677580"/>
            </a:xfrm>
            <a:custGeom>
              <a:avLst/>
              <a:gdLst/>
              <a:ahLst/>
              <a:cxnLst/>
              <a:rect l="l" t="t" r="r" b="b"/>
              <a:pathLst>
                <a:path w="5567" h="12491" extrusionOk="0">
                  <a:moveTo>
                    <a:pt x="0" y="1"/>
                  </a:moveTo>
                  <a:lnTo>
                    <a:pt x="0" y="12490"/>
                  </a:lnTo>
                  <a:lnTo>
                    <a:pt x="5567" y="12490"/>
                  </a:lnTo>
                  <a:lnTo>
                    <a:pt x="55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0" name="Google Shape;28240;p79"/>
            <p:cNvSpPr/>
            <p:nvPr/>
          </p:nvSpPr>
          <p:spPr>
            <a:xfrm>
              <a:off x="8244414" y="4056170"/>
              <a:ext cx="496714" cy="266779"/>
            </a:xfrm>
            <a:custGeom>
              <a:avLst/>
              <a:gdLst/>
              <a:ahLst/>
              <a:cxnLst/>
              <a:rect l="l" t="t" r="r" b="b"/>
              <a:pathLst>
                <a:path w="9156" h="4918" fill="none" extrusionOk="0">
                  <a:moveTo>
                    <a:pt x="4578" y="4917"/>
                  </a:moveTo>
                  <a:lnTo>
                    <a:pt x="1" y="1"/>
                  </a:lnTo>
                  <a:lnTo>
                    <a:pt x="4578" y="1"/>
                  </a:lnTo>
                  <a:lnTo>
                    <a:pt x="9156" y="1"/>
                  </a:lnTo>
                  <a:close/>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1" name="Google Shape;28241;p79"/>
            <p:cNvSpPr/>
            <p:nvPr/>
          </p:nvSpPr>
          <p:spPr>
            <a:xfrm>
              <a:off x="8213764" y="2911175"/>
              <a:ext cx="556497" cy="58314"/>
            </a:xfrm>
            <a:custGeom>
              <a:avLst/>
              <a:gdLst/>
              <a:ahLst/>
              <a:cxnLst/>
              <a:rect l="l" t="t" r="r" b="b"/>
              <a:pathLst>
                <a:path w="10258" h="1075" extrusionOk="0">
                  <a:moveTo>
                    <a:pt x="538" y="1"/>
                  </a:moveTo>
                  <a:cubicBezTo>
                    <a:pt x="255" y="1"/>
                    <a:pt x="1" y="227"/>
                    <a:pt x="1" y="538"/>
                  </a:cubicBezTo>
                  <a:cubicBezTo>
                    <a:pt x="1" y="820"/>
                    <a:pt x="255" y="1075"/>
                    <a:pt x="538" y="1075"/>
                  </a:cubicBezTo>
                  <a:lnTo>
                    <a:pt x="9721" y="1075"/>
                  </a:lnTo>
                  <a:cubicBezTo>
                    <a:pt x="10004" y="1075"/>
                    <a:pt x="10258" y="820"/>
                    <a:pt x="10258" y="538"/>
                  </a:cubicBezTo>
                  <a:cubicBezTo>
                    <a:pt x="10258" y="227"/>
                    <a:pt x="10004" y="1"/>
                    <a:pt x="9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2" name="Google Shape;28242;p79"/>
            <p:cNvSpPr/>
            <p:nvPr/>
          </p:nvSpPr>
          <p:spPr>
            <a:xfrm>
              <a:off x="8213764" y="4019392"/>
              <a:ext cx="556497" cy="58314"/>
            </a:xfrm>
            <a:custGeom>
              <a:avLst/>
              <a:gdLst/>
              <a:ahLst/>
              <a:cxnLst/>
              <a:rect l="l" t="t" r="r" b="b"/>
              <a:pathLst>
                <a:path w="10258" h="1075" extrusionOk="0">
                  <a:moveTo>
                    <a:pt x="538" y="0"/>
                  </a:moveTo>
                  <a:cubicBezTo>
                    <a:pt x="255" y="0"/>
                    <a:pt x="1" y="226"/>
                    <a:pt x="1" y="537"/>
                  </a:cubicBezTo>
                  <a:cubicBezTo>
                    <a:pt x="1" y="820"/>
                    <a:pt x="255" y="1074"/>
                    <a:pt x="538" y="1074"/>
                  </a:cubicBezTo>
                  <a:lnTo>
                    <a:pt x="9721" y="1074"/>
                  </a:lnTo>
                  <a:cubicBezTo>
                    <a:pt x="10004" y="1074"/>
                    <a:pt x="10258" y="820"/>
                    <a:pt x="10258" y="537"/>
                  </a:cubicBezTo>
                  <a:cubicBezTo>
                    <a:pt x="10258" y="226"/>
                    <a:pt x="10004" y="0"/>
                    <a:pt x="9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3" name="Google Shape;28243;p79"/>
            <p:cNvSpPr/>
            <p:nvPr/>
          </p:nvSpPr>
          <p:spPr>
            <a:xfrm>
              <a:off x="8417632" y="4460835"/>
              <a:ext cx="54" cy="278984"/>
            </a:xfrm>
            <a:custGeom>
              <a:avLst/>
              <a:gdLst/>
              <a:ahLst/>
              <a:cxnLst/>
              <a:rect l="l" t="t" r="r" b="b"/>
              <a:pathLst>
                <a:path w="1" h="5143" fill="none" extrusionOk="0">
                  <a:moveTo>
                    <a:pt x="1" y="0"/>
                  </a:moveTo>
                  <a:lnTo>
                    <a:pt x="1" y="5143"/>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4" name="Google Shape;28244;p79"/>
            <p:cNvSpPr/>
            <p:nvPr/>
          </p:nvSpPr>
          <p:spPr>
            <a:xfrm>
              <a:off x="8443726" y="4470002"/>
              <a:ext cx="54" cy="283650"/>
            </a:xfrm>
            <a:custGeom>
              <a:avLst/>
              <a:gdLst/>
              <a:ahLst/>
              <a:cxnLst/>
              <a:rect l="l" t="t" r="r" b="b"/>
              <a:pathLst>
                <a:path w="1" h="5229" fill="none" extrusionOk="0">
                  <a:moveTo>
                    <a:pt x="0" y="1"/>
                  </a:moveTo>
                  <a:lnTo>
                    <a:pt x="0" y="5228"/>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5" name="Google Shape;28245;p79"/>
            <p:cNvSpPr/>
            <p:nvPr/>
          </p:nvSpPr>
          <p:spPr>
            <a:xfrm>
              <a:off x="8472858" y="4470002"/>
              <a:ext cx="54" cy="294336"/>
            </a:xfrm>
            <a:custGeom>
              <a:avLst/>
              <a:gdLst/>
              <a:ahLst/>
              <a:cxnLst/>
              <a:rect l="l" t="t" r="r" b="b"/>
              <a:pathLst>
                <a:path w="1" h="5426" fill="none" extrusionOk="0">
                  <a:moveTo>
                    <a:pt x="0" y="1"/>
                  </a:moveTo>
                  <a:lnTo>
                    <a:pt x="0" y="5426"/>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6" name="Google Shape;28246;p79"/>
            <p:cNvSpPr/>
            <p:nvPr/>
          </p:nvSpPr>
          <p:spPr>
            <a:xfrm>
              <a:off x="8564810" y="4460835"/>
              <a:ext cx="54" cy="278984"/>
            </a:xfrm>
            <a:custGeom>
              <a:avLst/>
              <a:gdLst/>
              <a:ahLst/>
              <a:cxnLst/>
              <a:rect l="l" t="t" r="r" b="b"/>
              <a:pathLst>
                <a:path w="1" h="5143" fill="none" extrusionOk="0">
                  <a:moveTo>
                    <a:pt x="1" y="0"/>
                  </a:moveTo>
                  <a:lnTo>
                    <a:pt x="1" y="5143"/>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7" name="Google Shape;28247;p79"/>
            <p:cNvSpPr/>
            <p:nvPr/>
          </p:nvSpPr>
          <p:spPr>
            <a:xfrm>
              <a:off x="8538771" y="4470002"/>
              <a:ext cx="54" cy="283650"/>
            </a:xfrm>
            <a:custGeom>
              <a:avLst/>
              <a:gdLst/>
              <a:ahLst/>
              <a:cxnLst/>
              <a:rect l="l" t="t" r="r" b="b"/>
              <a:pathLst>
                <a:path w="1" h="5229" fill="none" extrusionOk="0">
                  <a:moveTo>
                    <a:pt x="0" y="1"/>
                  </a:moveTo>
                  <a:lnTo>
                    <a:pt x="0" y="5228"/>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8" name="Google Shape;28248;p79"/>
            <p:cNvSpPr/>
            <p:nvPr/>
          </p:nvSpPr>
          <p:spPr>
            <a:xfrm>
              <a:off x="8509639" y="4470002"/>
              <a:ext cx="54" cy="294336"/>
            </a:xfrm>
            <a:custGeom>
              <a:avLst/>
              <a:gdLst/>
              <a:ahLst/>
              <a:cxnLst/>
              <a:rect l="l" t="t" r="r" b="b"/>
              <a:pathLst>
                <a:path w="1" h="5426" fill="none" extrusionOk="0">
                  <a:moveTo>
                    <a:pt x="0" y="1"/>
                  </a:moveTo>
                  <a:lnTo>
                    <a:pt x="0" y="5426"/>
                  </a:lnTo>
                </a:path>
              </a:pathLst>
            </a:custGeom>
            <a:noFill/>
            <a:ln w="91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9" name="Google Shape;28249;p79"/>
            <p:cNvSpPr/>
            <p:nvPr/>
          </p:nvSpPr>
          <p:spPr>
            <a:xfrm>
              <a:off x="8380851" y="4371928"/>
              <a:ext cx="222317" cy="171361"/>
            </a:xfrm>
            <a:custGeom>
              <a:avLst/>
              <a:gdLst/>
              <a:ahLst/>
              <a:cxnLst/>
              <a:rect l="l" t="t" r="r" b="b"/>
              <a:pathLst>
                <a:path w="4098" h="3159" extrusionOk="0">
                  <a:moveTo>
                    <a:pt x="2063" y="0"/>
                  </a:moveTo>
                  <a:cubicBezTo>
                    <a:pt x="905" y="0"/>
                    <a:pt x="1" y="905"/>
                    <a:pt x="1" y="2063"/>
                  </a:cubicBezTo>
                  <a:lnTo>
                    <a:pt x="1" y="2120"/>
                  </a:lnTo>
                  <a:cubicBezTo>
                    <a:pt x="1" y="2812"/>
                    <a:pt x="1025" y="3158"/>
                    <a:pt x="2049" y="3158"/>
                  </a:cubicBezTo>
                  <a:cubicBezTo>
                    <a:pt x="3074" y="3158"/>
                    <a:pt x="4098" y="2812"/>
                    <a:pt x="4098" y="2120"/>
                  </a:cubicBezTo>
                  <a:lnTo>
                    <a:pt x="4098" y="2063"/>
                  </a:lnTo>
                  <a:cubicBezTo>
                    <a:pt x="4098" y="905"/>
                    <a:pt x="3194" y="0"/>
                    <a:pt x="20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0" name="Google Shape;28250;p79"/>
            <p:cNvSpPr/>
            <p:nvPr/>
          </p:nvSpPr>
          <p:spPr>
            <a:xfrm>
              <a:off x="8431466" y="4301410"/>
              <a:ext cx="107361" cy="92055"/>
            </a:xfrm>
            <a:custGeom>
              <a:avLst/>
              <a:gdLst/>
              <a:ahLst/>
              <a:cxnLst/>
              <a:rect l="l" t="t" r="r" b="b"/>
              <a:pathLst>
                <a:path w="1979" h="1697" extrusionOk="0">
                  <a:moveTo>
                    <a:pt x="1130" y="1"/>
                  </a:moveTo>
                  <a:cubicBezTo>
                    <a:pt x="368" y="1"/>
                    <a:pt x="0" y="905"/>
                    <a:pt x="509" y="1442"/>
                  </a:cubicBezTo>
                  <a:cubicBezTo>
                    <a:pt x="684" y="1617"/>
                    <a:pt x="902" y="1696"/>
                    <a:pt x="1116" y="1696"/>
                  </a:cubicBezTo>
                  <a:cubicBezTo>
                    <a:pt x="1556" y="1696"/>
                    <a:pt x="1978" y="1362"/>
                    <a:pt x="1978" y="848"/>
                  </a:cubicBezTo>
                  <a:cubicBezTo>
                    <a:pt x="1978" y="368"/>
                    <a:pt x="1583" y="1"/>
                    <a:pt x="1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28254" name="Shape 28254"/>
        <p:cNvGrpSpPr/>
        <p:nvPr/>
      </p:nvGrpSpPr>
      <p:grpSpPr>
        <a:xfrm>
          <a:off x="0" y="0"/>
          <a:ext cx="0" cy="0"/>
          <a:chOff x="0" y="0"/>
          <a:chExt cx="0" cy="0"/>
        </a:xfrm>
      </p:grpSpPr>
      <p:sp>
        <p:nvSpPr>
          <p:cNvPr id="28255" name="Google Shape;28255;p80"/>
          <p:cNvSpPr txBox="1"/>
          <p:nvPr>
            <p:ph type="ctrTitle"/>
          </p:nvPr>
        </p:nvSpPr>
        <p:spPr>
          <a:xfrm>
            <a:off x="715100" y="535000"/>
            <a:ext cx="4284000" cy="100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THANKS!</a:t>
            </a:r>
            <a:endParaRPr lang="en-GB"/>
          </a:p>
        </p:txBody>
      </p:sp>
      <p:sp>
        <p:nvSpPr>
          <p:cNvPr id="28256" name="Google Shape;28256;p80"/>
          <p:cNvSpPr txBox="1"/>
          <p:nvPr>
            <p:ph type="subTitle" idx="1"/>
          </p:nvPr>
        </p:nvSpPr>
        <p:spPr>
          <a:xfrm>
            <a:off x="715100" y="1539700"/>
            <a:ext cx="4284000" cy="12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b="1"/>
              <a:t>Do you have any questions?</a:t>
            </a:r>
            <a:endParaRPr b="1"/>
          </a:p>
          <a:p>
            <a:pPr marL="0" lvl="0" indent="0" algn="l" rtl="0">
              <a:spcBef>
                <a:spcPts val="1000"/>
              </a:spcBef>
              <a:spcAft>
                <a:spcPts val="0"/>
              </a:spcAft>
              <a:buClr>
                <a:schemeClr val="dk1"/>
              </a:buClr>
              <a:buSzPts val="1100"/>
              <a:buFont typeface="Arial" panose="020B0604020202020204"/>
              <a:buNone/>
            </a:pPr>
            <a:r>
              <a:rPr lang="en-GB"/>
              <a:t>youremail@freepik.com </a:t>
            </a:r>
            <a:endParaRPr lang="en-GB"/>
          </a:p>
          <a:p>
            <a:pPr marL="0" lvl="0" indent="0" algn="l" rtl="0">
              <a:spcBef>
                <a:spcPts val="0"/>
              </a:spcBef>
              <a:spcAft>
                <a:spcPts val="0"/>
              </a:spcAft>
              <a:buClr>
                <a:schemeClr val="dk1"/>
              </a:buClr>
              <a:buSzPts val="1100"/>
              <a:buFont typeface="Arial" panose="020B0604020202020204"/>
              <a:buNone/>
            </a:pPr>
            <a:r>
              <a:rPr lang="en-GB"/>
              <a:t>+91  620 421 838 </a:t>
            </a:r>
            <a:endParaRPr lang="en-GB"/>
          </a:p>
          <a:p>
            <a:pPr marL="0" lvl="0" indent="0" algn="l" rtl="0">
              <a:spcBef>
                <a:spcPts val="0"/>
              </a:spcBef>
              <a:spcAft>
                <a:spcPts val="0"/>
              </a:spcAft>
              <a:buNone/>
            </a:pPr>
            <a:r>
              <a:rPr lang="en-GB"/>
              <a:t>yourwebsite.com</a:t>
            </a:r>
            <a:endParaRPr lang="en-GB"/>
          </a:p>
        </p:txBody>
      </p:sp>
      <p:grpSp>
        <p:nvGrpSpPr>
          <p:cNvPr id="28257" name="Google Shape;28257;p80"/>
          <p:cNvGrpSpPr/>
          <p:nvPr/>
        </p:nvGrpSpPr>
        <p:grpSpPr>
          <a:xfrm>
            <a:off x="715088" y="2946125"/>
            <a:ext cx="653400" cy="653700"/>
            <a:chOff x="2402188" y="3306713"/>
            <a:chExt cx="653400" cy="653700"/>
          </a:xfrm>
        </p:grpSpPr>
        <p:sp>
          <p:nvSpPr>
            <p:cNvPr id="28258" name="Google Shape;28258;p80"/>
            <p:cNvSpPr/>
            <p:nvPr/>
          </p:nvSpPr>
          <p:spPr>
            <a:xfrm>
              <a:off x="2402188" y="3306713"/>
              <a:ext cx="653400" cy="653700"/>
            </a:xfrm>
            <a:prstGeom prst="ellipse">
              <a:avLst/>
            </a:pr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9" name="Google Shape;28259;p80"/>
            <p:cNvSpPr/>
            <p:nvPr/>
          </p:nvSpPr>
          <p:spPr>
            <a:xfrm>
              <a:off x="2629719" y="3443514"/>
              <a:ext cx="198364" cy="380326"/>
            </a:xfrm>
            <a:custGeom>
              <a:avLst/>
              <a:gdLst/>
              <a:ahLst/>
              <a:cxnLst/>
              <a:rect l="l" t="t" r="r" b="b"/>
              <a:pathLst>
                <a:path w="7106" h="13644" extrusionOk="0">
                  <a:moveTo>
                    <a:pt x="5671" y="2302"/>
                  </a:moveTo>
                  <a:cubicBezTo>
                    <a:pt x="6071" y="2302"/>
                    <a:pt x="6505" y="2302"/>
                    <a:pt x="6939" y="2302"/>
                  </a:cubicBezTo>
                  <a:lnTo>
                    <a:pt x="7105" y="2302"/>
                  </a:lnTo>
                  <a:lnTo>
                    <a:pt x="7105" y="101"/>
                  </a:lnTo>
                  <a:cubicBezTo>
                    <a:pt x="6872" y="101"/>
                    <a:pt x="6638" y="67"/>
                    <a:pt x="6405" y="34"/>
                  </a:cubicBezTo>
                  <a:cubicBezTo>
                    <a:pt x="5971" y="34"/>
                    <a:pt x="5538" y="1"/>
                    <a:pt x="5104" y="1"/>
                  </a:cubicBezTo>
                  <a:cubicBezTo>
                    <a:pt x="4437" y="34"/>
                    <a:pt x="3803" y="201"/>
                    <a:pt x="3269" y="568"/>
                  </a:cubicBezTo>
                  <a:cubicBezTo>
                    <a:pt x="2635" y="1035"/>
                    <a:pt x="2302" y="1669"/>
                    <a:pt x="2168" y="2402"/>
                  </a:cubicBezTo>
                  <a:cubicBezTo>
                    <a:pt x="2102" y="2736"/>
                    <a:pt x="2102" y="3036"/>
                    <a:pt x="2102" y="3370"/>
                  </a:cubicBezTo>
                  <a:cubicBezTo>
                    <a:pt x="2068" y="3837"/>
                    <a:pt x="2068" y="4337"/>
                    <a:pt x="2102" y="4838"/>
                  </a:cubicBezTo>
                  <a:lnTo>
                    <a:pt x="2102" y="5004"/>
                  </a:lnTo>
                  <a:lnTo>
                    <a:pt x="0" y="5004"/>
                  </a:lnTo>
                  <a:lnTo>
                    <a:pt x="0" y="7473"/>
                  </a:lnTo>
                  <a:lnTo>
                    <a:pt x="2068" y="7473"/>
                  </a:lnTo>
                  <a:lnTo>
                    <a:pt x="2068" y="13644"/>
                  </a:lnTo>
                  <a:lnTo>
                    <a:pt x="4637" y="13644"/>
                  </a:lnTo>
                  <a:lnTo>
                    <a:pt x="4637" y="7473"/>
                  </a:lnTo>
                  <a:lnTo>
                    <a:pt x="6705" y="7473"/>
                  </a:lnTo>
                  <a:cubicBezTo>
                    <a:pt x="6805" y="6672"/>
                    <a:pt x="6905" y="5872"/>
                    <a:pt x="7039" y="5004"/>
                  </a:cubicBezTo>
                  <a:lnTo>
                    <a:pt x="6572" y="5004"/>
                  </a:lnTo>
                  <a:cubicBezTo>
                    <a:pt x="5971" y="5004"/>
                    <a:pt x="4604" y="5004"/>
                    <a:pt x="4604" y="5004"/>
                  </a:cubicBezTo>
                  <a:cubicBezTo>
                    <a:pt x="4604" y="5004"/>
                    <a:pt x="4604" y="3803"/>
                    <a:pt x="4637" y="3270"/>
                  </a:cubicBezTo>
                  <a:cubicBezTo>
                    <a:pt x="4637" y="2569"/>
                    <a:pt x="5071" y="2336"/>
                    <a:pt x="5671" y="23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260" name="Google Shape;28260;p80"/>
          <p:cNvGrpSpPr/>
          <p:nvPr/>
        </p:nvGrpSpPr>
        <p:grpSpPr>
          <a:xfrm>
            <a:off x="1560358" y="2946125"/>
            <a:ext cx="653400" cy="653700"/>
            <a:chOff x="3271238" y="3306713"/>
            <a:chExt cx="653400" cy="653700"/>
          </a:xfrm>
        </p:grpSpPr>
        <p:sp>
          <p:nvSpPr>
            <p:cNvPr id="28261" name="Google Shape;28261;p80"/>
            <p:cNvSpPr/>
            <p:nvPr/>
          </p:nvSpPr>
          <p:spPr>
            <a:xfrm>
              <a:off x="3271238" y="3306713"/>
              <a:ext cx="653400" cy="653700"/>
            </a:xfrm>
            <a:prstGeom prst="ellipse">
              <a:avLst/>
            </a:pr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2" name="Google Shape;28262;p80"/>
            <p:cNvSpPr/>
            <p:nvPr/>
          </p:nvSpPr>
          <p:spPr>
            <a:xfrm>
              <a:off x="3412636" y="3481170"/>
              <a:ext cx="370627" cy="305008"/>
            </a:xfrm>
            <a:custGeom>
              <a:avLst/>
              <a:gdLst/>
              <a:ahLst/>
              <a:cxnLst/>
              <a:rect l="l" t="t" r="r" b="b"/>
              <a:pathLst>
                <a:path w="13277" h="10942" extrusionOk="0">
                  <a:moveTo>
                    <a:pt x="4037" y="8574"/>
                  </a:moveTo>
                  <a:cubicBezTo>
                    <a:pt x="2602" y="8507"/>
                    <a:pt x="1735" y="7473"/>
                    <a:pt x="1502" y="6672"/>
                  </a:cubicBezTo>
                  <a:cubicBezTo>
                    <a:pt x="1902" y="6739"/>
                    <a:pt x="2269" y="6739"/>
                    <a:pt x="2669" y="6639"/>
                  </a:cubicBezTo>
                  <a:cubicBezTo>
                    <a:pt x="2669" y="6639"/>
                    <a:pt x="2669" y="6639"/>
                    <a:pt x="2702" y="6606"/>
                  </a:cubicBezTo>
                  <a:cubicBezTo>
                    <a:pt x="1935" y="6439"/>
                    <a:pt x="1335" y="6038"/>
                    <a:pt x="934" y="5371"/>
                  </a:cubicBezTo>
                  <a:cubicBezTo>
                    <a:pt x="668" y="4938"/>
                    <a:pt x="534" y="4437"/>
                    <a:pt x="534" y="3904"/>
                  </a:cubicBezTo>
                  <a:cubicBezTo>
                    <a:pt x="901" y="4104"/>
                    <a:pt x="1301" y="4237"/>
                    <a:pt x="1735" y="4237"/>
                  </a:cubicBezTo>
                  <a:cubicBezTo>
                    <a:pt x="1168" y="3837"/>
                    <a:pt x="768" y="3270"/>
                    <a:pt x="634" y="2603"/>
                  </a:cubicBezTo>
                  <a:cubicBezTo>
                    <a:pt x="467" y="1902"/>
                    <a:pt x="568" y="1235"/>
                    <a:pt x="901" y="601"/>
                  </a:cubicBezTo>
                  <a:cubicBezTo>
                    <a:pt x="2402" y="2336"/>
                    <a:pt x="4270" y="3303"/>
                    <a:pt x="6538" y="3470"/>
                  </a:cubicBezTo>
                  <a:cubicBezTo>
                    <a:pt x="6538" y="3370"/>
                    <a:pt x="6505" y="3270"/>
                    <a:pt x="6505" y="3170"/>
                  </a:cubicBezTo>
                  <a:cubicBezTo>
                    <a:pt x="6405" y="2536"/>
                    <a:pt x="6538" y="1936"/>
                    <a:pt x="6905" y="1368"/>
                  </a:cubicBezTo>
                  <a:cubicBezTo>
                    <a:pt x="7339" y="701"/>
                    <a:pt x="7939" y="268"/>
                    <a:pt x="8740" y="134"/>
                  </a:cubicBezTo>
                  <a:cubicBezTo>
                    <a:pt x="9674" y="1"/>
                    <a:pt x="10475" y="268"/>
                    <a:pt x="11142" y="901"/>
                  </a:cubicBezTo>
                  <a:cubicBezTo>
                    <a:pt x="11175" y="935"/>
                    <a:pt x="11208" y="968"/>
                    <a:pt x="11275" y="935"/>
                  </a:cubicBezTo>
                  <a:cubicBezTo>
                    <a:pt x="11842" y="835"/>
                    <a:pt x="12376" y="635"/>
                    <a:pt x="12876" y="334"/>
                  </a:cubicBezTo>
                  <a:cubicBezTo>
                    <a:pt x="12876" y="334"/>
                    <a:pt x="12910" y="334"/>
                    <a:pt x="12910" y="334"/>
                  </a:cubicBezTo>
                  <a:lnTo>
                    <a:pt x="12910" y="334"/>
                  </a:lnTo>
                  <a:cubicBezTo>
                    <a:pt x="12710" y="968"/>
                    <a:pt x="12309" y="1435"/>
                    <a:pt x="11742" y="1802"/>
                  </a:cubicBezTo>
                  <a:cubicBezTo>
                    <a:pt x="12276" y="1735"/>
                    <a:pt x="12776" y="1602"/>
                    <a:pt x="13277" y="1402"/>
                  </a:cubicBezTo>
                  <a:lnTo>
                    <a:pt x="13277" y="1402"/>
                  </a:lnTo>
                  <a:cubicBezTo>
                    <a:pt x="13177" y="1535"/>
                    <a:pt x="13076" y="1669"/>
                    <a:pt x="12976" y="1802"/>
                  </a:cubicBezTo>
                  <a:cubicBezTo>
                    <a:pt x="12676" y="2169"/>
                    <a:pt x="12343" y="2503"/>
                    <a:pt x="11976" y="2769"/>
                  </a:cubicBezTo>
                  <a:cubicBezTo>
                    <a:pt x="11942" y="2769"/>
                    <a:pt x="11942" y="2803"/>
                    <a:pt x="11942" y="2836"/>
                  </a:cubicBezTo>
                  <a:cubicBezTo>
                    <a:pt x="11942" y="3236"/>
                    <a:pt x="11942" y="3670"/>
                    <a:pt x="11876" y="4070"/>
                  </a:cubicBezTo>
                  <a:cubicBezTo>
                    <a:pt x="11776" y="4904"/>
                    <a:pt x="11542" y="5705"/>
                    <a:pt x="11175" y="6505"/>
                  </a:cubicBezTo>
                  <a:cubicBezTo>
                    <a:pt x="10808" y="7273"/>
                    <a:pt x="10308" y="8007"/>
                    <a:pt x="9707" y="8640"/>
                  </a:cubicBezTo>
                  <a:cubicBezTo>
                    <a:pt x="8673" y="9708"/>
                    <a:pt x="7406" y="10408"/>
                    <a:pt x="5971" y="10742"/>
                  </a:cubicBezTo>
                  <a:cubicBezTo>
                    <a:pt x="5438" y="10842"/>
                    <a:pt x="4937" y="10909"/>
                    <a:pt x="4437" y="10909"/>
                  </a:cubicBezTo>
                  <a:cubicBezTo>
                    <a:pt x="2869" y="10942"/>
                    <a:pt x="1401" y="10575"/>
                    <a:pt x="67" y="9741"/>
                  </a:cubicBezTo>
                  <a:cubicBezTo>
                    <a:pt x="34" y="9741"/>
                    <a:pt x="34" y="9708"/>
                    <a:pt x="0" y="9708"/>
                  </a:cubicBezTo>
                  <a:cubicBezTo>
                    <a:pt x="968" y="9808"/>
                    <a:pt x="1868" y="9674"/>
                    <a:pt x="2736" y="9307"/>
                  </a:cubicBezTo>
                  <a:cubicBezTo>
                    <a:pt x="3203" y="9141"/>
                    <a:pt x="3636" y="8874"/>
                    <a:pt x="4037" y="85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263" name="Google Shape;28263;p80"/>
          <p:cNvGrpSpPr/>
          <p:nvPr/>
        </p:nvGrpSpPr>
        <p:grpSpPr>
          <a:xfrm>
            <a:off x="2405629" y="2946125"/>
            <a:ext cx="653400" cy="653700"/>
            <a:chOff x="4140288" y="3306713"/>
            <a:chExt cx="653400" cy="653700"/>
          </a:xfrm>
        </p:grpSpPr>
        <p:sp>
          <p:nvSpPr>
            <p:cNvPr id="28264" name="Google Shape;28264;p80"/>
            <p:cNvSpPr/>
            <p:nvPr/>
          </p:nvSpPr>
          <p:spPr>
            <a:xfrm>
              <a:off x="4140288" y="3306713"/>
              <a:ext cx="653400" cy="653700"/>
            </a:xfrm>
            <a:prstGeom prst="ellipse">
              <a:avLst/>
            </a:pr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5" name="Google Shape;28265;p80"/>
            <p:cNvSpPr/>
            <p:nvPr/>
          </p:nvSpPr>
          <p:spPr>
            <a:xfrm>
              <a:off x="4292392" y="3462579"/>
              <a:ext cx="349217" cy="342193"/>
            </a:xfrm>
            <a:custGeom>
              <a:avLst/>
              <a:gdLst/>
              <a:ahLst/>
              <a:cxnLst/>
              <a:rect l="l" t="t" r="r" b="b"/>
              <a:pathLst>
                <a:path w="12510" h="12276" extrusionOk="0">
                  <a:moveTo>
                    <a:pt x="9540" y="2135"/>
                  </a:moveTo>
                  <a:cubicBezTo>
                    <a:pt x="9107" y="2135"/>
                    <a:pt x="8773" y="2469"/>
                    <a:pt x="8773" y="2869"/>
                  </a:cubicBezTo>
                  <a:cubicBezTo>
                    <a:pt x="8773" y="3269"/>
                    <a:pt x="9107" y="3603"/>
                    <a:pt x="9540" y="3603"/>
                  </a:cubicBezTo>
                  <a:cubicBezTo>
                    <a:pt x="9941" y="3603"/>
                    <a:pt x="10274" y="3269"/>
                    <a:pt x="10274" y="2869"/>
                  </a:cubicBezTo>
                  <a:cubicBezTo>
                    <a:pt x="10274" y="2469"/>
                    <a:pt x="9941" y="2135"/>
                    <a:pt x="9540" y="2135"/>
                  </a:cubicBezTo>
                  <a:close/>
                  <a:moveTo>
                    <a:pt x="6271" y="4103"/>
                  </a:moveTo>
                  <a:cubicBezTo>
                    <a:pt x="7372" y="4103"/>
                    <a:pt x="8306" y="5037"/>
                    <a:pt x="8273" y="6171"/>
                  </a:cubicBezTo>
                  <a:cubicBezTo>
                    <a:pt x="8273" y="7253"/>
                    <a:pt x="7371" y="8174"/>
                    <a:pt x="6295" y="8174"/>
                  </a:cubicBezTo>
                  <a:cubicBezTo>
                    <a:pt x="6276" y="8174"/>
                    <a:pt x="6257" y="8173"/>
                    <a:pt x="6238" y="8173"/>
                  </a:cubicBezTo>
                  <a:cubicBezTo>
                    <a:pt x="5104" y="8173"/>
                    <a:pt x="4203" y="7239"/>
                    <a:pt x="4203" y="6138"/>
                  </a:cubicBezTo>
                  <a:cubicBezTo>
                    <a:pt x="4203" y="5004"/>
                    <a:pt x="5137" y="4103"/>
                    <a:pt x="6271" y="4103"/>
                  </a:cubicBezTo>
                  <a:close/>
                  <a:moveTo>
                    <a:pt x="6238" y="3002"/>
                  </a:moveTo>
                  <a:cubicBezTo>
                    <a:pt x="4503" y="3002"/>
                    <a:pt x="3102" y="4403"/>
                    <a:pt x="3102" y="6138"/>
                  </a:cubicBezTo>
                  <a:cubicBezTo>
                    <a:pt x="3102" y="7872"/>
                    <a:pt x="4503" y="9307"/>
                    <a:pt x="6238" y="9307"/>
                  </a:cubicBezTo>
                  <a:cubicBezTo>
                    <a:pt x="7972" y="9307"/>
                    <a:pt x="9407" y="7906"/>
                    <a:pt x="9407" y="6138"/>
                  </a:cubicBezTo>
                  <a:cubicBezTo>
                    <a:pt x="9407" y="4403"/>
                    <a:pt x="8006" y="3002"/>
                    <a:pt x="6238" y="3002"/>
                  </a:cubicBezTo>
                  <a:close/>
                  <a:moveTo>
                    <a:pt x="6121" y="1105"/>
                  </a:moveTo>
                  <a:cubicBezTo>
                    <a:pt x="7440" y="1105"/>
                    <a:pt x="8794" y="1146"/>
                    <a:pt x="9340" y="1234"/>
                  </a:cubicBezTo>
                  <a:cubicBezTo>
                    <a:pt x="10408" y="1401"/>
                    <a:pt x="11075" y="2102"/>
                    <a:pt x="11208" y="3169"/>
                  </a:cubicBezTo>
                  <a:cubicBezTo>
                    <a:pt x="11308" y="4203"/>
                    <a:pt x="11342" y="8139"/>
                    <a:pt x="11175" y="9240"/>
                  </a:cubicBezTo>
                  <a:cubicBezTo>
                    <a:pt x="11008" y="10307"/>
                    <a:pt x="10274" y="10975"/>
                    <a:pt x="9207" y="11075"/>
                  </a:cubicBezTo>
                  <a:cubicBezTo>
                    <a:pt x="8730" y="11122"/>
                    <a:pt x="7479" y="11163"/>
                    <a:pt x="6199" y="11163"/>
                  </a:cubicBezTo>
                  <a:cubicBezTo>
                    <a:pt x="4796" y="11163"/>
                    <a:pt x="3357" y="11114"/>
                    <a:pt x="2869" y="10975"/>
                  </a:cubicBezTo>
                  <a:cubicBezTo>
                    <a:pt x="2002" y="10741"/>
                    <a:pt x="1468" y="10141"/>
                    <a:pt x="1334" y="9240"/>
                  </a:cubicBezTo>
                  <a:cubicBezTo>
                    <a:pt x="1201" y="8406"/>
                    <a:pt x="1168" y="4170"/>
                    <a:pt x="1334" y="3036"/>
                  </a:cubicBezTo>
                  <a:cubicBezTo>
                    <a:pt x="1501" y="1968"/>
                    <a:pt x="2202" y="1334"/>
                    <a:pt x="3269" y="1201"/>
                  </a:cubicBezTo>
                  <a:cubicBezTo>
                    <a:pt x="3789" y="1138"/>
                    <a:pt x="4941" y="1105"/>
                    <a:pt x="6121" y="1105"/>
                  </a:cubicBezTo>
                  <a:close/>
                  <a:moveTo>
                    <a:pt x="5917" y="0"/>
                  </a:moveTo>
                  <a:cubicBezTo>
                    <a:pt x="4728" y="0"/>
                    <a:pt x="3569" y="33"/>
                    <a:pt x="2969" y="134"/>
                  </a:cubicBezTo>
                  <a:cubicBezTo>
                    <a:pt x="1601" y="367"/>
                    <a:pt x="667" y="1168"/>
                    <a:pt x="300" y="2535"/>
                  </a:cubicBezTo>
                  <a:cubicBezTo>
                    <a:pt x="0" y="3569"/>
                    <a:pt x="67" y="8406"/>
                    <a:pt x="234" y="9440"/>
                  </a:cubicBezTo>
                  <a:cubicBezTo>
                    <a:pt x="467" y="10841"/>
                    <a:pt x="1301" y="11742"/>
                    <a:pt x="2702" y="12109"/>
                  </a:cubicBezTo>
                  <a:cubicBezTo>
                    <a:pt x="3186" y="12226"/>
                    <a:pt x="4620" y="12276"/>
                    <a:pt x="6067" y="12276"/>
                  </a:cubicBezTo>
                  <a:cubicBezTo>
                    <a:pt x="7514" y="12276"/>
                    <a:pt x="8973" y="12226"/>
                    <a:pt x="9507" y="12142"/>
                  </a:cubicBezTo>
                  <a:cubicBezTo>
                    <a:pt x="10941" y="11909"/>
                    <a:pt x="11842" y="11108"/>
                    <a:pt x="12209" y="9707"/>
                  </a:cubicBezTo>
                  <a:cubicBezTo>
                    <a:pt x="12509" y="8606"/>
                    <a:pt x="12409" y="4036"/>
                    <a:pt x="12309" y="3069"/>
                  </a:cubicBezTo>
                  <a:cubicBezTo>
                    <a:pt x="12209" y="2268"/>
                    <a:pt x="11909" y="1568"/>
                    <a:pt x="11308" y="1001"/>
                  </a:cubicBezTo>
                  <a:cubicBezTo>
                    <a:pt x="10674" y="367"/>
                    <a:pt x="9907" y="100"/>
                    <a:pt x="9040" y="67"/>
                  </a:cubicBezTo>
                  <a:cubicBezTo>
                    <a:pt x="8323" y="33"/>
                    <a:pt x="7105" y="0"/>
                    <a:pt x="59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266" name="Google Shape;28266;p80"/>
          <p:cNvGrpSpPr/>
          <p:nvPr/>
        </p:nvGrpSpPr>
        <p:grpSpPr>
          <a:xfrm>
            <a:off x="3250900" y="2946125"/>
            <a:ext cx="653400" cy="653700"/>
            <a:chOff x="4938000" y="3306713"/>
            <a:chExt cx="653400" cy="653700"/>
          </a:xfrm>
        </p:grpSpPr>
        <p:sp>
          <p:nvSpPr>
            <p:cNvPr id="28267" name="Google Shape;28267;p80"/>
            <p:cNvSpPr/>
            <p:nvPr/>
          </p:nvSpPr>
          <p:spPr>
            <a:xfrm>
              <a:off x="4938000" y="3306713"/>
              <a:ext cx="653400" cy="653700"/>
            </a:xfrm>
            <a:prstGeom prst="ellipse">
              <a:avLst/>
            </a:pr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8" name="Google Shape;28268;p80"/>
            <p:cNvSpPr/>
            <p:nvPr/>
          </p:nvSpPr>
          <p:spPr>
            <a:xfrm>
              <a:off x="5105395" y="3453717"/>
              <a:ext cx="318619" cy="360084"/>
            </a:xfrm>
            <a:custGeom>
              <a:avLst/>
              <a:gdLst/>
              <a:ahLst/>
              <a:cxnLst/>
              <a:rect l="l" t="t" r="r" b="b"/>
              <a:pathLst>
                <a:path w="184173" h="208442" extrusionOk="0">
                  <a:moveTo>
                    <a:pt x="97338" y="0"/>
                  </a:moveTo>
                  <a:lnTo>
                    <a:pt x="97338" y="92999"/>
                  </a:lnTo>
                  <a:lnTo>
                    <a:pt x="97273" y="143952"/>
                  </a:lnTo>
                  <a:cubicBezTo>
                    <a:pt x="97273" y="157554"/>
                    <a:pt x="88401" y="169101"/>
                    <a:pt x="76136" y="173179"/>
                  </a:cubicBezTo>
                  <a:cubicBezTo>
                    <a:pt x="73079" y="174179"/>
                    <a:pt x="69833" y="174730"/>
                    <a:pt x="66458" y="174730"/>
                  </a:cubicBezTo>
                  <a:cubicBezTo>
                    <a:pt x="65871" y="174730"/>
                    <a:pt x="65280" y="174713"/>
                    <a:pt x="64686" y="174679"/>
                  </a:cubicBezTo>
                  <a:cubicBezTo>
                    <a:pt x="59565" y="174386"/>
                    <a:pt x="54770" y="172853"/>
                    <a:pt x="50594" y="170374"/>
                  </a:cubicBezTo>
                  <a:cubicBezTo>
                    <a:pt x="41722" y="165057"/>
                    <a:pt x="35687" y="155434"/>
                    <a:pt x="35524" y="144408"/>
                  </a:cubicBezTo>
                  <a:cubicBezTo>
                    <a:pt x="35295" y="127185"/>
                    <a:pt x="49192" y="113158"/>
                    <a:pt x="66415" y="113158"/>
                  </a:cubicBezTo>
                  <a:cubicBezTo>
                    <a:pt x="69807" y="113158"/>
                    <a:pt x="73069" y="113713"/>
                    <a:pt x="76136" y="114692"/>
                  </a:cubicBezTo>
                  <a:lnTo>
                    <a:pt x="76136" y="89281"/>
                  </a:lnTo>
                  <a:lnTo>
                    <a:pt x="76136" y="80147"/>
                  </a:lnTo>
                  <a:cubicBezTo>
                    <a:pt x="72906" y="79658"/>
                    <a:pt x="69612" y="79429"/>
                    <a:pt x="66317" y="79429"/>
                  </a:cubicBezTo>
                  <a:cubicBezTo>
                    <a:pt x="47463" y="79429"/>
                    <a:pt x="29848" y="87258"/>
                    <a:pt x="17257" y="101350"/>
                  </a:cubicBezTo>
                  <a:cubicBezTo>
                    <a:pt x="7764" y="112017"/>
                    <a:pt x="2056" y="125619"/>
                    <a:pt x="1175" y="139874"/>
                  </a:cubicBezTo>
                  <a:cubicBezTo>
                    <a:pt x="1" y="158598"/>
                    <a:pt x="6851" y="176408"/>
                    <a:pt x="20160" y="189554"/>
                  </a:cubicBezTo>
                  <a:cubicBezTo>
                    <a:pt x="22117" y="191479"/>
                    <a:pt x="24172" y="193273"/>
                    <a:pt x="26292" y="194904"/>
                  </a:cubicBezTo>
                  <a:cubicBezTo>
                    <a:pt x="37709" y="203679"/>
                    <a:pt x="51638" y="208441"/>
                    <a:pt x="66317" y="208441"/>
                  </a:cubicBezTo>
                  <a:cubicBezTo>
                    <a:pt x="69612" y="208441"/>
                    <a:pt x="72906" y="208180"/>
                    <a:pt x="76136" y="207723"/>
                  </a:cubicBezTo>
                  <a:cubicBezTo>
                    <a:pt x="89836" y="205701"/>
                    <a:pt x="102492" y="199405"/>
                    <a:pt x="112474" y="189554"/>
                  </a:cubicBezTo>
                  <a:cubicBezTo>
                    <a:pt x="124739" y="177420"/>
                    <a:pt x="131491" y="161338"/>
                    <a:pt x="131589" y="144213"/>
                  </a:cubicBezTo>
                  <a:lnTo>
                    <a:pt x="131394" y="68143"/>
                  </a:lnTo>
                  <a:lnTo>
                    <a:pt x="131394" y="68143"/>
                  </a:lnTo>
                  <a:cubicBezTo>
                    <a:pt x="137265" y="72645"/>
                    <a:pt x="143659" y="76396"/>
                    <a:pt x="150509" y="79266"/>
                  </a:cubicBezTo>
                  <a:cubicBezTo>
                    <a:pt x="161133" y="83769"/>
                    <a:pt x="172368" y="86052"/>
                    <a:pt x="183927" y="86052"/>
                  </a:cubicBezTo>
                  <a:cubicBezTo>
                    <a:pt x="184009" y="86052"/>
                    <a:pt x="184091" y="86052"/>
                    <a:pt x="184173" y="86051"/>
                  </a:cubicBezTo>
                  <a:lnTo>
                    <a:pt x="184173" y="61358"/>
                  </a:lnTo>
                  <a:lnTo>
                    <a:pt x="184173" y="52192"/>
                  </a:lnTo>
                  <a:lnTo>
                    <a:pt x="184075" y="52192"/>
                  </a:lnTo>
                  <a:cubicBezTo>
                    <a:pt x="172168" y="52192"/>
                    <a:pt x="161176" y="48245"/>
                    <a:pt x="152336" y="41590"/>
                  </a:cubicBezTo>
                  <a:cubicBezTo>
                    <a:pt x="142223" y="33957"/>
                    <a:pt x="134949" y="22736"/>
                    <a:pt x="132372" y="9851"/>
                  </a:cubicBezTo>
                  <a:cubicBezTo>
                    <a:pt x="131752" y="6655"/>
                    <a:pt x="131394" y="3360"/>
                    <a:pt x="131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269" name="Google Shape;28269;p80"/>
          <p:cNvSpPr txBox="1"/>
          <p:nvPr/>
        </p:nvSpPr>
        <p:spPr>
          <a:xfrm>
            <a:off x="715100" y="3740275"/>
            <a:ext cx="4242600" cy="26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2"/>
                </a:solidFill>
                <a:latin typeface="Inria Sans"/>
                <a:ea typeface="Inria Sans"/>
                <a:cs typeface="Inria Sans"/>
                <a:sym typeface="Inria Sans"/>
              </a:rPr>
              <a:t>Please keep this slide for attribution</a:t>
            </a:r>
            <a:endParaRPr>
              <a:solidFill>
                <a:schemeClr val="lt2"/>
              </a:solidFill>
              <a:latin typeface="Inria Sans"/>
              <a:ea typeface="Inria Sans"/>
              <a:cs typeface="Inria Sans"/>
              <a:sym typeface="Inria Sans"/>
            </a:endParaRPr>
          </a:p>
        </p:txBody>
      </p:sp>
      <p:grpSp>
        <p:nvGrpSpPr>
          <p:cNvPr id="28270" name="Google Shape;28270;p80"/>
          <p:cNvGrpSpPr/>
          <p:nvPr/>
        </p:nvGrpSpPr>
        <p:grpSpPr>
          <a:xfrm flipH="1">
            <a:off x="4008225" y="1215300"/>
            <a:ext cx="5781131" cy="4241364"/>
            <a:chOff x="921000" y="308450"/>
            <a:chExt cx="5781131" cy="4241364"/>
          </a:xfrm>
        </p:grpSpPr>
        <p:sp>
          <p:nvSpPr>
            <p:cNvPr id="28271" name="Google Shape;28271;p80"/>
            <p:cNvSpPr/>
            <p:nvPr/>
          </p:nvSpPr>
          <p:spPr>
            <a:xfrm>
              <a:off x="2359753" y="3102262"/>
              <a:ext cx="375497" cy="447490"/>
            </a:xfrm>
            <a:custGeom>
              <a:avLst/>
              <a:gdLst/>
              <a:ahLst/>
              <a:cxnLst/>
              <a:rect l="l" t="t" r="r" b="b"/>
              <a:pathLst>
                <a:path w="17598" h="20972" extrusionOk="0">
                  <a:moveTo>
                    <a:pt x="9796" y="1"/>
                  </a:moveTo>
                  <a:cubicBezTo>
                    <a:pt x="9546" y="1"/>
                    <a:pt x="9288" y="22"/>
                    <a:pt x="9022" y="65"/>
                  </a:cubicBezTo>
                  <a:cubicBezTo>
                    <a:pt x="4259" y="841"/>
                    <a:pt x="0" y="20971"/>
                    <a:pt x="8487" y="20971"/>
                  </a:cubicBezTo>
                  <a:cubicBezTo>
                    <a:pt x="8565" y="20971"/>
                    <a:pt x="8645" y="20970"/>
                    <a:pt x="8725" y="20966"/>
                  </a:cubicBezTo>
                  <a:cubicBezTo>
                    <a:pt x="17281" y="20600"/>
                    <a:pt x="17597" y="1"/>
                    <a:pt x="9796"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2" name="Google Shape;28272;p80"/>
            <p:cNvSpPr/>
            <p:nvPr/>
          </p:nvSpPr>
          <p:spPr>
            <a:xfrm>
              <a:off x="2491178" y="3162415"/>
              <a:ext cx="127364" cy="163659"/>
            </a:xfrm>
            <a:custGeom>
              <a:avLst/>
              <a:gdLst/>
              <a:ahLst/>
              <a:cxnLst/>
              <a:rect l="l" t="t" r="r" b="b"/>
              <a:pathLst>
                <a:path w="5969" h="7670" fill="none" extrusionOk="0">
                  <a:moveTo>
                    <a:pt x="1" y="1"/>
                  </a:moveTo>
                  <a:cubicBezTo>
                    <a:pt x="4024" y="163"/>
                    <a:pt x="5968" y="7670"/>
                    <a:pt x="5968" y="7670"/>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3" name="Google Shape;28273;p80"/>
            <p:cNvSpPr/>
            <p:nvPr/>
          </p:nvSpPr>
          <p:spPr>
            <a:xfrm>
              <a:off x="2578773" y="3156078"/>
              <a:ext cx="74340" cy="74937"/>
            </a:xfrm>
            <a:custGeom>
              <a:avLst/>
              <a:gdLst/>
              <a:ahLst/>
              <a:cxnLst/>
              <a:rect l="l" t="t" r="r" b="b"/>
              <a:pathLst>
                <a:path w="3484" h="3512" fill="none" extrusionOk="0">
                  <a:moveTo>
                    <a:pt x="3484" y="1"/>
                  </a:moveTo>
                  <a:cubicBezTo>
                    <a:pt x="729" y="838"/>
                    <a:pt x="0" y="3511"/>
                    <a:pt x="0" y="3511"/>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4" name="Google Shape;28274;p80"/>
            <p:cNvSpPr/>
            <p:nvPr/>
          </p:nvSpPr>
          <p:spPr>
            <a:xfrm>
              <a:off x="2425199" y="3282253"/>
              <a:ext cx="269962" cy="267487"/>
            </a:xfrm>
            <a:custGeom>
              <a:avLst/>
              <a:gdLst/>
              <a:ahLst/>
              <a:cxnLst/>
              <a:rect l="l" t="t" r="r" b="b"/>
              <a:pathLst>
                <a:path w="12652" h="12536" extrusionOk="0">
                  <a:moveTo>
                    <a:pt x="12237" y="0"/>
                  </a:moveTo>
                  <a:cubicBezTo>
                    <a:pt x="9117" y="0"/>
                    <a:pt x="5334" y="7833"/>
                    <a:pt x="5334" y="7833"/>
                  </a:cubicBezTo>
                  <a:cubicBezTo>
                    <a:pt x="5334" y="7833"/>
                    <a:pt x="3147" y="2918"/>
                    <a:pt x="824" y="1514"/>
                  </a:cubicBezTo>
                  <a:lnTo>
                    <a:pt x="824" y="1514"/>
                  </a:lnTo>
                  <a:cubicBezTo>
                    <a:pt x="1" y="6933"/>
                    <a:pt x="955" y="12536"/>
                    <a:pt x="5434" y="12536"/>
                  </a:cubicBezTo>
                  <a:cubicBezTo>
                    <a:pt x="5508" y="12536"/>
                    <a:pt x="5582" y="12534"/>
                    <a:pt x="5658" y="12531"/>
                  </a:cubicBezTo>
                  <a:cubicBezTo>
                    <a:pt x="10465" y="12315"/>
                    <a:pt x="12652" y="5753"/>
                    <a:pt x="12301" y="2"/>
                  </a:cubicBezTo>
                  <a:cubicBezTo>
                    <a:pt x="12280" y="1"/>
                    <a:pt x="12259" y="0"/>
                    <a:pt x="12237"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5" name="Google Shape;28275;p80"/>
            <p:cNvSpPr/>
            <p:nvPr/>
          </p:nvSpPr>
          <p:spPr>
            <a:xfrm>
              <a:off x="1725400" y="859304"/>
              <a:ext cx="3252006" cy="2836565"/>
            </a:xfrm>
            <a:custGeom>
              <a:avLst/>
              <a:gdLst/>
              <a:ahLst/>
              <a:cxnLst/>
              <a:rect l="l" t="t" r="r" b="b"/>
              <a:pathLst>
                <a:path w="152408" h="132938" fill="none" extrusionOk="0">
                  <a:moveTo>
                    <a:pt x="0" y="132938"/>
                  </a:moveTo>
                  <a:cubicBezTo>
                    <a:pt x="10289" y="116925"/>
                    <a:pt x="16310" y="90624"/>
                    <a:pt x="39452" y="76609"/>
                  </a:cubicBezTo>
                  <a:cubicBezTo>
                    <a:pt x="62621" y="62594"/>
                    <a:pt x="77770" y="53170"/>
                    <a:pt x="97780" y="42855"/>
                  </a:cubicBezTo>
                  <a:cubicBezTo>
                    <a:pt x="117789" y="32539"/>
                    <a:pt x="125809" y="19416"/>
                    <a:pt x="136097" y="10262"/>
                  </a:cubicBezTo>
                  <a:cubicBezTo>
                    <a:pt x="146386" y="1107"/>
                    <a:pt x="152407" y="0"/>
                    <a:pt x="152407" y="0"/>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6" name="Google Shape;28276;p80"/>
            <p:cNvSpPr/>
            <p:nvPr/>
          </p:nvSpPr>
          <p:spPr>
            <a:xfrm>
              <a:off x="1689103" y="2000191"/>
              <a:ext cx="114668" cy="1290684"/>
            </a:xfrm>
            <a:custGeom>
              <a:avLst/>
              <a:gdLst/>
              <a:ahLst/>
              <a:cxnLst/>
              <a:rect l="l" t="t" r="r" b="b"/>
              <a:pathLst>
                <a:path w="5374" h="60489" fill="none" extrusionOk="0">
                  <a:moveTo>
                    <a:pt x="2403" y="60489"/>
                  </a:moveTo>
                  <a:cubicBezTo>
                    <a:pt x="4645" y="46852"/>
                    <a:pt x="5374" y="33026"/>
                    <a:pt x="4564" y="19227"/>
                  </a:cubicBezTo>
                  <a:cubicBezTo>
                    <a:pt x="3807" y="7805"/>
                    <a:pt x="0" y="1"/>
                    <a:pt x="0" y="1"/>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7" name="Google Shape;28277;p80"/>
            <p:cNvSpPr/>
            <p:nvPr/>
          </p:nvSpPr>
          <p:spPr>
            <a:xfrm>
              <a:off x="1464942" y="1878049"/>
              <a:ext cx="326720" cy="674734"/>
            </a:xfrm>
            <a:custGeom>
              <a:avLst/>
              <a:gdLst/>
              <a:ahLst/>
              <a:cxnLst/>
              <a:rect l="l" t="t" r="r" b="b"/>
              <a:pathLst>
                <a:path w="15312" h="31622" fill="none" extrusionOk="0">
                  <a:moveTo>
                    <a:pt x="1" y="0"/>
                  </a:moveTo>
                  <a:cubicBezTo>
                    <a:pt x="2674" y="16958"/>
                    <a:pt x="12287" y="17904"/>
                    <a:pt x="15312" y="31621"/>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8" name="Google Shape;28278;p80"/>
            <p:cNvSpPr/>
            <p:nvPr/>
          </p:nvSpPr>
          <p:spPr>
            <a:xfrm>
              <a:off x="3919049" y="1019493"/>
              <a:ext cx="1076328" cy="1456604"/>
            </a:xfrm>
            <a:custGeom>
              <a:avLst/>
              <a:gdLst/>
              <a:ahLst/>
              <a:cxnLst/>
              <a:rect l="l" t="t" r="r" b="b"/>
              <a:pathLst>
                <a:path w="50443" h="68265" fill="none" extrusionOk="0">
                  <a:moveTo>
                    <a:pt x="0" y="68265"/>
                  </a:moveTo>
                  <a:cubicBezTo>
                    <a:pt x="22062" y="56707"/>
                    <a:pt x="23196" y="37535"/>
                    <a:pt x="33673" y="20793"/>
                  </a:cubicBezTo>
                  <a:cubicBezTo>
                    <a:pt x="44151" y="4024"/>
                    <a:pt x="50443" y="0"/>
                    <a:pt x="50443" y="0"/>
                  </a:cubicBezTo>
                </a:path>
              </a:pathLst>
            </a:custGeom>
            <a:no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9" name="Google Shape;28279;p80"/>
            <p:cNvSpPr/>
            <p:nvPr/>
          </p:nvSpPr>
          <p:spPr>
            <a:xfrm>
              <a:off x="4457229" y="718705"/>
              <a:ext cx="1388623" cy="1104557"/>
            </a:xfrm>
            <a:custGeom>
              <a:avLst/>
              <a:gdLst/>
              <a:ahLst/>
              <a:cxnLst/>
              <a:rect l="l" t="t" r="r" b="b"/>
              <a:pathLst>
                <a:path w="65079" h="51766" fill="none" extrusionOk="0">
                  <a:moveTo>
                    <a:pt x="0" y="51766"/>
                  </a:moveTo>
                  <a:cubicBezTo>
                    <a:pt x="11396" y="30703"/>
                    <a:pt x="45825" y="11612"/>
                    <a:pt x="65079" y="0"/>
                  </a:cubicBezTo>
                </a:path>
              </a:pathLst>
            </a:custGeom>
            <a:no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0" name="Google Shape;28280;p80"/>
            <p:cNvSpPr/>
            <p:nvPr/>
          </p:nvSpPr>
          <p:spPr>
            <a:xfrm>
              <a:off x="3067981" y="2772902"/>
              <a:ext cx="1886448" cy="807838"/>
            </a:xfrm>
            <a:custGeom>
              <a:avLst/>
              <a:gdLst/>
              <a:ahLst/>
              <a:cxnLst/>
              <a:rect l="l" t="t" r="r" b="b"/>
              <a:pathLst>
                <a:path w="88410" h="37860" fill="none" extrusionOk="0">
                  <a:moveTo>
                    <a:pt x="0" y="37859"/>
                  </a:moveTo>
                  <a:cubicBezTo>
                    <a:pt x="11747" y="27463"/>
                    <a:pt x="25356" y="23818"/>
                    <a:pt x="43233" y="19632"/>
                  </a:cubicBezTo>
                  <a:cubicBezTo>
                    <a:pt x="61136" y="15419"/>
                    <a:pt x="81550" y="5914"/>
                    <a:pt x="88409" y="1"/>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1" name="Google Shape;28281;p80"/>
            <p:cNvSpPr/>
            <p:nvPr/>
          </p:nvSpPr>
          <p:spPr>
            <a:xfrm>
              <a:off x="3919049" y="2458286"/>
              <a:ext cx="881004" cy="749650"/>
            </a:xfrm>
            <a:custGeom>
              <a:avLst/>
              <a:gdLst/>
              <a:ahLst/>
              <a:cxnLst/>
              <a:rect l="l" t="t" r="r" b="b"/>
              <a:pathLst>
                <a:path w="41289" h="35133" fill="none" extrusionOk="0">
                  <a:moveTo>
                    <a:pt x="41288" y="1"/>
                  </a:moveTo>
                  <a:cubicBezTo>
                    <a:pt x="32728" y="13961"/>
                    <a:pt x="14177" y="26194"/>
                    <a:pt x="0" y="35132"/>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2" name="Google Shape;28282;p80"/>
            <p:cNvSpPr/>
            <p:nvPr/>
          </p:nvSpPr>
          <p:spPr>
            <a:xfrm>
              <a:off x="2293540" y="2024410"/>
              <a:ext cx="1548804" cy="696051"/>
            </a:xfrm>
            <a:custGeom>
              <a:avLst/>
              <a:gdLst/>
              <a:ahLst/>
              <a:cxnLst/>
              <a:rect l="l" t="t" r="r" b="b"/>
              <a:pathLst>
                <a:path w="72586" h="32621" fill="none" extrusionOk="0">
                  <a:moveTo>
                    <a:pt x="1" y="32620"/>
                  </a:moveTo>
                  <a:cubicBezTo>
                    <a:pt x="27139" y="18875"/>
                    <a:pt x="39426" y="23736"/>
                    <a:pt x="53440" y="16877"/>
                  </a:cubicBezTo>
                  <a:cubicBezTo>
                    <a:pt x="67428" y="9991"/>
                    <a:pt x="72586" y="0"/>
                    <a:pt x="72586" y="0"/>
                  </a:cubicBezTo>
                </a:path>
              </a:pathLst>
            </a:custGeom>
            <a:no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3" name="Google Shape;28283;p80"/>
            <p:cNvSpPr/>
            <p:nvPr/>
          </p:nvSpPr>
          <p:spPr>
            <a:xfrm>
              <a:off x="2683054" y="2539543"/>
              <a:ext cx="493238" cy="95080"/>
            </a:xfrm>
            <a:custGeom>
              <a:avLst/>
              <a:gdLst/>
              <a:ahLst/>
              <a:cxnLst/>
              <a:rect l="l" t="t" r="r" b="b"/>
              <a:pathLst>
                <a:path w="23116" h="4456" fill="none" extrusionOk="0">
                  <a:moveTo>
                    <a:pt x="23116" y="4456"/>
                  </a:moveTo>
                  <a:cubicBezTo>
                    <a:pt x="15231" y="0"/>
                    <a:pt x="1" y="1053"/>
                    <a:pt x="1" y="1053"/>
                  </a:cubicBezTo>
                </a:path>
              </a:pathLst>
            </a:custGeom>
            <a:no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4" name="Google Shape;28284;p80"/>
            <p:cNvSpPr/>
            <p:nvPr/>
          </p:nvSpPr>
          <p:spPr>
            <a:xfrm>
              <a:off x="2281441" y="1072498"/>
              <a:ext cx="848742" cy="1079784"/>
            </a:xfrm>
            <a:custGeom>
              <a:avLst/>
              <a:gdLst/>
              <a:ahLst/>
              <a:cxnLst/>
              <a:rect l="l" t="t" r="r" b="b"/>
              <a:pathLst>
                <a:path w="39777" h="50605" fill="none" extrusionOk="0">
                  <a:moveTo>
                    <a:pt x="1" y="50605"/>
                  </a:moveTo>
                  <a:cubicBezTo>
                    <a:pt x="6157" y="34025"/>
                    <a:pt x="19875" y="26005"/>
                    <a:pt x="29596" y="19011"/>
                  </a:cubicBezTo>
                  <a:cubicBezTo>
                    <a:pt x="39317" y="12017"/>
                    <a:pt x="39777" y="1"/>
                    <a:pt x="39777" y="1"/>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5" name="Google Shape;28285;p80"/>
            <p:cNvSpPr/>
            <p:nvPr/>
          </p:nvSpPr>
          <p:spPr>
            <a:xfrm>
              <a:off x="2683054" y="1092663"/>
              <a:ext cx="954192" cy="550273"/>
            </a:xfrm>
            <a:custGeom>
              <a:avLst/>
              <a:gdLst/>
              <a:ahLst/>
              <a:cxnLst/>
              <a:rect l="l" t="t" r="r" b="b"/>
              <a:pathLst>
                <a:path w="44719" h="25789" fill="none" extrusionOk="0">
                  <a:moveTo>
                    <a:pt x="44719" y="1"/>
                  </a:moveTo>
                  <a:cubicBezTo>
                    <a:pt x="23926" y="18120"/>
                    <a:pt x="7859" y="19551"/>
                    <a:pt x="1" y="25789"/>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6" name="Google Shape;28286;p80"/>
            <p:cNvSpPr/>
            <p:nvPr/>
          </p:nvSpPr>
          <p:spPr>
            <a:xfrm>
              <a:off x="1965097" y="1959285"/>
              <a:ext cx="266804" cy="318078"/>
            </a:xfrm>
            <a:custGeom>
              <a:avLst/>
              <a:gdLst/>
              <a:ahLst/>
              <a:cxnLst/>
              <a:rect l="l" t="t" r="r" b="b"/>
              <a:pathLst>
                <a:path w="12504" h="14907" fill="none" extrusionOk="0">
                  <a:moveTo>
                    <a:pt x="1" y="1"/>
                  </a:moveTo>
                  <a:cubicBezTo>
                    <a:pt x="12152" y="3268"/>
                    <a:pt x="12503" y="14907"/>
                    <a:pt x="12503" y="14907"/>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7" name="Google Shape;28287;p80"/>
            <p:cNvSpPr/>
            <p:nvPr/>
          </p:nvSpPr>
          <p:spPr>
            <a:xfrm>
              <a:off x="2072280" y="1738601"/>
              <a:ext cx="73188" cy="329600"/>
            </a:xfrm>
            <a:custGeom>
              <a:avLst/>
              <a:gdLst/>
              <a:ahLst/>
              <a:cxnLst/>
              <a:rect l="l" t="t" r="r" b="b"/>
              <a:pathLst>
                <a:path w="3430" h="15447" fill="none" extrusionOk="0">
                  <a:moveTo>
                    <a:pt x="783" y="0"/>
                  </a:moveTo>
                  <a:cubicBezTo>
                    <a:pt x="0" y="8425"/>
                    <a:pt x="3430" y="15446"/>
                    <a:pt x="3430" y="15446"/>
                  </a:cubicBezTo>
                </a:path>
              </a:pathLst>
            </a:custGeom>
            <a:solidFill>
              <a:schemeClr val="dk2"/>
            </a:solidFill>
            <a:ln w="16875" cap="rnd" cmpd="sng">
              <a:solidFill>
                <a:srgbClr val="672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8" name="Google Shape;28288;p80"/>
            <p:cNvSpPr/>
            <p:nvPr/>
          </p:nvSpPr>
          <p:spPr>
            <a:xfrm>
              <a:off x="3902340" y="944573"/>
              <a:ext cx="470748" cy="780184"/>
            </a:xfrm>
            <a:custGeom>
              <a:avLst/>
              <a:gdLst/>
              <a:ahLst/>
              <a:cxnLst/>
              <a:rect l="l" t="t" r="r" b="b"/>
              <a:pathLst>
                <a:path w="22062" h="36564" fill="none" extrusionOk="0">
                  <a:moveTo>
                    <a:pt x="22062" y="1"/>
                  </a:moveTo>
                  <a:cubicBezTo>
                    <a:pt x="15770" y="8588"/>
                    <a:pt x="17930" y="19956"/>
                    <a:pt x="0" y="36563"/>
                  </a:cubicBezTo>
                </a:path>
              </a:pathLst>
            </a:custGeom>
            <a:noFill/>
            <a:ln w="16875" cap="rnd" cmpd="sng">
              <a:solidFill>
                <a:srgbClr val="929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9" name="Google Shape;28289;p80"/>
            <p:cNvSpPr/>
            <p:nvPr/>
          </p:nvSpPr>
          <p:spPr>
            <a:xfrm>
              <a:off x="2124133" y="649568"/>
              <a:ext cx="227607" cy="581383"/>
            </a:xfrm>
            <a:custGeom>
              <a:avLst/>
              <a:gdLst/>
              <a:ahLst/>
              <a:cxnLst/>
              <a:rect l="l" t="t" r="r" b="b"/>
              <a:pathLst>
                <a:path w="10667" h="27247" fill="none" extrusionOk="0">
                  <a:moveTo>
                    <a:pt x="1" y="0"/>
                  </a:moveTo>
                  <a:cubicBezTo>
                    <a:pt x="2080" y="13151"/>
                    <a:pt x="10370" y="19280"/>
                    <a:pt x="10667" y="27246"/>
                  </a:cubicBezTo>
                </a:path>
              </a:pathLst>
            </a:custGeom>
            <a:noFill/>
            <a:ln w="16875" cap="rnd" cmpd="sng">
              <a:solidFill>
                <a:srgbClr val="929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0" name="Google Shape;28290;p80"/>
            <p:cNvSpPr/>
            <p:nvPr/>
          </p:nvSpPr>
          <p:spPr>
            <a:xfrm>
              <a:off x="3147488" y="1612405"/>
              <a:ext cx="324415" cy="531837"/>
            </a:xfrm>
            <a:custGeom>
              <a:avLst/>
              <a:gdLst/>
              <a:ahLst/>
              <a:cxnLst/>
              <a:rect l="l" t="t" r="r" b="b"/>
              <a:pathLst>
                <a:path w="15204" h="24925" fill="none" extrusionOk="0">
                  <a:moveTo>
                    <a:pt x="15204" y="1"/>
                  </a:moveTo>
                  <a:cubicBezTo>
                    <a:pt x="10748" y="5266"/>
                    <a:pt x="10559" y="16635"/>
                    <a:pt x="1" y="24925"/>
                  </a:cubicBezTo>
                </a:path>
              </a:pathLst>
            </a:custGeom>
            <a:noFill/>
            <a:ln w="16875" cap="rnd" cmpd="sng">
              <a:solidFill>
                <a:srgbClr val="929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1" name="Google Shape;28291;p80"/>
            <p:cNvSpPr/>
            <p:nvPr/>
          </p:nvSpPr>
          <p:spPr>
            <a:xfrm>
              <a:off x="2351730" y="1230958"/>
              <a:ext cx="292729" cy="493814"/>
            </a:xfrm>
            <a:custGeom>
              <a:avLst/>
              <a:gdLst/>
              <a:ahLst/>
              <a:cxnLst/>
              <a:rect l="l" t="t" r="r" b="b"/>
              <a:pathLst>
                <a:path w="13719" h="23143" fill="none" extrusionOk="0">
                  <a:moveTo>
                    <a:pt x="1" y="23142"/>
                  </a:moveTo>
                  <a:cubicBezTo>
                    <a:pt x="8399" y="11828"/>
                    <a:pt x="12395" y="8020"/>
                    <a:pt x="13719" y="0"/>
                  </a:cubicBezTo>
                </a:path>
              </a:pathLst>
            </a:custGeom>
            <a:noFill/>
            <a:ln w="16875" cap="rnd" cmpd="sng">
              <a:solidFill>
                <a:srgbClr val="929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2" name="Google Shape;28292;p80"/>
            <p:cNvSpPr/>
            <p:nvPr/>
          </p:nvSpPr>
          <p:spPr>
            <a:xfrm>
              <a:off x="4150679" y="1119741"/>
              <a:ext cx="53024" cy="278902"/>
            </a:xfrm>
            <a:custGeom>
              <a:avLst/>
              <a:gdLst/>
              <a:ahLst/>
              <a:cxnLst/>
              <a:rect l="l" t="t" r="r" b="b"/>
              <a:pathLst>
                <a:path w="2485" h="13071" fill="none" extrusionOk="0">
                  <a:moveTo>
                    <a:pt x="1" y="1"/>
                  </a:moveTo>
                  <a:cubicBezTo>
                    <a:pt x="2485" y="5212"/>
                    <a:pt x="2053" y="9614"/>
                    <a:pt x="838" y="13070"/>
                  </a:cubicBezTo>
                </a:path>
              </a:pathLst>
            </a:custGeom>
            <a:noFill/>
            <a:ln w="16875" cap="rnd" cmpd="sng">
              <a:solidFill>
                <a:srgbClr val="929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3" name="Google Shape;28293;p80"/>
            <p:cNvSpPr/>
            <p:nvPr/>
          </p:nvSpPr>
          <p:spPr>
            <a:xfrm>
              <a:off x="3471899" y="2186903"/>
              <a:ext cx="430441" cy="647060"/>
            </a:xfrm>
            <a:custGeom>
              <a:avLst/>
              <a:gdLst/>
              <a:ahLst/>
              <a:cxnLst/>
              <a:rect l="l" t="t" r="r" b="b"/>
              <a:pathLst>
                <a:path w="20173" h="30325" fill="none" extrusionOk="0">
                  <a:moveTo>
                    <a:pt x="1" y="30325"/>
                  </a:moveTo>
                  <a:cubicBezTo>
                    <a:pt x="1" y="30325"/>
                    <a:pt x="4699" y="24222"/>
                    <a:pt x="9641" y="14312"/>
                  </a:cubicBezTo>
                  <a:cubicBezTo>
                    <a:pt x="14609" y="4375"/>
                    <a:pt x="20172" y="0"/>
                    <a:pt x="20172" y="0"/>
                  </a:cubicBezTo>
                </a:path>
              </a:pathLst>
            </a:custGeom>
            <a:noFill/>
            <a:ln w="16875" cap="rnd" cmpd="sng">
              <a:solidFill>
                <a:srgbClr val="929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4" name="Google Shape;28294;p80"/>
            <p:cNvSpPr/>
            <p:nvPr/>
          </p:nvSpPr>
          <p:spPr>
            <a:xfrm>
              <a:off x="2861679" y="3496619"/>
              <a:ext cx="1971158" cy="541055"/>
            </a:xfrm>
            <a:custGeom>
              <a:avLst/>
              <a:gdLst/>
              <a:ahLst/>
              <a:cxnLst/>
              <a:rect l="l" t="t" r="r" b="b"/>
              <a:pathLst>
                <a:path w="92380" h="25357" fill="none" extrusionOk="0">
                  <a:moveTo>
                    <a:pt x="1" y="14313"/>
                  </a:moveTo>
                  <a:cubicBezTo>
                    <a:pt x="16608" y="2917"/>
                    <a:pt x="22414" y="1"/>
                    <a:pt x="35780" y="4591"/>
                  </a:cubicBezTo>
                  <a:cubicBezTo>
                    <a:pt x="49120" y="9155"/>
                    <a:pt x="61002" y="10100"/>
                    <a:pt x="74773" y="14691"/>
                  </a:cubicBezTo>
                  <a:cubicBezTo>
                    <a:pt x="88545" y="19254"/>
                    <a:pt x="92380" y="25357"/>
                    <a:pt x="92380" y="25357"/>
                  </a:cubicBezTo>
                </a:path>
              </a:pathLst>
            </a:custGeom>
            <a:noFill/>
            <a:ln w="16875" cap="rnd" cmpd="sng">
              <a:solidFill>
                <a:srgbClr val="929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5" name="Google Shape;28295;p80"/>
            <p:cNvSpPr/>
            <p:nvPr/>
          </p:nvSpPr>
          <p:spPr>
            <a:xfrm>
              <a:off x="4111501" y="3651046"/>
              <a:ext cx="688561" cy="106047"/>
            </a:xfrm>
            <a:custGeom>
              <a:avLst/>
              <a:gdLst/>
              <a:ahLst/>
              <a:cxnLst/>
              <a:rect l="l" t="t" r="r" b="b"/>
              <a:pathLst>
                <a:path w="32270" h="4970" fill="none" extrusionOk="0">
                  <a:moveTo>
                    <a:pt x="32269" y="1"/>
                  </a:moveTo>
                  <a:cubicBezTo>
                    <a:pt x="21792" y="4969"/>
                    <a:pt x="0" y="3160"/>
                    <a:pt x="0" y="3160"/>
                  </a:cubicBezTo>
                </a:path>
              </a:pathLst>
            </a:custGeom>
            <a:noFill/>
            <a:ln w="16875" cap="rnd" cmpd="sng">
              <a:solidFill>
                <a:srgbClr val="929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6" name="Google Shape;28296;p80"/>
            <p:cNvSpPr/>
            <p:nvPr/>
          </p:nvSpPr>
          <p:spPr>
            <a:xfrm>
              <a:off x="5835530" y="875436"/>
              <a:ext cx="866601" cy="193616"/>
            </a:xfrm>
            <a:custGeom>
              <a:avLst/>
              <a:gdLst/>
              <a:ahLst/>
              <a:cxnLst/>
              <a:rect l="l" t="t" r="r" b="b"/>
              <a:pathLst>
                <a:path w="40614" h="9074" fill="none" extrusionOk="0">
                  <a:moveTo>
                    <a:pt x="40614" y="4483"/>
                  </a:moveTo>
                  <a:cubicBezTo>
                    <a:pt x="25708" y="9073"/>
                    <a:pt x="6697" y="0"/>
                    <a:pt x="0" y="4726"/>
                  </a:cubicBezTo>
                </a:path>
              </a:pathLst>
            </a:custGeom>
            <a:noFill/>
            <a:ln w="16875" cap="rnd" cmpd="sng">
              <a:solidFill>
                <a:srgbClr val="929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7" name="Google Shape;28297;p80"/>
            <p:cNvSpPr/>
            <p:nvPr/>
          </p:nvSpPr>
          <p:spPr>
            <a:xfrm>
              <a:off x="2385744" y="3491434"/>
              <a:ext cx="180366" cy="520315"/>
            </a:xfrm>
            <a:custGeom>
              <a:avLst/>
              <a:gdLst/>
              <a:ahLst/>
              <a:cxnLst/>
              <a:rect l="l" t="t" r="r" b="b"/>
              <a:pathLst>
                <a:path w="8453" h="24385" fill="none" extrusionOk="0">
                  <a:moveTo>
                    <a:pt x="7426" y="1"/>
                  </a:moveTo>
                  <a:cubicBezTo>
                    <a:pt x="8452" y="11180"/>
                    <a:pt x="0" y="24385"/>
                    <a:pt x="0" y="24385"/>
                  </a:cubicBezTo>
                </a:path>
              </a:pathLst>
            </a:custGeom>
            <a:noFill/>
            <a:ln w="16875" cap="rnd" cmpd="sng">
              <a:solidFill>
                <a:srgbClr val="929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8" name="Google Shape;28298;p80"/>
            <p:cNvSpPr/>
            <p:nvPr/>
          </p:nvSpPr>
          <p:spPr>
            <a:xfrm>
              <a:off x="1464942" y="308450"/>
              <a:ext cx="1000857" cy="4205002"/>
            </a:xfrm>
            <a:custGeom>
              <a:avLst/>
              <a:gdLst/>
              <a:ahLst/>
              <a:cxnLst/>
              <a:rect l="l" t="t" r="r" b="b"/>
              <a:pathLst>
                <a:path w="46906" h="197071" extrusionOk="0">
                  <a:moveTo>
                    <a:pt x="46906" y="0"/>
                  </a:moveTo>
                  <a:lnTo>
                    <a:pt x="43098" y="5320"/>
                  </a:lnTo>
                  <a:cubicBezTo>
                    <a:pt x="43098" y="5320"/>
                    <a:pt x="39669" y="16958"/>
                    <a:pt x="40047" y="28570"/>
                  </a:cubicBezTo>
                  <a:cubicBezTo>
                    <a:pt x="40452" y="40208"/>
                    <a:pt x="43287" y="49524"/>
                    <a:pt x="38697" y="64970"/>
                  </a:cubicBezTo>
                  <a:cubicBezTo>
                    <a:pt x="34106" y="80416"/>
                    <a:pt x="36806" y="87464"/>
                    <a:pt x="29920" y="101587"/>
                  </a:cubicBezTo>
                  <a:cubicBezTo>
                    <a:pt x="23062" y="115683"/>
                    <a:pt x="17364" y="119301"/>
                    <a:pt x="11639" y="140850"/>
                  </a:cubicBezTo>
                  <a:cubicBezTo>
                    <a:pt x="5914" y="162371"/>
                    <a:pt x="1" y="177790"/>
                    <a:pt x="1" y="177790"/>
                  </a:cubicBezTo>
                  <a:lnTo>
                    <a:pt x="1567" y="197071"/>
                  </a:lnTo>
                  <a:cubicBezTo>
                    <a:pt x="18309" y="170013"/>
                    <a:pt x="14880" y="144468"/>
                    <a:pt x="23251" y="125782"/>
                  </a:cubicBezTo>
                  <a:cubicBezTo>
                    <a:pt x="31649" y="107095"/>
                    <a:pt x="38129" y="103666"/>
                    <a:pt x="38508" y="88787"/>
                  </a:cubicBezTo>
                  <a:cubicBezTo>
                    <a:pt x="38886" y="73935"/>
                    <a:pt x="43854" y="60974"/>
                    <a:pt x="43476" y="49146"/>
                  </a:cubicBezTo>
                  <a:cubicBezTo>
                    <a:pt x="43098" y="37346"/>
                    <a:pt x="40101" y="29704"/>
                    <a:pt x="43476" y="14852"/>
                  </a:cubicBezTo>
                  <a:lnTo>
                    <a:pt x="469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9" name="Google Shape;28299;p80"/>
            <p:cNvSpPr/>
            <p:nvPr/>
          </p:nvSpPr>
          <p:spPr>
            <a:xfrm>
              <a:off x="1688506" y="1230958"/>
              <a:ext cx="4307593" cy="3318856"/>
            </a:xfrm>
            <a:custGeom>
              <a:avLst/>
              <a:gdLst/>
              <a:ahLst/>
              <a:cxnLst/>
              <a:rect l="l" t="t" r="r" b="b"/>
              <a:pathLst>
                <a:path w="201879" h="155541" extrusionOk="0">
                  <a:moveTo>
                    <a:pt x="201878" y="0"/>
                  </a:moveTo>
                  <a:cubicBezTo>
                    <a:pt x="201878" y="1"/>
                    <a:pt x="195856" y="1729"/>
                    <a:pt x="187000" y="5725"/>
                  </a:cubicBezTo>
                  <a:cubicBezTo>
                    <a:pt x="178142" y="9722"/>
                    <a:pt x="164425" y="24033"/>
                    <a:pt x="153272" y="34619"/>
                  </a:cubicBezTo>
                  <a:cubicBezTo>
                    <a:pt x="142120" y="45177"/>
                    <a:pt x="124946" y="50065"/>
                    <a:pt x="110094" y="55276"/>
                  </a:cubicBezTo>
                  <a:cubicBezTo>
                    <a:pt x="95215" y="60515"/>
                    <a:pt x="84657" y="69507"/>
                    <a:pt x="77771" y="81794"/>
                  </a:cubicBezTo>
                  <a:cubicBezTo>
                    <a:pt x="70912" y="94053"/>
                    <a:pt x="60624" y="102100"/>
                    <a:pt x="43476" y="120382"/>
                  </a:cubicBezTo>
                  <a:cubicBezTo>
                    <a:pt x="26329" y="138663"/>
                    <a:pt x="11153" y="141552"/>
                    <a:pt x="1" y="155540"/>
                  </a:cubicBezTo>
                  <a:lnTo>
                    <a:pt x="33215" y="151354"/>
                  </a:lnTo>
                  <a:cubicBezTo>
                    <a:pt x="33215" y="151354"/>
                    <a:pt x="46933" y="140688"/>
                    <a:pt x="56654" y="138393"/>
                  </a:cubicBezTo>
                  <a:cubicBezTo>
                    <a:pt x="58117" y="138047"/>
                    <a:pt x="59733" y="137896"/>
                    <a:pt x="61472" y="137896"/>
                  </a:cubicBezTo>
                  <a:cubicBezTo>
                    <a:pt x="71286" y="137896"/>
                    <a:pt x="85013" y="142706"/>
                    <a:pt x="97240" y="144496"/>
                  </a:cubicBezTo>
                  <a:cubicBezTo>
                    <a:pt x="99464" y="144821"/>
                    <a:pt x="100701" y="144969"/>
                    <a:pt x="101136" y="144969"/>
                  </a:cubicBezTo>
                  <a:cubicBezTo>
                    <a:pt x="103519" y="144969"/>
                    <a:pt x="81897" y="140550"/>
                    <a:pt x="66645" y="136692"/>
                  </a:cubicBezTo>
                  <a:cubicBezTo>
                    <a:pt x="64156" y="136057"/>
                    <a:pt x="61716" y="135784"/>
                    <a:pt x="59360" y="135784"/>
                  </a:cubicBezTo>
                  <a:cubicBezTo>
                    <a:pt x="44667" y="135784"/>
                    <a:pt x="33215" y="146413"/>
                    <a:pt x="33215" y="146413"/>
                  </a:cubicBezTo>
                  <a:cubicBezTo>
                    <a:pt x="33215" y="146413"/>
                    <a:pt x="36375" y="141822"/>
                    <a:pt x="42072" y="135828"/>
                  </a:cubicBezTo>
                  <a:cubicBezTo>
                    <a:pt x="47770" y="129806"/>
                    <a:pt x="73234" y="103504"/>
                    <a:pt x="81227" y="90084"/>
                  </a:cubicBezTo>
                  <a:cubicBezTo>
                    <a:pt x="89220" y="76636"/>
                    <a:pt x="93514" y="69183"/>
                    <a:pt x="104963" y="62621"/>
                  </a:cubicBezTo>
                  <a:cubicBezTo>
                    <a:pt x="116413" y="56032"/>
                    <a:pt x="130697" y="53170"/>
                    <a:pt x="140716" y="48039"/>
                  </a:cubicBezTo>
                  <a:cubicBezTo>
                    <a:pt x="150707" y="42882"/>
                    <a:pt x="161589" y="33728"/>
                    <a:pt x="171014" y="21144"/>
                  </a:cubicBezTo>
                  <a:cubicBezTo>
                    <a:pt x="180437" y="8588"/>
                    <a:pt x="201877" y="1"/>
                    <a:pt x="201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0" name="Google Shape;28300;p80"/>
            <p:cNvSpPr/>
            <p:nvPr/>
          </p:nvSpPr>
          <p:spPr>
            <a:xfrm>
              <a:off x="4647377" y="806278"/>
              <a:ext cx="1531520" cy="1371937"/>
            </a:xfrm>
            <a:custGeom>
              <a:avLst/>
              <a:gdLst/>
              <a:ahLst/>
              <a:cxnLst/>
              <a:rect l="l" t="t" r="r" b="b"/>
              <a:pathLst>
                <a:path w="71776" h="64297" extrusionOk="0">
                  <a:moveTo>
                    <a:pt x="71776" y="1"/>
                  </a:moveTo>
                  <a:lnTo>
                    <a:pt x="71776" y="1"/>
                  </a:lnTo>
                  <a:cubicBezTo>
                    <a:pt x="71775" y="1"/>
                    <a:pt x="71475" y="69"/>
                    <a:pt x="70856" y="284"/>
                  </a:cubicBezTo>
                  <a:lnTo>
                    <a:pt x="70856" y="284"/>
                  </a:lnTo>
                  <a:cubicBezTo>
                    <a:pt x="71447" y="94"/>
                    <a:pt x="71775" y="1"/>
                    <a:pt x="71776" y="1"/>
                  </a:cubicBezTo>
                  <a:close/>
                  <a:moveTo>
                    <a:pt x="70856" y="284"/>
                  </a:moveTo>
                  <a:lnTo>
                    <a:pt x="70856" y="284"/>
                  </a:lnTo>
                  <a:cubicBezTo>
                    <a:pt x="67494" y="1365"/>
                    <a:pt x="55632" y="5585"/>
                    <a:pt x="47364" y="13692"/>
                  </a:cubicBezTo>
                  <a:cubicBezTo>
                    <a:pt x="37643" y="23224"/>
                    <a:pt x="25762" y="36537"/>
                    <a:pt x="16311" y="48499"/>
                  </a:cubicBezTo>
                  <a:cubicBezTo>
                    <a:pt x="6859" y="60462"/>
                    <a:pt x="0" y="64296"/>
                    <a:pt x="0" y="64296"/>
                  </a:cubicBezTo>
                  <a:lnTo>
                    <a:pt x="10019" y="60327"/>
                  </a:lnTo>
                  <a:lnTo>
                    <a:pt x="14609" y="54521"/>
                  </a:lnTo>
                  <a:cubicBezTo>
                    <a:pt x="28705" y="38211"/>
                    <a:pt x="40128" y="19605"/>
                    <a:pt x="53089" y="10451"/>
                  </a:cubicBezTo>
                  <a:cubicBezTo>
                    <a:pt x="63081" y="3394"/>
                    <a:pt x="68773" y="1007"/>
                    <a:pt x="70856" y="284"/>
                  </a:cubicBezTo>
                  <a:close/>
                </a:path>
              </a:pathLst>
            </a:custGeom>
            <a:solidFill>
              <a:srgbClr val="67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1" name="Google Shape;28301;p80"/>
            <p:cNvSpPr/>
            <p:nvPr/>
          </p:nvSpPr>
          <p:spPr>
            <a:xfrm>
              <a:off x="1895960" y="2011735"/>
              <a:ext cx="406223" cy="265631"/>
            </a:xfrm>
            <a:custGeom>
              <a:avLst/>
              <a:gdLst/>
              <a:ahLst/>
              <a:cxnLst/>
              <a:rect l="l" t="t" r="r" b="b"/>
              <a:pathLst>
                <a:path w="19038" h="12449" fill="none" extrusionOk="0">
                  <a:moveTo>
                    <a:pt x="8965" y="729"/>
                  </a:moveTo>
                  <a:lnTo>
                    <a:pt x="0" y="12449"/>
                  </a:lnTo>
                  <a:lnTo>
                    <a:pt x="9532" y="12449"/>
                  </a:lnTo>
                  <a:lnTo>
                    <a:pt x="19038" y="12449"/>
                  </a:lnTo>
                  <a:lnTo>
                    <a:pt x="9532" y="0"/>
                  </a:lnTo>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2" name="Google Shape;28302;p80"/>
            <p:cNvSpPr/>
            <p:nvPr/>
          </p:nvSpPr>
          <p:spPr>
            <a:xfrm>
              <a:off x="1898264" y="2296946"/>
              <a:ext cx="400462" cy="718519"/>
            </a:xfrm>
            <a:custGeom>
              <a:avLst/>
              <a:gdLst/>
              <a:ahLst/>
              <a:cxnLst/>
              <a:rect l="l" t="t" r="r" b="b"/>
              <a:pathLst>
                <a:path w="18768" h="33674" extrusionOk="0">
                  <a:moveTo>
                    <a:pt x="0" y="1"/>
                  </a:moveTo>
                  <a:lnTo>
                    <a:pt x="0" y="33674"/>
                  </a:lnTo>
                  <a:lnTo>
                    <a:pt x="18768" y="33674"/>
                  </a:lnTo>
                  <a:lnTo>
                    <a:pt x="18768" y="1"/>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3" name="Google Shape;28303;p80"/>
            <p:cNvSpPr/>
            <p:nvPr/>
          </p:nvSpPr>
          <p:spPr>
            <a:xfrm>
              <a:off x="1898264" y="2296946"/>
              <a:ext cx="400462" cy="155593"/>
            </a:xfrm>
            <a:custGeom>
              <a:avLst/>
              <a:gdLst/>
              <a:ahLst/>
              <a:cxnLst/>
              <a:rect l="l" t="t" r="r" b="b"/>
              <a:pathLst>
                <a:path w="18768" h="7292" extrusionOk="0">
                  <a:moveTo>
                    <a:pt x="0" y="1"/>
                  </a:moveTo>
                  <a:lnTo>
                    <a:pt x="0" y="7292"/>
                  </a:lnTo>
                  <a:lnTo>
                    <a:pt x="18768" y="7292"/>
                  </a:lnTo>
                  <a:lnTo>
                    <a:pt x="18768" y="1"/>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4" name="Google Shape;28304;p80"/>
            <p:cNvSpPr/>
            <p:nvPr/>
          </p:nvSpPr>
          <p:spPr>
            <a:xfrm>
              <a:off x="1898264" y="2859344"/>
              <a:ext cx="400462" cy="155572"/>
            </a:xfrm>
            <a:custGeom>
              <a:avLst/>
              <a:gdLst/>
              <a:ahLst/>
              <a:cxnLst/>
              <a:rect l="l" t="t" r="r" b="b"/>
              <a:pathLst>
                <a:path w="18768" h="7291" extrusionOk="0">
                  <a:moveTo>
                    <a:pt x="0" y="0"/>
                  </a:moveTo>
                  <a:lnTo>
                    <a:pt x="0" y="7291"/>
                  </a:lnTo>
                  <a:lnTo>
                    <a:pt x="18768" y="7291"/>
                  </a:lnTo>
                  <a:lnTo>
                    <a:pt x="18768" y="0"/>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5" name="Google Shape;28305;p80"/>
            <p:cNvSpPr/>
            <p:nvPr/>
          </p:nvSpPr>
          <p:spPr>
            <a:xfrm>
              <a:off x="1866000" y="2269291"/>
              <a:ext cx="465563" cy="27675"/>
            </a:xfrm>
            <a:custGeom>
              <a:avLst/>
              <a:gdLst/>
              <a:ahLst/>
              <a:cxnLst/>
              <a:rect l="l" t="t" r="r" b="b"/>
              <a:pathLst>
                <a:path w="21819" h="1297" extrusionOk="0">
                  <a:moveTo>
                    <a:pt x="0" y="1"/>
                  </a:moveTo>
                  <a:cubicBezTo>
                    <a:pt x="0" y="703"/>
                    <a:pt x="567" y="1297"/>
                    <a:pt x="1269" y="1297"/>
                  </a:cubicBezTo>
                  <a:lnTo>
                    <a:pt x="20523" y="1297"/>
                  </a:lnTo>
                  <a:cubicBezTo>
                    <a:pt x="21225" y="1297"/>
                    <a:pt x="21819" y="730"/>
                    <a:pt x="21819"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6" name="Google Shape;28306;p80"/>
            <p:cNvSpPr/>
            <p:nvPr/>
          </p:nvSpPr>
          <p:spPr>
            <a:xfrm>
              <a:off x="1865424" y="3001651"/>
              <a:ext cx="466139" cy="27696"/>
            </a:xfrm>
            <a:custGeom>
              <a:avLst/>
              <a:gdLst/>
              <a:ahLst/>
              <a:cxnLst/>
              <a:rect l="l" t="t" r="r" b="b"/>
              <a:pathLst>
                <a:path w="21846" h="1298" extrusionOk="0">
                  <a:moveTo>
                    <a:pt x="20597" y="0"/>
                  </a:moveTo>
                  <a:cubicBezTo>
                    <a:pt x="20582" y="0"/>
                    <a:pt x="20566" y="0"/>
                    <a:pt x="20550" y="1"/>
                  </a:cubicBezTo>
                  <a:lnTo>
                    <a:pt x="1296" y="1"/>
                  </a:lnTo>
                  <a:cubicBezTo>
                    <a:pt x="594" y="1"/>
                    <a:pt x="0" y="568"/>
                    <a:pt x="27" y="1297"/>
                  </a:cubicBezTo>
                  <a:lnTo>
                    <a:pt x="21846" y="1297"/>
                  </a:lnTo>
                  <a:cubicBezTo>
                    <a:pt x="21846" y="584"/>
                    <a:pt x="21303" y="0"/>
                    <a:pt x="20597"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7" name="Google Shape;28307;p80"/>
            <p:cNvSpPr/>
            <p:nvPr/>
          </p:nvSpPr>
          <p:spPr>
            <a:xfrm>
              <a:off x="1895960" y="3020685"/>
              <a:ext cx="406223" cy="253532"/>
            </a:xfrm>
            <a:custGeom>
              <a:avLst/>
              <a:gdLst/>
              <a:ahLst/>
              <a:cxnLst/>
              <a:rect l="l" t="t" r="r" b="b"/>
              <a:pathLst>
                <a:path w="19038" h="11882" fill="none" extrusionOk="0">
                  <a:moveTo>
                    <a:pt x="9532" y="11881"/>
                  </a:moveTo>
                  <a:lnTo>
                    <a:pt x="0" y="0"/>
                  </a:lnTo>
                  <a:lnTo>
                    <a:pt x="9532" y="0"/>
                  </a:lnTo>
                  <a:lnTo>
                    <a:pt x="19038" y="0"/>
                  </a:lnTo>
                  <a:close/>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8" name="Google Shape;28308;p80"/>
            <p:cNvSpPr/>
            <p:nvPr/>
          </p:nvSpPr>
          <p:spPr>
            <a:xfrm>
              <a:off x="2065943" y="3354868"/>
              <a:ext cx="65122" cy="65719"/>
            </a:xfrm>
            <a:custGeom>
              <a:avLst/>
              <a:gdLst/>
              <a:ahLst/>
              <a:cxnLst/>
              <a:rect l="l" t="t" r="r" b="b"/>
              <a:pathLst>
                <a:path w="3052" h="3080" extrusionOk="0">
                  <a:moveTo>
                    <a:pt x="1512" y="1"/>
                  </a:moveTo>
                  <a:cubicBezTo>
                    <a:pt x="675" y="1"/>
                    <a:pt x="0" y="676"/>
                    <a:pt x="0" y="1540"/>
                  </a:cubicBezTo>
                  <a:cubicBezTo>
                    <a:pt x="0" y="2377"/>
                    <a:pt x="675" y="3079"/>
                    <a:pt x="1512" y="3079"/>
                  </a:cubicBezTo>
                  <a:cubicBezTo>
                    <a:pt x="2377" y="3079"/>
                    <a:pt x="3052" y="2377"/>
                    <a:pt x="3052" y="1540"/>
                  </a:cubicBezTo>
                  <a:cubicBezTo>
                    <a:pt x="3052" y="676"/>
                    <a:pt x="2377" y="1"/>
                    <a:pt x="1512" y="1"/>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9" name="Google Shape;28309;p80"/>
            <p:cNvSpPr/>
            <p:nvPr/>
          </p:nvSpPr>
          <p:spPr>
            <a:xfrm>
              <a:off x="2037712" y="3252891"/>
              <a:ext cx="121581" cy="121602"/>
            </a:xfrm>
            <a:custGeom>
              <a:avLst/>
              <a:gdLst/>
              <a:ahLst/>
              <a:cxnLst/>
              <a:rect l="l" t="t" r="r" b="b"/>
              <a:pathLst>
                <a:path w="5698" h="5699" extrusionOk="0">
                  <a:moveTo>
                    <a:pt x="2835" y="0"/>
                  </a:moveTo>
                  <a:cubicBezTo>
                    <a:pt x="1269" y="0"/>
                    <a:pt x="0" y="1270"/>
                    <a:pt x="0" y="2863"/>
                  </a:cubicBezTo>
                  <a:cubicBezTo>
                    <a:pt x="0" y="4429"/>
                    <a:pt x="1269" y="5698"/>
                    <a:pt x="2835" y="5698"/>
                  </a:cubicBezTo>
                  <a:cubicBezTo>
                    <a:pt x="4402" y="5698"/>
                    <a:pt x="5698" y="4429"/>
                    <a:pt x="5698" y="2863"/>
                  </a:cubicBezTo>
                  <a:cubicBezTo>
                    <a:pt x="5698" y="1270"/>
                    <a:pt x="4402" y="0"/>
                    <a:pt x="2835"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0" name="Google Shape;28310;p80"/>
            <p:cNvSpPr/>
            <p:nvPr/>
          </p:nvSpPr>
          <p:spPr>
            <a:xfrm>
              <a:off x="2012916" y="3469861"/>
              <a:ext cx="173260" cy="454318"/>
            </a:xfrm>
            <a:custGeom>
              <a:avLst/>
              <a:gdLst/>
              <a:ahLst/>
              <a:cxnLst/>
              <a:rect l="l" t="t" r="r" b="b"/>
              <a:pathLst>
                <a:path w="8120" h="21292" extrusionOk="0">
                  <a:moveTo>
                    <a:pt x="4221" y="0"/>
                  </a:moveTo>
                  <a:cubicBezTo>
                    <a:pt x="4166" y="0"/>
                    <a:pt x="4109" y="4"/>
                    <a:pt x="4051" y="13"/>
                  </a:cubicBezTo>
                  <a:cubicBezTo>
                    <a:pt x="1" y="580"/>
                    <a:pt x="757" y="20589"/>
                    <a:pt x="757" y="20589"/>
                  </a:cubicBezTo>
                  <a:cubicBezTo>
                    <a:pt x="1947" y="21032"/>
                    <a:pt x="3107" y="21291"/>
                    <a:pt x="4218" y="21291"/>
                  </a:cubicBezTo>
                  <a:cubicBezTo>
                    <a:pt x="5477" y="21291"/>
                    <a:pt x="6673" y="20959"/>
                    <a:pt x="7778" y="20184"/>
                  </a:cubicBezTo>
                  <a:cubicBezTo>
                    <a:pt x="7778" y="20184"/>
                    <a:pt x="8119" y="0"/>
                    <a:pt x="4221" y="0"/>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1" name="Google Shape;28311;p80"/>
            <p:cNvSpPr/>
            <p:nvPr/>
          </p:nvSpPr>
          <p:spPr>
            <a:xfrm>
              <a:off x="2098207" y="3420569"/>
              <a:ext cx="21" cy="49567"/>
            </a:xfrm>
            <a:custGeom>
              <a:avLst/>
              <a:gdLst/>
              <a:ahLst/>
              <a:cxnLst/>
              <a:rect l="l" t="t" r="r" b="b"/>
              <a:pathLst>
                <a:path w="1" h="2323" fill="none" extrusionOk="0">
                  <a:moveTo>
                    <a:pt x="0" y="0"/>
                  </a:moveTo>
                  <a:lnTo>
                    <a:pt x="0" y="2323"/>
                  </a:lnTo>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2" name="Google Shape;28312;p80"/>
            <p:cNvSpPr/>
            <p:nvPr/>
          </p:nvSpPr>
          <p:spPr>
            <a:xfrm>
              <a:off x="2065943" y="3470117"/>
              <a:ext cx="87014" cy="475954"/>
            </a:xfrm>
            <a:custGeom>
              <a:avLst/>
              <a:gdLst/>
              <a:ahLst/>
              <a:cxnLst/>
              <a:rect l="l" t="t" r="r" b="b"/>
              <a:pathLst>
                <a:path w="4078" h="22306" fill="none" extrusionOk="0">
                  <a:moveTo>
                    <a:pt x="3052" y="22305"/>
                  </a:moveTo>
                  <a:cubicBezTo>
                    <a:pt x="4078" y="3727"/>
                    <a:pt x="1566" y="1"/>
                    <a:pt x="1566" y="1"/>
                  </a:cubicBezTo>
                  <a:cubicBezTo>
                    <a:pt x="1566" y="1"/>
                    <a:pt x="0" y="2593"/>
                    <a:pt x="0" y="22305"/>
                  </a:cubicBezTo>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3" name="Google Shape;28313;p80"/>
            <p:cNvSpPr/>
            <p:nvPr/>
          </p:nvSpPr>
          <p:spPr>
            <a:xfrm>
              <a:off x="3976087" y="2360342"/>
              <a:ext cx="406223" cy="274272"/>
            </a:xfrm>
            <a:custGeom>
              <a:avLst/>
              <a:gdLst/>
              <a:ahLst/>
              <a:cxnLst/>
              <a:rect l="l" t="t" r="r" b="b"/>
              <a:pathLst>
                <a:path w="19038" h="12854" fill="none" extrusionOk="0">
                  <a:moveTo>
                    <a:pt x="9506" y="0"/>
                  </a:moveTo>
                  <a:cubicBezTo>
                    <a:pt x="8723" y="0"/>
                    <a:pt x="7967" y="405"/>
                    <a:pt x="7534" y="1080"/>
                  </a:cubicBezTo>
                  <a:lnTo>
                    <a:pt x="1" y="12854"/>
                  </a:lnTo>
                  <a:lnTo>
                    <a:pt x="19038" y="12854"/>
                  </a:lnTo>
                  <a:lnTo>
                    <a:pt x="12827" y="3160"/>
                  </a:lnTo>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4" name="Google Shape;28314;p80"/>
            <p:cNvSpPr/>
            <p:nvPr/>
          </p:nvSpPr>
          <p:spPr>
            <a:xfrm>
              <a:off x="3978391" y="2658804"/>
              <a:ext cx="399886" cy="898309"/>
            </a:xfrm>
            <a:custGeom>
              <a:avLst/>
              <a:gdLst/>
              <a:ahLst/>
              <a:cxnLst/>
              <a:rect l="l" t="t" r="r" b="b"/>
              <a:pathLst>
                <a:path w="18741" h="42100" extrusionOk="0">
                  <a:moveTo>
                    <a:pt x="1" y="1"/>
                  </a:moveTo>
                  <a:lnTo>
                    <a:pt x="1" y="42099"/>
                  </a:lnTo>
                  <a:lnTo>
                    <a:pt x="18741" y="42099"/>
                  </a:lnTo>
                  <a:lnTo>
                    <a:pt x="18741" y="1"/>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5" name="Google Shape;28315;p80"/>
            <p:cNvSpPr/>
            <p:nvPr/>
          </p:nvSpPr>
          <p:spPr>
            <a:xfrm>
              <a:off x="4014112" y="2739485"/>
              <a:ext cx="328448" cy="736955"/>
            </a:xfrm>
            <a:custGeom>
              <a:avLst/>
              <a:gdLst/>
              <a:ahLst/>
              <a:cxnLst/>
              <a:rect l="l" t="t" r="r" b="b"/>
              <a:pathLst>
                <a:path w="15393" h="34538" extrusionOk="0">
                  <a:moveTo>
                    <a:pt x="13691" y="1513"/>
                  </a:moveTo>
                  <a:lnTo>
                    <a:pt x="13691" y="33025"/>
                  </a:lnTo>
                  <a:lnTo>
                    <a:pt x="1702" y="33025"/>
                  </a:lnTo>
                  <a:lnTo>
                    <a:pt x="1702" y="1513"/>
                  </a:lnTo>
                  <a:close/>
                  <a:moveTo>
                    <a:pt x="1" y="0"/>
                  </a:moveTo>
                  <a:lnTo>
                    <a:pt x="1" y="34538"/>
                  </a:lnTo>
                  <a:lnTo>
                    <a:pt x="15393" y="34538"/>
                  </a:lnTo>
                  <a:lnTo>
                    <a:pt x="15393" y="0"/>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6" name="Google Shape;28316;p80"/>
            <p:cNvSpPr/>
            <p:nvPr/>
          </p:nvSpPr>
          <p:spPr>
            <a:xfrm>
              <a:off x="3976087" y="3564049"/>
              <a:ext cx="406223" cy="218965"/>
            </a:xfrm>
            <a:custGeom>
              <a:avLst/>
              <a:gdLst/>
              <a:ahLst/>
              <a:cxnLst/>
              <a:rect l="l" t="t" r="r" b="b"/>
              <a:pathLst>
                <a:path w="19038" h="10262" fill="none" extrusionOk="0">
                  <a:moveTo>
                    <a:pt x="9506" y="10261"/>
                  </a:moveTo>
                  <a:lnTo>
                    <a:pt x="1" y="0"/>
                  </a:lnTo>
                  <a:lnTo>
                    <a:pt x="9506" y="0"/>
                  </a:lnTo>
                  <a:lnTo>
                    <a:pt x="19038" y="0"/>
                  </a:lnTo>
                  <a:close/>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7" name="Google Shape;28317;p80"/>
            <p:cNvSpPr/>
            <p:nvPr/>
          </p:nvSpPr>
          <p:spPr>
            <a:xfrm>
              <a:off x="3951312" y="2625388"/>
              <a:ext cx="455790" cy="47839"/>
            </a:xfrm>
            <a:custGeom>
              <a:avLst/>
              <a:gdLst/>
              <a:ahLst/>
              <a:cxnLst/>
              <a:rect l="l" t="t" r="r" b="b"/>
              <a:pathLst>
                <a:path w="21361" h="2242" extrusionOk="0">
                  <a:moveTo>
                    <a:pt x="1108" y="1"/>
                  </a:moveTo>
                  <a:cubicBezTo>
                    <a:pt x="486" y="1"/>
                    <a:pt x="0" y="514"/>
                    <a:pt x="0" y="1135"/>
                  </a:cubicBezTo>
                  <a:cubicBezTo>
                    <a:pt x="0" y="1729"/>
                    <a:pt x="486" y="2242"/>
                    <a:pt x="1108" y="2242"/>
                  </a:cubicBezTo>
                  <a:lnTo>
                    <a:pt x="20226" y="2242"/>
                  </a:lnTo>
                  <a:cubicBezTo>
                    <a:pt x="20847" y="2242"/>
                    <a:pt x="21360" y="1729"/>
                    <a:pt x="21360" y="1135"/>
                  </a:cubicBezTo>
                  <a:cubicBezTo>
                    <a:pt x="21333" y="514"/>
                    <a:pt x="20847" y="1"/>
                    <a:pt x="20226"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8" name="Google Shape;28318;p80"/>
            <p:cNvSpPr/>
            <p:nvPr/>
          </p:nvSpPr>
          <p:spPr>
            <a:xfrm>
              <a:off x="3951312" y="3533514"/>
              <a:ext cx="455790" cy="47263"/>
            </a:xfrm>
            <a:custGeom>
              <a:avLst/>
              <a:gdLst/>
              <a:ahLst/>
              <a:cxnLst/>
              <a:rect l="l" t="t" r="r" b="b"/>
              <a:pathLst>
                <a:path w="21361" h="2215" extrusionOk="0">
                  <a:moveTo>
                    <a:pt x="1108" y="0"/>
                  </a:moveTo>
                  <a:cubicBezTo>
                    <a:pt x="486" y="0"/>
                    <a:pt x="0" y="486"/>
                    <a:pt x="0" y="1107"/>
                  </a:cubicBezTo>
                  <a:cubicBezTo>
                    <a:pt x="0" y="1728"/>
                    <a:pt x="486" y="2214"/>
                    <a:pt x="1108" y="2214"/>
                  </a:cubicBezTo>
                  <a:lnTo>
                    <a:pt x="20226" y="2214"/>
                  </a:lnTo>
                  <a:cubicBezTo>
                    <a:pt x="20847" y="2214"/>
                    <a:pt x="21360" y="1728"/>
                    <a:pt x="21360" y="1107"/>
                  </a:cubicBezTo>
                  <a:cubicBezTo>
                    <a:pt x="21333" y="486"/>
                    <a:pt x="20847" y="0"/>
                    <a:pt x="20226"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9" name="Google Shape;28319;p80"/>
            <p:cNvSpPr/>
            <p:nvPr/>
          </p:nvSpPr>
          <p:spPr>
            <a:xfrm>
              <a:off x="4117839" y="3895373"/>
              <a:ext cx="21" cy="228759"/>
            </a:xfrm>
            <a:custGeom>
              <a:avLst/>
              <a:gdLst/>
              <a:ahLst/>
              <a:cxnLst/>
              <a:rect l="l" t="t" r="r" b="b"/>
              <a:pathLst>
                <a:path w="1" h="10721" fill="none" extrusionOk="0">
                  <a:moveTo>
                    <a:pt x="0" y="0"/>
                  </a:moveTo>
                  <a:lnTo>
                    <a:pt x="0" y="10721"/>
                  </a:lnTo>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0" name="Google Shape;28320;p80"/>
            <p:cNvSpPr/>
            <p:nvPr/>
          </p:nvSpPr>
          <p:spPr>
            <a:xfrm>
              <a:off x="4139732" y="3902286"/>
              <a:ext cx="21" cy="232792"/>
            </a:xfrm>
            <a:custGeom>
              <a:avLst/>
              <a:gdLst/>
              <a:ahLst/>
              <a:cxnLst/>
              <a:rect l="l" t="t" r="r" b="b"/>
              <a:pathLst>
                <a:path w="1" h="10910" fill="none" extrusionOk="0">
                  <a:moveTo>
                    <a:pt x="0" y="0"/>
                  </a:moveTo>
                  <a:lnTo>
                    <a:pt x="0" y="10910"/>
                  </a:lnTo>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1" name="Google Shape;28321;p80"/>
            <p:cNvSpPr/>
            <p:nvPr/>
          </p:nvSpPr>
          <p:spPr>
            <a:xfrm>
              <a:off x="4162778" y="3902286"/>
              <a:ext cx="21" cy="242010"/>
            </a:xfrm>
            <a:custGeom>
              <a:avLst/>
              <a:gdLst/>
              <a:ahLst/>
              <a:cxnLst/>
              <a:rect l="l" t="t" r="r" b="b"/>
              <a:pathLst>
                <a:path w="1" h="11342" fill="none" extrusionOk="0">
                  <a:moveTo>
                    <a:pt x="1" y="0"/>
                  </a:moveTo>
                  <a:lnTo>
                    <a:pt x="1" y="11342"/>
                  </a:lnTo>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2" name="Google Shape;28322;p80"/>
            <p:cNvSpPr/>
            <p:nvPr/>
          </p:nvSpPr>
          <p:spPr>
            <a:xfrm>
              <a:off x="4238274" y="3895373"/>
              <a:ext cx="21" cy="228759"/>
            </a:xfrm>
            <a:custGeom>
              <a:avLst/>
              <a:gdLst/>
              <a:ahLst/>
              <a:cxnLst/>
              <a:rect l="l" t="t" r="r" b="b"/>
              <a:pathLst>
                <a:path w="1" h="10721" fill="none" extrusionOk="0">
                  <a:moveTo>
                    <a:pt x="0" y="0"/>
                  </a:moveTo>
                  <a:lnTo>
                    <a:pt x="0" y="10721"/>
                  </a:lnTo>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3" name="Google Shape;28323;p80"/>
            <p:cNvSpPr/>
            <p:nvPr/>
          </p:nvSpPr>
          <p:spPr>
            <a:xfrm>
              <a:off x="4216935" y="3902286"/>
              <a:ext cx="21" cy="232792"/>
            </a:xfrm>
            <a:custGeom>
              <a:avLst/>
              <a:gdLst/>
              <a:ahLst/>
              <a:cxnLst/>
              <a:rect l="l" t="t" r="r" b="b"/>
              <a:pathLst>
                <a:path w="1" h="10910" fill="none" extrusionOk="0">
                  <a:moveTo>
                    <a:pt x="1" y="0"/>
                  </a:moveTo>
                  <a:lnTo>
                    <a:pt x="1" y="10910"/>
                  </a:lnTo>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4" name="Google Shape;28324;p80"/>
            <p:cNvSpPr/>
            <p:nvPr/>
          </p:nvSpPr>
          <p:spPr>
            <a:xfrm>
              <a:off x="4193889" y="3902286"/>
              <a:ext cx="21" cy="242010"/>
            </a:xfrm>
            <a:custGeom>
              <a:avLst/>
              <a:gdLst/>
              <a:ahLst/>
              <a:cxnLst/>
              <a:rect l="l" t="t" r="r" b="b"/>
              <a:pathLst>
                <a:path w="1" h="11342" fill="none" extrusionOk="0">
                  <a:moveTo>
                    <a:pt x="1" y="0"/>
                  </a:moveTo>
                  <a:lnTo>
                    <a:pt x="1" y="11342"/>
                  </a:lnTo>
                </a:path>
              </a:pathLst>
            </a:custGeom>
            <a:noFill/>
            <a:ln w="87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5" name="Google Shape;28325;p80"/>
            <p:cNvSpPr/>
            <p:nvPr/>
          </p:nvSpPr>
          <p:spPr>
            <a:xfrm>
              <a:off x="4087303" y="3822182"/>
              <a:ext cx="183246" cy="93949"/>
            </a:xfrm>
            <a:custGeom>
              <a:avLst/>
              <a:gdLst/>
              <a:ahLst/>
              <a:cxnLst/>
              <a:rect l="l" t="t" r="r" b="b"/>
              <a:pathLst>
                <a:path w="8588" h="4403" extrusionOk="0">
                  <a:moveTo>
                    <a:pt x="4294" y="1"/>
                  </a:moveTo>
                  <a:cubicBezTo>
                    <a:pt x="1917" y="1"/>
                    <a:pt x="0" y="1918"/>
                    <a:pt x="0" y="4294"/>
                  </a:cubicBezTo>
                  <a:lnTo>
                    <a:pt x="0" y="4402"/>
                  </a:lnTo>
                  <a:lnTo>
                    <a:pt x="8587" y="4402"/>
                  </a:lnTo>
                  <a:lnTo>
                    <a:pt x="8587" y="4294"/>
                  </a:lnTo>
                  <a:cubicBezTo>
                    <a:pt x="8587" y="1918"/>
                    <a:pt x="6670" y="1"/>
                    <a:pt x="4294" y="1"/>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6" name="Google Shape;28326;p80"/>
            <p:cNvSpPr/>
            <p:nvPr/>
          </p:nvSpPr>
          <p:spPr>
            <a:xfrm>
              <a:off x="4128785" y="3764567"/>
              <a:ext cx="88167" cy="75471"/>
            </a:xfrm>
            <a:custGeom>
              <a:avLst/>
              <a:gdLst/>
              <a:ahLst/>
              <a:cxnLst/>
              <a:rect l="l" t="t" r="r" b="b"/>
              <a:pathLst>
                <a:path w="4132" h="3537" extrusionOk="0">
                  <a:moveTo>
                    <a:pt x="2350" y="0"/>
                  </a:moveTo>
                  <a:cubicBezTo>
                    <a:pt x="784" y="0"/>
                    <a:pt x="0" y="1891"/>
                    <a:pt x="1108" y="3025"/>
                  </a:cubicBezTo>
                  <a:cubicBezTo>
                    <a:pt x="1461" y="3379"/>
                    <a:pt x="1898" y="3537"/>
                    <a:pt x="2329" y="3537"/>
                  </a:cubicBezTo>
                  <a:cubicBezTo>
                    <a:pt x="3245" y="3537"/>
                    <a:pt x="4132" y="2821"/>
                    <a:pt x="4132" y="1756"/>
                  </a:cubicBezTo>
                  <a:cubicBezTo>
                    <a:pt x="4105" y="783"/>
                    <a:pt x="3322" y="0"/>
                    <a:pt x="2350"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7" name="Google Shape;28327;p80"/>
            <p:cNvSpPr/>
            <p:nvPr/>
          </p:nvSpPr>
          <p:spPr>
            <a:xfrm>
              <a:off x="2760855" y="3720034"/>
              <a:ext cx="1027891" cy="797894"/>
            </a:xfrm>
            <a:custGeom>
              <a:avLst/>
              <a:gdLst/>
              <a:ahLst/>
              <a:cxnLst/>
              <a:rect l="l" t="t" r="r" b="b"/>
              <a:pathLst>
                <a:path w="48173" h="37394" extrusionOk="0">
                  <a:moveTo>
                    <a:pt x="25803" y="0"/>
                  </a:moveTo>
                  <a:cubicBezTo>
                    <a:pt x="22254" y="0"/>
                    <a:pt x="18868" y="2755"/>
                    <a:pt x="17904" y="9162"/>
                  </a:cubicBezTo>
                  <a:cubicBezTo>
                    <a:pt x="17904" y="9162"/>
                    <a:pt x="13815" y="5550"/>
                    <a:pt x="9764" y="5550"/>
                  </a:cubicBezTo>
                  <a:cubicBezTo>
                    <a:pt x="8356" y="5550"/>
                    <a:pt x="6951" y="5987"/>
                    <a:pt x="5725" y="7164"/>
                  </a:cubicBezTo>
                  <a:cubicBezTo>
                    <a:pt x="0" y="12673"/>
                    <a:pt x="8938" y="19559"/>
                    <a:pt x="8938" y="19559"/>
                  </a:cubicBezTo>
                  <a:cubicBezTo>
                    <a:pt x="8938" y="19559"/>
                    <a:pt x="1026" y="22799"/>
                    <a:pt x="3025" y="28794"/>
                  </a:cubicBezTo>
                  <a:cubicBezTo>
                    <a:pt x="3738" y="30915"/>
                    <a:pt x="5997" y="31602"/>
                    <a:pt x="8623" y="31602"/>
                  </a:cubicBezTo>
                  <a:cubicBezTo>
                    <a:pt x="13452" y="31602"/>
                    <a:pt x="19524" y="29280"/>
                    <a:pt x="19524" y="29280"/>
                  </a:cubicBezTo>
                  <a:cubicBezTo>
                    <a:pt x="19524" y="29280"/>
                    <a:pt x="20960" y="37394"/>
                    <a:pt x="28375" y="37394"/>
                  </a:cubicBezTo>
                  <a:cubicBezTo>
                    <a:pt x="29031" y="37394"/>
                    <a:pt x="29734" y="37330"/>
                    <a:pt x="30487" y="37192"/>
                  </a:cubicBezTo>
                  <a:cubicBezTo>
                    <a:pt x="39749" y="35464"/>
                    <a:pt x="35240" y="24122"/>
                    <a:pt x="35240" y="24122"/>
                  </a:cubicBezTo>
                  <a:lnTo>
                    <a:pt x="35240" y="24122"/>
                  </a:lnTo>
                  <a:cubicBezTo>
                    <a:pt x="35240" y="24122"/>
                    <a:pt x="35246" y="24122"/>
                    <a:pt x="35257" y="24122"/>
                  </a:cubicBezTo>
                  <a:cubicBezTo>
                    <a:pt x="35791" y="24122"/>
                    <a:pt x="48173" y="24019"/>
                    <a:pt x="46878" y="14401"/>
                  </a:cubicBezTo>
                  <a:cubicBezTo>
                    <a:pt x="46149" y="9002"/>
                    <a:pt x="41799" y="7789"/>
                    <a:pt x="38038" y="7789"/>
                  </a:cubicBezTo>
                  <a:cubicBezTo>
                    <a:pt x="34971" y="7789"/>
                    <a:pt x="32296" y="8595"/>
                    <a:pt x="32296" y="8595"/>
                  </a:cubicBezTo>
                  <a:cubicBezTo>
                    <a:pt x="32296" y="8595"/>
                    <a:pt x="31810" y="1358"/>
                    <a:pt x="27679" y="251"/>
                  </a:cubicBezTo>
                  <a:cubicBezTo>
                    <a:pt x="27057" y="86"/>
                    <a:pt x="26427" y="0"/>
                    <a:pt x="25803"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8" name="Google Shape;28328;p80"/>
            <p:cNvSpPr/>
            <p:nvPr/>
          </p:nvSpPr>
          <p:spPr>
            <a:xfrm>
              <a:off x="3014954" y="3900835"/>
              <a:ext cx="534718" cy="428180"/>
            </a:xfrm>
            <a:custGeom>
              <a:avLst/>
              <a:gdLst/>
              <a:ahLst/>
              <a:cxnLst/>
              <a:rect l="l" t="t" r="r" b="b"/>
              <a:pathLst>
                <a:path w="25060" h="20067" extrusionOk="0">
                  <a:moveTo>
                    <a:pt x="12832" y="0"/>
                  </a:moveTo>
                  <a:cubicBezTo>
                    <a:pt x="12735" y="0"/>
                    <a:pt x="12634" y="5"/>
                    <a:pt x="12530" y="14"/>
                  </a:cubicBezTo>
                  <a:cubicBezTo>
                    <a:pt x="8291" y="419"/>
                    <a:pt x="9344" y="7089"/>
                    <a:pt x="9344" y="7089"/>
                  </a:cubicBezTo>
                  <a:cubicBezTo>
                    <a:pt x="7718" y="4337"/>
                    <a:pt x="5641" y="3252"/>
                    <a:pt x="3916" y="3252"/>
                  </a:cubicBezTo>
                  <a:cubicBezTo>
                    <a:pt x="2290" y="3252"/>
                    <a:pt x="977" y="4216"/>
                    <a:pt x="649" y="5658"/>
                  </a:cubicBezTo>
                  <a:cubicBezTo>
                    <a:pt x="1" y="8601"/>
                    <a:pt x="5375" y="10221"/>
                    <a:pt x="5375" y="10221"/>
                  </a:cubicBezTo>
                  <a:cubicBezTo>
                    <a:pt x="5375" y="10221"/>
                    <a:pt x="163" y="11842"/>
                    <a:pt x="1702" y="14893"/>
                  </a:cubicBezTo>
                  <a:cubicBezTo>
                    <a:pt x="2130" y="15757"/>
                    <a:pt x="2992" y="16067"/>
                    <a:pt x="4007" y="16067"/>
                  </a:cubicBezTo>
                  <a:cubicBezTo>
                    <a:pt x="6575" y="16067"/>
                    <a:pt x="10127" y="14083"/>
                    <a:pt x="10127" y="14083"/>
                  </a:cubicBezTo>
                  <a:cubicBezTo>
                    <a:pt x="10901" y="17107"/>
                    <a:pt x="14234" y="20067"/>
                    <a:pt x="16842" y="20067"/>
                  </a:cubicBezTo>
                  <a:cubicBezTo>
                    <a:pt x="17144" y="20067"/>
                    <a:pt x="17437" y="20027"/>
                    <a:pt x="17715" y="19943"/>
                  </a:cubicBezTo>
                  <a:cubicBezTo>
                    <a:pt x="22657" y="18458"/>
                    <a:pt x="17715" y="11005"/>
                    <a:pt x="17715" y="11005"/>
                  </a:cubicBezTo>
                  <a:cubicBezTo>
                    <a:pt x="17715" y="11005"/>
                    <a:pt x="25060" y="10600"/>
                    <a:pt x="23440" y="6414"/>
                  </a:cubicBezTo>
                  <a:cubicBezTo>
                    <a:pt x="22966" y="5169"/>
                    <a:pt x="22057" y="4731"/>
                    <a:pt x="21014" y="4731"/>
                  </a:cubicBezTo>
                  <a:cubicBezTo>
                    <a:pt x="18550" y="4731"/>
                    <a:pt x="15339" y="7170"/>
                    <a:pt x="15339" y="7170"/>
                  </a:cubicBezTo>
                  <a:cubicBezTo>
                    <a:pt x="15339" y="7170"/>
                    <a:pt x="16701" y="0"/>
                    <a:pt x="12832"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9" name="Google Shape;28329;p80"/>
            <p:cNvSpPr/>
            <p:nvPr/>
          </p:nvSpPr>
          <p:spPr>
            <a:xfrm>
              <a:off x="3163620" y="4053833"/>
              <a:ext cx="96830" cy="73188"/>
            </a:xfrm>
            <a:custGeom>
              <a:avLst/>
              <a:gdLst/>
              <a:ahLst/>
              <a:cxnLst/>
              <a:rect l="l" t="t" r="r" b="b"/>
              <a:pathLst>
                <a:path w="4538" h="3430" fill="none" extrusionOk="0">
                  <a:moveTo>
                    <a:pt x="1" y="1026"/>
                  </a:moveTo>
                  <a:lnTo>
                    <a:pt x="4537" y="3430"/>
                  </a:lnTo>
                  <a:lnTo>
                    <a:pt x="4537"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0" name="Google Shape;28330;p80"/>
            <p:cNvSpPr/>
            <p:nvPr/>
          </p:nvSpPr>
          <p:spPr>
            <a:xfrm>
              <a:off x="3260433" y="4082640"/>
              <a:ext cx="74340" cy="44382"/>
            </a:xfrm>
            <a:custGeom>
              <a:avLst/>
              <a:gdLst/>
              <a:ahLst/>
              <a:cxnLst/>
              <a:rect l="l" t="t" r="r" b="b"/>
              <a:pathLst>
                <a:path w="3484" h="2080" fill="none" extrusionOk="0">
                  <a:moveTo>
                    <a:pt x="3484" y="1701"/>
                  </a:moveTo>
                  <a:lnTo>
                    <a:pt x="0" y="2080"/>
                  </a:lnTo>
                  <a:lnTo>
                    <a:pt x="3484"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1" name="Google Shape;28331;p80"/>
            <p:cNvSpPr/>
            <p:nvPr/>
          </p:nvSpPr>
          <p:spPr>
            <a:xfrm>
              <a:off x="3509348" y="3727694"/>
              <a:ext cx="172300" cy="110635"/>
            </a:xfrm>
            <a:custGeom>
              <a:avLst/>
              <a:gdLst/>
              <a:ahLst/>
              <a:cxnLst/>
              <a:rect l="l" t="t" r="r" b="b"/>
              <a:pathLst>
                <a:path w="8075" h="5185" extrusionOk="0">
                  <a:moveTo>
                    <a:pt x="4051" y="0"/>
                  </a:moveTo>
                  <a:cubicBezTo>
                    <a:pt x="1810" y="0"/>
                    <a:pt x="1" y="1161"/>
                    <a:pt x="1" y="2592"/>
                  </a:cubicBezTo>
                  <a:cubicBezTo>
                    <a:pt x="1" y="4024"/>
                    <a:pt x="1810" y="5185"/>
                    <a:pt x="4051" y="5185"/>
                  </a:cubicBezTo>
                  <a:cubicBezTo>
                    <a:pt x="6266" y="5185"/>
                    <a:pt x="8075" y="4024"/>
                    <a:pt x="8075" y="2592"/>
                  </a:cubicBezTo>
                  <a:cubicBezTo>
                    <a:pt x="8075" y="1161"/>
                    <a:pt x="6266" y="0"/>
                    <a:pt x="4051"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2" name="Google Shape;28332;p80"/>
            <p:cNvSpPr/>
            <p:nvPr/>
          </p:nvSpPr>
          <p:spPr>
            <a:xfrm>
              <a:off x="921000" y="3224190"/>
              <a:ext cx="964476" cy="883842"/>
            </a:xfrm>
            <a:custGeom>
              <a:avLst/>
              <a:gdLst/>
              <a:ahLst/>
              <a:cxnLst/>
              <a:rect l="l" t="t" r="r" b="b"/>
              <a:pathLst>
                <a:path w="45201" h="41422" extrusionOk="0">
                  <a:moveTo>
                    <a:pt x="30908" y="1"/>
                  </a:moveTo>
                  <a:cubicBezTo>
                    <a:pt x="25786" y="1"/>
                    <a:pt x="19632" y="10527"/>
                    <a:pt x="19632" y="10527"/>
                  </a:cubicBezTo>
                  <a:cubicBezTo>
                    <a:pt x="19632" y="10527"/>
                    <a:pt x="16582" y="7867"/>
                    <a:pt x="12774" y="7867"/>
                  </a:cubicBezTo>
                  <a:cubicBezTo>
                    <a:pt x="10662" y="7867"/>
                    <a:pt x="8317" y="8685"/>
                    <a:pt x="6130" y="11229"/>
                  </a:cubicBezTo>
                  <a:cubicBezTo>
                    <a:pt x="0" y="18385"/>
                    <a:pt x="10613" y="24406"/>
                    <a:pt x="10613" y="24406"/>
                  </a:cubicBezTo>
                  <a:cubicBezTo>
                    <a:pt x="10613" y="24406"/>
                    <a:pt x="460" y="32426"/>
                    <a:pt x="7642" y="39258"/>
                  </a:cubicBezTo>
                  <a:cubicBezTo>
                    <a:pt x="9291" y="40820"/>
                    <a:pt x="10974" y="41422"/>
                    <a:pt x="12588" y="41422"/>
                  </a:cubicBezTo>
                  <a:cubicBezTo>
                    <a:pt x="18007" y="41422"/>
                    <a:pt x="22656" y="34641"/>
                    <a:pt x="22656" y="34641"/>
                  </a:cubicBezTo>
                  <a:cubicBezTo>
                    <a:pt x="22656" y="34641"/>
                    <a:pt x="26279" y="38603"/>
                    <a:pt x="29802" y="38603"/>
                  </a:cubicBezTo>
                  <a:cubicBezTo>
                    <a:pt x="30371" y="38603"/>
                    <a:pt x="30938" y="38499"/>
                    <a:pt x="31486" y="38259"/>
                  </a:cubicBezTo>
                  <a:cubicBezTo>
                    <a:pt x="35429" y="36531"/>
                    <a:pt x="37346" y="31778"/>
                    <a:pt x="33512" y="25189"/>
                  </a:cubicBezTo>
                  <a:lnTo>
                    <a:pt x="33512" y="25189"/>
                  </a:lnTo>
                  <a:cubicBezTo>
                    <a:pt x="33512" y="25189"/>
                    <a:pt x="33662" y="25196"/>
                    <a:pt x="33927" y="25196"/>
                  </a:cubicBezTo>
                  <a:cubicBezTo>
                    <a:pt x="35816" y="25196"/>
                    <a:pt x="43525" y="24843"/>
                    <a:pt x="44259" y="19114"/>
                  </a:cubicBezTo>
                  <a:cubicBezTo>
                    <a:pt x="45200" y="11686"/>
                    <a:pt x="35264" y="11471"/>
                    <a:pt x="34107" y="11471"/>
                  </a:cubicBezTo>
                  <a:cubicBezTo>
                    <a:pt x="34036" y="11471"/>
                    <a:pt x="33998" y="11472"/>
                    <a:pt x="33998" y="11472"/>
                  </a:cubicBezTo>
                  <a:cubicBezTo>
                    <a:pt x="33998" y="11472"/>
                    <a:pt x="38129" y="3992"/>
                    <a:pt x="32810" y="562"/>
                  </a:cubicBezTo>
                  <a:cubicBezTo>
                    <a:pt x="32203" y="173"/>
                    <a:pt x="31564" y="1"/>
                    <a:pt x="30908"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3" name="Google Shape;28333;p80"/>
            <p:cNvSpPr/>
            <p:nvPr/>
          </p:nvSpPr>
          <p:spPr>
            <a:xfrm>
              <a:off x="1121519" y="3464441"/>
              <a:ext cx="559363" cy="444076"/>
            </a:xfrm>
            <a:custGeom>
              <a:avLst/>
              <a:gdLst/>
              <a:ahLst/>
              <a:cxnLst/>
              <a:rect l="l" t="t" r="r" b="b"/>
              <a:pathLst>
                <a:path w="26215" h="20812" extrusionOk="0">
                  <a:moveTo>
                    <a:pt x="17736" y="1"/>
                  </a:moveTo>
                  <a:cubicBezTo>
                    <a:pt x="14965" y="1"/>
                    <a:pt x="12476" y="6099"/>
                    <a:pt x="12476" y="6099"/>
                  </a:cubicBezTo>
                  <a:cubicBezTo>
                    <a:pt x="11107" y="5062"/>
                    <a:pt x="9148" y="4529"/>
                    <a:pt x="7326" y="4529"/>
                  </a:cubicBezTo>
                  <a:cubicBezTo>
                    <a:pt x="5447" y="4529"/>
                    <a:pt x="3712" y="5096"/>
                    <a:pt x="2917" y="6261"/>
                  </a:cubicBezTo>
                  <a:cubicBezTo>
                    <a:pt x="1" y="10528"/>
                    <a:pt x="8507" y="13255"/>
                    <a:pt x="8507" y="13255"/>
                  </a:cubicBezTo>
                  <a:cubicBezTo>
                    <a:pt x="8507" y="13255"/>
                    <a:pt x="3052" y="18143"/>
                    <a:pt x="6941" y="20411"/>
                  </a:cubicBezTo>
                  <a:cubicBezTo>
                    <a:pt x="7423" y="20689"/>
                    <a:pt x="7875" y="20811"/>
                    <a:pt x="8298" y="20811"/>
                  </a:cubicBezTo>
                  <a:cubicBezTo>
                    <a:pt x="11282" y="20811"/>
                    <a:pt x="12773" y="14740"/>
                    <a:pt x="12773" y="14740"/>
                  </a:cubicBezTo>
                  <a:cubicBezTo>
                    <a:pt x="12773" y="14740"/>
                    <a:pt x="15204" y="19276"/>
                    <a:pt x="17762" y="19276"/>
                  </a:cubicBezTo>
                  <a:cubicBezTo>
                    <a:pt x="18324" y="19276"/>
                    <a:pt x="18893" y="19057"/>
                    <a:pt x="19443" y="18521"/>
                  </a:cubicBezTo>
                  <a:cubicBezTo>
                    <a:pt x="22494" y="15578"/>
                    <a:pt x="17526" y="11041"/>
                    <a:pt x="17526" y="11041"/>
                  </a:cubicBezTo>
                  <a:lnTo>
                    <a:pt x="17526" y="11041"/>
                  </a:lnTo>
                  <a:cubicBezTo>
                    <a:pt x="18733" y="11498"/>
                    <a:pt x="19827" y="11694"/>
                    <a:pt x="20791" y="11694"/>
                  </a:cubicBezTo>
                  <a:cubicBezTo>
                    <a:pt x="24439" y="11694"/>
                    <a:pt x="26215" y="8878"/>
                    <a:pt x="25168" y="6720"/>
                  </a:cubicBezTo>
                  <a:cubicBezTo>
                    <a:pt x="24652" y="5657"/>
                    <a:pt x="23540" y="5333"/>
                    <a:pt x="22376" y="5333"/>
                  </a:cubicBezTo>
                  <a:cubicBezTo>
                    <a:pt x="20556" y="5333"/>
                    <a:pt x="18606" y="6126"/>
                    <a:pt x="18606" y="6126"/>
                  </a:cubicBezTo>
                  <a:cubicBezTo>
                    <a:pt x="18606" y="6126"/>
                    <a:pt x="21657" y="1590"/>
                    <a:pt x="18552" y="186"/>
                  </a:cubicBezTo>
                  <a:cubicBezTo>
                    <a:pt x="18279" y="59"/>
                    <a:pt x="18006" y="1"/>
                    <a:pt x="17736"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4" name="Google Shape;28334;p80"/>
            <p:cNvSpPr/>
            <p:nvPr/>
          </p:nvSpPr>
          <p:spPr>
            <a:xfrm>
              <a:off x="1411937" y="3649894"/>
              <a:ext cx="107754" cy="77242"/>
            </a:xfrm>
            <a:custGeom>
              <a:avLst/>
              <a:gdLst/>
              <a:ahLst/>
              <a:cxnLst/>
              <a:rect l="l" t="t" r="r" b="b"/>
              <a:pathLst>
                <a:path w="5050" h="3620" fill="none" extrusionOk="0">
                  <a:moveTo>
                    <a:pt x="5050" y="1"/>
                  </a:moveTo>
                  <a:lnTo>
                    <a:pt x="0" y="946"/>
                  </a:lnTo>
                  <a:lnTo>
                    <a:pt x="2161" y="3619"/>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5" name="Google Shape;28335;p80"/>
            <p:cNvSpPr/>
            <p:nvPr/>
          </p:nvSpPr>
          <p:spPr>
            <a:xfrm>
              <a:off x="1359508" y="3670059"/>
              <a:ext cx="52448" cy="81851"/>
            </a:xfrm>
            <a:custGeom>
              <a:avLst/>
              <a:gdLst/>
              <a:ahLst/>
              <a:cxnLst/>
              <a:rect l="l" t="t" r="r" b="b"/>
              <a:pathLst>
                <a:path w="2458" h="3836" fill="none" extrusionOk="0">
                  <a:moveTo>
                    <a:pt x="0" y="2512"/>
                  </a:moveTo>
                  <a:lnTo>
                    <a:pt x="2457" y="1"/>
                  </a:lnTo>
                  <a:lnTo>
                    <a:pt x="1053" y="3835"/>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6" name="Google Shape;28336;p80"/>
            <p:cNvSpPr/>
            <p:nvPr/>
          </p:nvSpPr>
          <p:spPr>
            <a:xfrm>
              <a:off x="1280555" y="4079695"/>
              <a:ext cx="172300" cy="138139"/>
            </a:xfrm>
            <a:custGeom>
              <a:avLst/>
              <a:gdLst/>
              <a:ahLst/>
              <a:cxnLst/>
              <a:rect l="l" t="t" r="r" b="b"/>
              <a:pathLst>
                <a:path w="8075" h="6474" extrusionOk="0">
                  <a:moveTo>
                    <a:pt x="5460" y="0"/>
                  </a:moveTo>
                  <a:cubicBezTo>
                    <a:pt x="4515" y="0"/>
                    <a:pt x="3393" y="415"/>
                    <a:pt x="2404" y="1218"/>
                  </a:cubicBezTo>
                  <a:cubicBezTo>
                    <a:pt x="676" y="2596"/>
                    <a:pt x="1" y="4648"/>
                    <a:pt x="892" y="5755"/>
                  </a:cubicBezTo>
                  <a:cubicBezTo>
                    <a:pt x="1273" y="6240"/>
                    <a:pt x="1882" y="6473"/>
                    <a:pt x="2589" y="6473"/>
                  </a:cubicBezTo>
                  <a:cubicBezTo>
                    <a:pt x="3534" y="6473"/>
                    <a:pt x="4656" y="6057"/>
                    <a:pt x="5644" y="5269"/>
                  </a:cubicBezTo>
                  <a:cubicBezTo>
                    <a:pt x="7400" y="3865"/>
                    <a:pt x="8075" y="1839"/>
                    <a:pt x="7156" y="705"/>
                  </a:cubicBezTo>
                  <a:cubicBezTo>
                    <a:pt x="6775" y="232"/>
                    <a:pt x="6167" y="0"/>
                    <a:pt x="5460"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7" name="Google Shape;28337;p80"/>
            <p:cNvSpPr/>
            <p:nvPr/>
          </p:nvSpPr>
          <p:spPr>
            <a:xfrm>
              <a:off x="2825383" y="2781330"/>
              <a:ext cx="900037" cy="688903"/>
            </a:xfrm>
            <a:custGeom>
              <a:avLst/>
              <a:gdLst/>
              <a:ahLst/>
              <a:cxnLst/>
              <a:rect l="l" t="t" r="r" b="b"/>
              <a:pathLst>
                <a:path w="42181" h="32286" extrusionOk="0">
                  <a:moveTo>
                    <a:pt x="21469" y="1"/>
                  </a:moveTo>
                  <a:cubicBezTo>
                    <a:pt x="20878" y="1"/>
                    <a:pt x="20277" y="118"/>
                    <a:pt x="19686" y="362"/>
                  </a:cubicBezTo>
                  <a:cubicBezTo>
                    <a:pt x="15933" y="1874"/>
                    <a:pt x="16122" y="12756"/>
                    <a:pt x="16122" y="12756"/>
                  </a:cubicBezTo>
                  <a:cubicBezTo>
                    <a:pt x="16122" y="12756"/>
                    <a:pt x="12689" y="10764"/>
                    <a:pt x="9233" y="10764"/>
                  </a:cubicBezTo>
                  <a:cubicBezTo>
                    <a:pt x="7505" y="10764"/>
                    <a:pt x="5770" y="11262"/>
                    <a:pt x="4456" y="12756"/>
                  </a:cubicBezTo>
                  <a:cubicBezTo>
                    <a:pt x="1" y="17806"/>
                    <a:pt x="4888" y="23369"/>
                    <a:pt x="10208" y="23801"/>
                  </a:cubicBezTo>
                  <a:cubicBezTo>
                    <a:pt x="10208" y="23801"/>
                    <a:pt x="5455" y="27176"/>
                    <a:pt x="7157" y="30335"/>
                  </a:cubicBezTo>
                  <a:cubicBezTo>
                    <a:pt x="7902" y="31721"/>
                    <a:pt x="9107" y="32285"/>
                    <a:pt x="10557" y="32285"/>
                  </a:cubicBezTo>
                  <a:cubicBezTo>
                    <a:pt x="14306" y="32285"/>
                    <a:pt x="19690" y="28510"/>
                    <a:pt x="22981" y="25394"/>
                  </a:cubicBezTo>
                  <a:cubicBezTo>
                    <a:pt x="22981" y="25394"/>
                    <a:pt x="26747" y="27812"/>
                    <a:pt x="30726" y="27812"/>
                  </a:cubicBezTo>
                  <a:cubicBezTo>
                    <a:pt x="32811" y="27812"/>
                    <a:pt x="34954" y="27148"/>
                    <a:pt x="36644" y="25124"/>
                  </a:cubicBezTo>
                  <a:cubicBezTo>
                    <a:pt x="40398" y="20695"/>
                    <a:pt x="36131" y="15808"/>
                    <a:pt x="32270" y="15754"/>
                  </a:cubicBezTo>
                  <a:cubicBezTo>
                    <a:pt x="32270" y="15754"/>
                    <a:pt x="42180" y="10407"/>
                    <a:pt x="39075" y="5114"/>
                  </a:cubicBezTo>
                  <a:cubicBezTo>
                    <a:pt x="38340" y="3879"/>
                    <a:pt x="37294" y="3406"/>
                    <a:pt x="36124" y="3406"/>
                  </a:cubicBezTo>
                  <a:cubicBezTo>
                    <a:pt x="32307" y="3406"/>
                    <a:pt x="27166" y="8436"/>
                    <a:pt x="27166" y="8436"/>
                  </a:cubicBezTo>
                  <a:lnTo>
                    <a:pt x="27166" y="8436"/>
                  </a:lnTo>
                  <a:cubicBezTo>
                    <a:pt x="27484" y="3300"/>
                    <a:pt x="24609" y="1"/>
                    <a:pt x="21469"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8" name="Google Shape;28338;p80"/>
            <p:cNvSpPr/>
            <p:nvPr/>
          </p:nvSpPr>
          <p:spPr>
            <a:xfrm>
              <a:off x="3039729" y="2918110"/>
              <a:ext cx="487477" cy="355931"/>
            </a:xfrm>
            <a:custGeom>
              <a:avLst/>
              <a:gdLst/>
              <a:ahLst/>
              <a:cxnLst/>
              <a:rect l="l" t="t" r="r" b="b"/>
              <a:pathLst>
                <a:path w="22846" h="16681" extrusionOk="0">
                  <a:moveTo>
                    <a:pt x="11871" y="0"/>
                  </a:moveTo>
                  <a:cubicBezTo>
                    <a:pt x="8994" y="0"/>
                    <a:pt x="9371" y="9965"/>
                    <a:pt x="9371" y="9965"/>
                  </a:cubicBezTo>
                  <a:cubicBezTo>
                    <a:pt x="9371" y="9965"/>
                    <a:pt x="6411" y="7685"/>
                    <a:pt x="3931" y="7685"/>
                  </a:cubicBezTo>
                  <a:cubicBezTo>
                    <a:pt x="3061" y="7685"/>
                    <a:pt x="2251" y="7965"/>
                    <a:pt x="1648" y="8722"/>
                  </a:cubicBezTo>
                  <a:cubicBezTo>
                    <a:pt x="1" y="10775"/>
                    <a:pt x="5132" y="13448"/>
                    <a:pt x="5132" y="13448"/>
                  </a:cubicBezTo>
                  <a:cubicBezTo>
                    <a:pt x="1825" y="15158"/>
                    <a:pt x="3401" y="16681"/>
                    <a:pt x="6377" y="16681"/>
                  </a:cubicBezTo>
                  <a:cubicBezTo>
                    <a:pt x="9039" y="16681"/>
                    <a:pt x="12821" y="15463"/>
                    <a:pt x="15231" y="12071"/>
                  </a:cubicBezTo>
                  <a:cubicBezTo>
                    <a:pt x="15231" y="12071"/>
                    <a:pt x="22846" y="6319"/>
                    <a:pt x="21145" y="4294"/>
                  </a:cubicBezTo>
                  <a:cubicBezTo>
                    <a:pt x="20909" y="4018"/>
                    <a:pt x="20617" y="3899"/>
                    <a:pt x="20288" y="3899"/>
                  </a:cubicBezTo>
                  <a:cubicBezTo>
                    <a:pt x="18197" y="3899"/>
                    <a:pt x="14610" y="8695"/>
                    <a:pt x="14610" y="8695"/>
                  </a:cubicBezTo>
                  <a:cubicBezTo>
                    <a:pt x="14610" y="8695"/>
                    <a:pt x="14799" y="54"/>
                    <a:pt x="11882" y="0"/>
                  </a:cubicBezTo>
                  <a:cubicBezTo>
                    <a:pt x="11879" y="0"/>
                    <a:pt x="11875" y="0"/>
                    <a:pt x="11871"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9" name="Google Shape;28339;p80"/>
            <p:cNvSpPr/>
            <p:nvPr/>
          </p:nvSpPr>
          <p:spPr>
            <a:xfrm>
              <a:off x="3196460" y="3125542"/>
              <a:ext cx="91645" cy="61089"/>
            </a:xfrm>
            <a:custGeom>
              <a:avLst/>
              <a:gdLst/>
              <a:ahLst/>
              <a:cxnLst/>
              <a:rect l="l" t="t" r="r" b="b"/>
              <a:pathLst>
                <a:path w="4295" h="2863" fill="none" extrusionOk="0">
                  <a:moveTo>
                    <a:pt x="1" y="2188"/>
                  </a:moveTo>
                  <a:lnTo>
                    <a:pt x="3781" y="2863"/>
                  </a:lnTo>
                  <a:lnTo>
                    <a:pt x="4294"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0" name="Google Shape;28340;p80"/>
            <p:cNvSpPr/>
            <p:nvPr/>
          </p:nvSpPr>
          <p:spPr>
            <a:xfrm>
              <a:off x="3277142" y="3137641"/>
              <a:ext cx="44958" cy="48991"/>
            </a:xfrm>
            <a:custGeom>
              <a:avLst/>
              <a:gdLst/>
              <a:ahLst/>
              <a:cxnLst/>
              <a:rect l="l" t="t" r="r" b="b"/>
              <a:pathLst>
                <a:path w="2107" h="2296" fill="none" extrusionOk="0">
                  <a:moveTo>
                    <a:pt x="2107" y="1"/>
                  </a:moveTo>
                  <a:lnTo>
                    <a:pt x="0" y="2296"/>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1" name="Google Shape;28341;p80"/>
            <p:cNvSpPr/>
            <p:nvPr/>
          </p:nvSpPr>
          <p:spPr>
            <a:xfrm>
              <a:off x="2782172" y="2890456"/>
              <a:ext cx="172300" cy="111211"/>
            </a:xfrm>
            <a:custGeom>
              <a:avLst/>
              <a:gdLst/>
              <a:ahLst/>
              <a:cxnLst/>
              <a:rect l="l" t="t" r="r" b="b"/>
              <a:pathLst>
                <a:path w="8075" h="5212" extrusionOk="0">
                  <a:moveTo>
                    <a:pt x="4024" y="0"/>
                  </a:moveTo>
                  <a:cubicBezTo>
                    <a:pt x="1810" y="0"/>
                    <a:pt x="0" y="1161"/>
                    <a:pt x="0" y="2593"/>
                  </a:cubicBezTo>
                  <a:cubicBezTo>
                    <a:pt x="0" y="4051"/>
                    <a:pt x="1810" y="5212"/>
                    <a:pt x="4024" y="5212"/>
                  </a:cubicBezTo>
                  <a:cubicBezTo>
                    <a:pt x="6265" y="5212"/>
                    <a:pt x="8074" y="4051"/>
                    <a:pt x="8074" y="2593"/>
                  </a:cubicBezTo>
                  <a:cubicBezTo>
                    <a:pt x="8074" y="1161"/>
                    <a:pt x="6265" y="0"/>
                    <a:pt x="4024"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2" name="Google Shape;28342;p80"/>
            <p:cNvSpPr/>
            <p:nvPr/>
          </p:nvSpPr>
          <p:spPr>
            <a:xfrm>
              <a:off x="2961373" y="2846584"/>
              <a:ext cx="99710" cy="74511"/>
            </a:xfrm>
            <a:custGeom>
              <a:avLst/>
              <a:gdLst/>
              <a:ahLst/>
              <a:cxnLst/>
              <a:rect l="l" t="t" r="r" b="b"/>
              <a:pathLst>
                <a:path w="4673" h="3492" extrusionOk="0">
                  <a:moveTo>
                    <a:pt x="1534" y="0"/>
                  </a:moveTo>
                  <a:cubicBezTo>
                    <a:pt x="1063" y="0"/>
                    <a:pt x="669" y="162"/>
                    <a:pt x="460" y="490"/>
                  </a:cubicBezTo>
                  <a:cubicBezTo>
                    <a:pt x="1" y="1138"/>
                    <a:pt x="460" y="2245"/>
                    <a:pt x="1513" y="2947"/>
                  </a:cubicBezTo>
                  <a:cubicBezTo>
                    <a:pt x="2041" y="3309"/>
                    <a:pt x="2619" y="3491"/>
                    <a:pt x="3119" y="3491"/>
                  </a:cubicBezTo>
                  <a:cubicBezTo>
                    <a:pt x="3589" y="3491"/>
                    <a:pt x="3990" y="3329"/>
                    <a:pt x="4213" y="3001"/>
                  </a:cubicBezTo>
                  <a:cubicBezTo>
                    <a:pt x="4672" y="2353"/>
                    <a:pt x="4186" y="1246"/>
                    <a:pt x="3160" y="544"/>
                  </a:cubicBezTo>
                  <a:cubicBezTo>
                    <a:pt x="2618" y="183"/>
                    <a:pt x="2033" y="0"/>
                    <a:pt x="1534"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3" name="Google Shape;28343;p80"/>
            <p:cNvSpPr/>
            <p:nvPr/>
          </p:nvSpPr>
          <p:spPr>
            <a:xfrm>
              <a:off x="5542850" y="622233"/>
              <a:ext cx="894895" cy="645993"/>
            </a:xfrm>
            <a:custGeom>
              <a:avLst/>
              <a:gdLst/>
              <a:ahLst/>
              <a:cxnLst/>
              <a:rect l="l" t="t" r="r" b="b"/>
              <a:pathLst>
                <a:path w="41940" h="30275" extrusionOk="0">
                  <a:moveTo>
                    <a:pt x="28264" y="0"/>
                  </a:moveTo>
                  <a:cubicBezTo>
                    <a:pt x="24327" y="0"/>
                    <a:pt x="18604" y="7735"/>
                    <a:pt x="18604" y="7735"/>
                  </a:cubicBezTo>
                  <a:cubicBezTo>
                    <a:pt x="18604" y="7735"/>
                    <a:pt x="15648" y="499"/>
                    <a:pt x="10467" y="499"/>
                  </a:cubicBezTo>
                  <a:cubicBezTo>
                    <a:pt x="10111" y="499"/>
                    <a:pt x="9745" y="533"/>
                    <a:pt x="9369" y="606"/>
                  </a:cubicBezTo>
                  <a:cubicBezTo>
                    <a:pt x="2726" y="1875"/>
                    <a:pt x="3212" y="9274"/>
                    <a:pt x="7155" y="12892"/>
                  </a:cubicBezTo>
                  <a:cubicBezTo>
                    <a:pt x="7155" y="12892"/>
                    <a:pt x="7070" y="12889"/>
                    <a:pt x="6919" y="12889"/>
                  </a:cubicBezTo>
                  <a:cubicBezTo>
                    <a:pt x="5822" y="12889"/>
                    <a:pt x="1253" y="13077"/>
                    <a:pt x="755" y="16187"/>
                  </a:cubicBezTo>
                  <a:cubicBezTo>
                    <a:pt x="0" y="20738"/>
                    <a:pt x="6766" y="22113"/>
                    <a:pt x="12677" y="22113"/>
                  </a:cubicBezTo>
                  <a:cubicBezTo>
                    <a:pt x="13956" y="22113"/>
                    <a:pt x="15195" y="22049"/>
                    <a:pt x="16309" y="21939"/>
                  </a:cubicBezTo>
                  <a:cubicBezTo>
                    <a:pt x="16309" y="21939"/>
                    <a:pt x="19279" y="30275"/>
                    <a:pt x="25625" y="30275"/>
                  </a:cubicBezTo>
                  <a:cubicBezTo>
                    <a:pt x="26151" y="30275"/>
                    <a:pt x="26700" y="30218"/>
                    <a:pt x="27272" y="30094"/>
                  </a:cubicBezTo>
                  <a:cubicBezTo>
                    <a:pt x="32943" y="28851"/>
                    <a:pt x="32565" y="22371"/>
                    <a:pt x="29540" y="19967"/>
                  </a:cubicBezTo>
                  <a:lnTo>
                    <a:pt x="29540" y="19967"/>
                  </a:lnTo>
                  <a:cubicBezTo>
                    <a:pt x="29541" y="19967"/>
                    <a:pt x="31116" y="20228"/>
                    <a:pt x="33121" y="20228"/>
                  </a:cubicBezTo>
                  <a:cubicBezTo>
                    <a:pt x="36439" y="20228"/>
                    <a:pt x="40934" y="19515"/>
                    <a:pt x="41422" y="15728"/>
                  </a:cubicBezTo>
                  <a:cubicBezTo>
                    <a:pt x="41939" y="11573"/>
                    <a:pt x="36407" y="10916"/>
                    <a:pt x="32857" y="10916"/>
                  </a:cubicBezTo>
                  <a:cubicBezTo>
                    <a:pt x="31216" y="10916"/>
                    <a:pt x="30000" y="11056"/>
                    <a:pt x="30000" y="11056"/>
                  </a:cubicBezTo>
                  <a:cubicBezTo>
                    <a:pt x="34023" y="6466"/>
                    <a:pt x="32889" y="1173"/>
                    <a:pt x="28973" y="93"/>
                  </a:cubicBezTo>
                  <a:cubicBezTo>
                    <a:pt x="28745" y="30"/>
                    <a:pt x="28508" y="0"/>
                    <a:pt x="28264"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4" name="Google Shape;28344;p80"/>
            <p:cNvSpPr/>
            <p:nvPr/>
          </p:nvSpPr>
          <p:spPr>
            <a:xfrm>
              <a:off x="5718189" y="750435"/>
              <a:ext cx="504397" cy="262878"/>
            </a:xfrm>
            <a:custGeom>
              <a:avLst/>
              <a:gdLst/>
              <a:ahLst/>
              <a:cxnLst/>
              <a:rect l="l" t="t" r="r" b="b"/>
              <a:pathLst>
                <a:path w="23639" h="12320" extrusionOk="0">
                  <a:moveTo>
                    <a:pt x="18074" y="0"/>
                  </a:moveTo>
                  <a:cubicBezTo>
                    <a:pt x="15458" y="0"/>
                    <a:pt x="10765" y="6614"/>
                    <a:pt x="10765" y="6614"/>
                  </a:cubicBezTo>
                  <a:cubicBezTo>
                    <a:pt x="10765" y="6614"/>
                    <a:pt x="9254" y="829"/>
                    <a:pt x="6099" y="829"/>
                  </a:cubicBezTo>
                  <a:cubicBezTo>
                    <a:pt x="5880" y="829"/>
                    <a:pt x="5653" y="857"/>
                    <a:pt x="5418" y="917"/>
                  </a:cubicBezTo>
                  <a:cubicBezTo>
                    <a:pt x="2880" y="1538"/>
                    <a:pt x="5283" y="6776"/>
                    <a:pt x="5283" y="6776"/>
                  </a:cubicBezTo>
                  <a:cubicBezTo>
                    <a:pt x="4819" y="6691"/>
                    <a:pt x="4420" y="6652"/>
                    <a:pt x="4080" y="6652"/>
                  </a:cubicBezTo>
                  <a:cubicBezTo>
                    <a:pt x="1" y="6652"/>
                    <a:pt x="4593" y="12320"/>
                    <a:pt x="11003" y="12320"/>
                  </a:cubicBezTo>
                  <a:cubicBezTo>
                    <a:pt x="12012" y="12320"/>
                    <a:pt x="13067" y="12179"/>
                    <a:pt x="14141" y="11853"/>
                  </a:cubicBezTo>
                  <a:cubicBezTo>
                    <a:pt x="14141" y="11853"/>
                    <a:pt x="14221" y="11854"/>
                    <a:pt x="14366" y="11854"/>
                  </a:cubicBezTo>
                  <a:cubicBezTo>
                    <a:pt x="15804" y="11854"/>
                    <a:pt x="23638" y="11743"/>
                    <a:pt x="23565" y="9315"/>
                  </a:cubicBezTo>
                  <a:cubicBezTo>
                    <a:pt x="23523" y="8285"/>
                    <a:pt x="22348" y="7968"/>
                    <a:pt x="20918" y="7968"/>
                  </a:cubicBezTo>
                  <a:cubicBezTo>
                    <a:pt x="18636" y="7968"/>
                    <a:pt x="15707" y="8775"/>
                    <a:pt x="15707" y="8775"/>
                  </a:cubicBezTo>
                  <a:cubicBezTo>
                    <a:pt x="15707" y="8775"/>
                    <a:pt x="21134" y="2078"/>
                    <a:pt x="18866" y="269"/>
                  </a:cubicBezTo>
                  <a:cubicBezTo>
                    <a:pt x="18635" y="83"/>
                    <a:pt x="18367" y="0"/>
                    <a:pt x="18074"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5" name="Google Shape;28345;p80"/>
            <p:cNvSpPr/>
            <p:nvPr/>
          </p:nvSpPr>
          <p:spPr>
            <a:xfrm>
              <a:off x="5888535" y="898482"/>
              <a:ext cx="100862" cy="60513"/>
            </a:xfrm>
            <a:custGeom>
              <a:avLst/>
              <a:gdLst/>
              <a:ahLst/>
              <a:cxnLst/>
              <a:rect l="l" t="t" r="r" b="b"/>
              <a:pathLst>
                <a:path w="4727" h="2836" fill="none" extrusionOk="0">
                  <a:moveTo>
                    <a:pt x="1" y="0"/>
                  </a:moveTo>
                  <a:lnTo>
                    <a:pt x="2593" y="2836"/>
                  </a:lnTo>
                  <a:lnTo>
                    <a:pt x="4726" y="892"/>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6" name="Google Shape;28346;p80"/>
            <p:cNvSpPr/>
            <p:nvPr/>
          </p:nvSpPr>
          <p:spPr>
            <a:xfrm>
              <a:off x="5943866" y="947454"/>
              <a:ext cx="65122" cy="11544"/>
            </a:xfrm>
            <a:custGeom>
              <a:avLst/>
              <a:gdLst/>
              <a:ahLst/>
              <a:cxnLst/>
              <a:rect l="l" t="t" r="r" b="b"/>
              <a:pathLst>
                <a:path w="3052" h="541" fill="none" extrusionOk="0">
                  <a:moveTo>
                    <a:pt x="3052" y="1"/>
                  </a:moveTo>
                  <a:lnTo>
                    <a:pt x="0" y="54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7" name="Google Shape;28347;p80"/>
            <p:cNvSpPr/>
            <p:nvPr/>
          </p:nvSpPr>
          <p:spPr>
            <a:xfrm>
              <a:off x="5680527" y="449903"/>
              <a:ext cx="173453" cy="137136"/>
            </a:xfrm>
            <a:custGeom>
              <a:avLst/>
              <a:gdLst/>
              <a:ahLst/>
              <a:cxnLst/>
              <a:rect l="l" t="t" r="r" b="b"/>
              <a:pathLst>
                <a:path w="8129" h="6427" extrusionOk="0">
                  <a:moveTo>
                    <a:pt x="2627" y="1"/>
                  </a:moveTo>
                  <a:cubicBezTo>
                    <a:pt x="1891" y="1"/>
                    <a:pt x="1257" y="243"/>
                    <a:pt x="865" y="743"/>
                  </a:cubicBezTo>
                  <a:cubicBezTo>
                    <a:pt x="1" y="1877"/>
                    <a:pt x="703" y="3902"/>
                    <a:pt x="2458" y="5280"/>
                  </a:cubicBezTo>
                  <a:cubicBezTo>
                    <a:pt x="3455" y="6035"/>
                    <a:pt x="4562" y="6427"/>
                    <a:pt x="5496" y="6427"/>
                  </a:cubicBezTo>
                  <a:cubicBezTo>
                    <a:pt x="6230" y="6427"/>
                    <a:pt x="6857" y="6184"/>
                    <a:pt x="7237" y="5685"/>
                  </a:cubicBezTo>
                  <a:cubicBezTo>
                    <a:pt x="8129" y="4550"/>
                    <a:pt x="7400" y="2525"/>
                    <a:pt x="5644" y="1148"/>
                  </a:cubicBezTo>
                  <a:cubicBezTo>
                    <a:pt x="4662" y="392"/>
                    <a:pt x="3562" y="1"/>
                    <a:pt x="2627"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8" name="Google Shape;28348;p80"/>
            <p:cNvSpPr/>
            <p:nvPr/>
          </p:nvSpPr>
          <p:spPr>
            <a:xfrm>
              <a:off x="5879893" y="509139"/>
              <a:ext cx="76666" cy="93778"/>
            </a:xfrm>
            <a:custGeom>
              <a:avLst/>
              <a:gdLst/>
              <a:ahLst/>
              <a:cxnLst/>
              <a:rect l="l" t="t" r="r" b="b"/>
              <a:pathLst>
                <a:path w="3593" h="4395" extrusionOk="0">
                  <a:moveTo>
                    <a:pt x="1373" y="1"/>
                  </a:moveTo>
                  <a:cubicBezTo>
                    <a:pt x="1274" y="1"/>
                    <a:pt x="1176" y="16"/>
                    <a:pt x="1081" y="46"/>
                  </a:cubicBezTo>
                  <a:cubicBezTo>
                    <a:pt x="298" y="289"/>
                    <a:pt x="1" y="1477"/>
                    <a:pt x="406" y="2666"/>
                  </a:cubicBezTo>
                  <a:cubicBezTo>
                    <a:pt x="732" y="3691"/>
                    <a:pt x="1481" y="4394"/>
                    <a:pt x="2183" y="4394"/>
                  </a:cubicBezTo>
                  <a:cubicBezTo>
                    <a:pt x="2294" y="4394"/>
                    <a:pt x="2405" y="4377"/>
                    <a:pt x="2512" y="4340"/>
                  </a:cubicBezTo>
                  <a:cubicBezTo>
                    <a:pt x="3268" y="4097"/>
                    <a:pt x="3592" y="2936"/>
                    <a:pt x="3160" y="1747"/>
                  </a:cubicBezTo>
                  <a:cubicBezTo>
                    <a:pt x="2806" y="709"/>
                    <a:pt x="2060" y="1"/>
                    <a:pt x="1373"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9" name="Google Shape;28349;p80"/>
            <p:cNvSpPr/>
            <p:nvPr/>
          </p:nvSpPr>
          <p:spPr>
            <a:xfrm>
              <a:off x="2411094" y="1738601"/>
              <a:ext cx="945678" cy="845328"/>
            </a:xfrm>
            <a:custGeom>
              <a:avLst/>
              <a:gdLst/>
              <a:ahLst/>
              <a:cxnLst/>
              <a:rect l="l" t="t" r="r" b="b"/>
              <a:pathLst>
                <a:path w="44320" h="39617" extrusionOk="0">
                  <a:moveTo>
                    <a:pt x="25352" y="0"/>
                  </a:moveTo>
                  <a:cubicBezTo>
                    <a:pt x="25345" y="0"/>
                    <a:pt x="25337" y="0"/>
                    <a:pt x="25329" y="0"/>
                  </a:cubicBezTo>
                  <a:cubicBezTo>
                    <a:pt x="18390" y="54"/>
                    <a:pt x="16283" y="11288"/>
                    <a:pt x="16283" y="11288"/>
                  </a:cubicBezTo>
                  <a:cubicBezTo>
                    <a:pt x="16283" y="11288"/>
                    <a:pt x="12844" y="7849"/>
                    <a:pt x="9236" y="7849"/>
                  </a:cubicBezTo>
                  <a:cubicBezTo>
                    <a:pt x="7572" y="7849"/>
                    <a:pt x="5871" y="8581"/>
                    <a:pt x="4456" y="10721"/>
                  </a:cubicBezTo>
                  <a:cubicBezTo>
                    <a:pt x="0" y="17499"/>
                    <a:pt x="10478" y="20442"/>
                    <a:pt x="10478" y="20442"/>
                  </a:cubicBezTo>
                  <a:cubicBezTo>
                    <a:pt x="10478" y="20442"/>
                    <a:pt x="2836" y="20550"/>
                    <a:pt x="1891" y="25681"/>
                  </a:cubicBezTo>
                  <a:cubicBezTo>
                    <a:pt x="945" y="30838"/>
                    <a:pt x="8182" y="30919"/>
                    <a:pt x="8182" y="30919"/>
                  </a:cubicBezTo>
                  <a:cubicBezTo>
                    <a:pt x="8182" y="30919"/>
                    <a:pt x="8290" y="39020"/>
                    <a:pt x="13610" y="39587"/>
                  </a:cubicBezTo>
                  <a:cubicBezTo>
                    <a:pt x="13787" y="39607"/>
                    <a:pt x="13960" y="39617"/>
                    <a:pt x="14130" y="39617"/>
                  </a:cubicBezTo>
                  <a:cubicBezTo>
                    <a:pt x="19099" y="39617"/>
                    <a:pt x="21144" y="31486"/>
                    <a:pt x="21144" y="31486"/>
                  </a:cubicBezTo>
                  <a:cubicBezTo>
                    <a:pt x="21144" y="31486"/>
                    <a:pt x="23326" y="38845"/>
                    <a:pt x="30336" y="38845"/>
                  </a:cubicBezTo>
                  <a:cubicBezTo>
                    <a:pt x="31202" y="38845"/>
                    <a:pt x="32142" y="38733"/>
                    <a:pt x="33160" y="38480"/>
                  </a:cubicBezTo>
                  <a:cubicBezTo>
                    <a:pt x="39344" y="36941"/>
                    <a:pt x="38885" y="26059"/>
                    <a:pt x="33701" y="22926"/>
                  </a:cubicBezTo>
                  <a:lnTo>
                    <a:pt x="33701" y="22926"/>
                  </a:lnTo>
                  <a:cubicBezTo>
                    <a:pt x="33701" y="22926"/>
                    <a:pt x="34671" y="23058"/>
                    <a:pt x="36003" y="23058"/>
                  </a:cubicBezTo>
                  <a:cubicBezTo>
                    <a:pt x="38768" y="23058"/>
                    <a:pt x="43092" y="22492"/>
                    <a:pt x="43530" y="19011"/>
                  </a:cubicBezTo>
                  <a:cubicBezTo>
                    <a:pt x="44320" y="12935"/>
                    <a:pt x="36755" y="12176"/>
                    <a:pt x="32924" y="12176"/>
                  </a:cubicBezTo>
                  <a:cubicBezTo>
                    <a:pt x="31647" y="12176"/>
                    <a:pt x="30784" y="12260"/>
                    <a:pt x="30784" y="12260"/>
                  </a:cubicBezTo>
                  <a:cubicBezTo>
                    <a:pt x="30784" y="12260"/>
                    <a:pt x="32293" y="0"/>
                    <a:pt x="25352"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0" name="Google Shape;28350;p80"/>
            <p:cNvSpPr/>
            <p:nvPr/>
          </p:nvSpPr>
          <p:spPr>
            <a:xfrm>
              <a:off x="2586839" y="1916778"/>
              <a:ext cx="543359" cy="453401"/>
            </a:xfrm>
            <a:custGeom>
              <a:avLst/>
              <a:gdLst/>
              <a:ahLst/>
              <a:cxnLst/>
              <a:rect l="l" t="t" r="r" b="b"/>
              <a:pathLst>
                <a:path w="25465" h="21249" extrusionOk="0">
                  <a:moveTo>
                    <a:pt x="17288" y="1"/>
                  </a:moveTo>
                  <a:cubicBezTo>
                    <a:pt x="13647" y="1"/>
                    <a:pt x="12611" y="9419"/>
                    <a:pt x="12611" y="9419"/>
                  </a:cubicBezTo>
                  <a:cubicBezTo>
                    <a:pt x="9699" y="6811"/>
                    <a:pt x="6500" y="5906"/>
                    <a:pt x="4105" y="5906"/>
                  </a:cubicBezTo>
                  <a:cubicBezTo>
                    <a:pt x="2036" y="5906"/>
                    <a:pt x="568" y="6582"/>
                    <a:pt x="405" y="7420"/>
                  </a:cubicBezTo>
                  <a:cubicBezTo>
                    <a:pt x="0" y="9662"/>
                    <a:pt x="4861" y="11714"/>
                    <a:pt x="8614" y="12011"/>
                  </a:cubicBezTo>
                  <a:cubicBezTo>
                    <a:pt x="8614" y="12011"/>
                    <a:pt x="594" y="17142"/>
                    <a:pt x="4510" y="20490"/>
                  </a:cubicBezTo>
                  <a:cubicBezTo>
                    <a:pt x="5139" y="21024"/>
                    <a:pt x="5776" y="21248"/>
                    <a:pt x="6401" y="21248"/>
                  </a:cubicBezTo>
                  <a:cubicBezTo>
                    <a:pt x="9663" y="21248"/>
                    <a:pt x="12611" y="15143"/>
                    <a:pt x="12611" y="15143"/>
                  </a:cubicBezTo>
                  <a:cubicBezTo>
                    <a:pt x="12611" y="15143"/>
                    <a:pt x="15618" y="19038"/>
                    <a:pt x="19006" y="19038"/>
                  </a:cubicBezTo>
                  <a:cubicBezTo>
                    <a:pt x="19754" y="19038"/>
                    <a:pt x="20522" y="18848"/>
                    <a:pt x="21279" y="18384"/>
                  </a:cubicBezTo>
                  <a:cubicBezTo>
                    <a:pt x="25464" y="15818"/>
                    <a:pt x="18039" y="11903"/>
                    <a:pt x="18039" y="11903"/>
                  </a:cubicBezTo>
                  <a:lnTo>
                    <a:pt x="18039" y="11903"/>
                  </a:lnTo>
                  <a:cubicBezTo>
                    <a:pt x="18039" y="11903"/>
                    <a:pt x="18065" y="11903"/>
                    <a:pt x="18115" y="11903"/>
                  </a:cubicBezTo>
                  <a:cubicBezTo>
                    <a:pt x="18838" y="11903"/>
                    <a:pt x="24471" y="11809"/>
                    <a:pt x="23763" y="8852"/>
                  </a:cubicBezTo>
                  <a:cubicBezTo>
                    <a:pt x="23540" y="7925"/>
                    <a:pt x="22772" y="7598"/>
                    <a:pt x="21802" y="7598"/>
                  </a:cubicBezTo>
                  <a:cubicBezTo>
                    <a:pt x="19494" y="7598"/>
                    <a:pt x="16040" y="9446"/>
                    <a:pt x="16040" y="9446"/>
                  </a:cubicBezTo>
                  <a:cubicBezTo>
                    <a:pt x="16040" y="9446"/>
                    <a:pt x="22116" y="1345"/>
                    <a:pt x="17958" y="103"/>
                  </a:cubicBezTo>
                  <a:cubicBezTo>
                    <a:pt x="17725" y="33"/>
                    <a:pt x="17502" y="1"/>
                    <a:pt x="17288"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1" name="Google Shape;28351;p80"/>
            <p:cNvSpPr/>
            <p:nvPr/>
          </p:nvSpPr>
          <p:spPr>
            <a:xfrm>
              <a:off x="2799456" y="2161531"/>
              <a:ext cx="137734" cy="62263"/>
            </a:xfrm>
            <a:custGeom>
              <a:avLst/>
              <a:gdLst/>
              <a:ahLst/>
              <a:cxnLst/>
              <a:rect l="l" t="t" r="r" b="b"/>
              <a:pathLst>
                <a:path w="6455" h="2918" fill="none" extrusionOk="0">
                  <a:moveTo>
                    <a:pt x="1" y="2917"/>
                  </a:moveTo>
                  <a:lnTo>
                    <a:pt x="3241" y="1"/>
                  </a:lnTo>
                  <a:lnTo>
                    <a:pt x="6454" y="2917"/>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2" name="Google Shape;28352;p80"/>
            <p:cNvSpPr/>
            <p:nvPr/>
          </p:nvSpPr>
          <p:spPr>
            <a:xfrm>
              <a:off x="2816740" y="2097580"/>
              <a:ext cx="78970" cy="63970"/>
            </a:xfrm>
            <a:custGeom>
              <a:avLst/>
              <a:gdLst/>
              <a:ahLst/>
              <a:cxnLst/>
              <a:rect l="l" t="t" r="r" b="b"/>
              <a:pathLst>
                <a:path w="3701" h="2998" fill="none" extrusionOk="0">
                  <a:moveTo>
                    <a:pt x="1" y="2134"/>
                  </a:moveTo>
                  <a:lnTo>
                    <a:pt x="2431" y="2998"/>
                  </a:lnTo>
                  <a:lnTo>
                    <a:pt x="3700"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3" name="Google Shape;28353;p80"/>
            <p:cNvSpPr/>
            <p:nvPr/>
          </p:nvSpPr>
          <p:spPr>
            <a:xfrm>
              <a:off x="2868017" y="2143095"/>
              <a:ext cx="69176" cy="18457"/>
            </a:xfrm>
            <a:custGeom>
              <a:avLst/>
              <a:gdLst/>
              <a:ahLst/>
              <a:cxnLst/>
              <a:rect l="l" t="t" r="r" b="b"/>
              <a:pathLst>
                <a:path w="3242" h="865" fill="none" extrusionOk="0">
                  <a:moveTo>
                    <a:pt x="3241" y="1"/>
                  </a:moveTo>
                  <a:lnTo>
                    <a:pt x="1" y="865"/>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4" name="Google Shape;28354;p80"/>
            <p:cNvSpPr/>
            <p:nvPr/>
          </p:nvSpPr>
          <p:spPr>
            <a:xfrm>
              <a:off x="3239116" y="2267200"/>
              <a:ext cx="140593" cy="117591"/>
            </a:xfrm>
            <a:custGeom>
              <a:avLst/>
              <a:gdLst/>
              <a:ahLst/>
              <a:cxnLst/>
              <a:rect l="l" t="t" r="r" b="b"/>
              <a:pathLst>
                <a:path w="6589" h="5511" extrusionOk="0">
                  <a:moveTo>
                    <a:pt x="2119" y="0"/>
                  </a:moveTo>
                  <a:cubicBezTo>
                    <a:pt x="1590" y="0"/>
                    <a:pt x="1128" y="165"/>
                    <a:pt x="810" y="504"/>
                  </a:cubicBezTo>
                  <a:cubicBezTo>
                    <a:pt x="0" y="1395"/>
                    <a:pt x="486" y="3123"/>
                    <a:pt x="1863" y="4365"/>
                  </a:cubicBezTo>
                  <a:cubicBezTo>
                    <a:pt x="2694" y="5115"/>
                    <a:pt x="3663" y="5510"/>
                    <a:pt x="4479" y="5510"/>
                  </a:cubicBezTo>
                  <a:cubicBezTo>
                    <a:pt x="5015" y="5510"/>
                    <a:pt x="5485" y="5340"/>
                    <a:pt x="5806" y="4986"/>
                  </a:cubicBezTo>
                  <a:cubicBezTo>
                    <a:pt x="6589" y="4122"/>
                    <a:pt x="6130" y="2394"/>
                    <a:pt x="4753" y="1152"/>
                  </a:cubicBezTo>
                  <a:cubicBezTo>
                    <a:pt x="3915" y="396"/>
                    <a:pt x="2938" y="0"/>
                    <a:pt x="2119"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5" name="Google Shape;28355;p80"/>
            <p:cNvSpPr/>
            <p:nvPr/>
          </p:nvSpPr>
          <p:spPr>
            <a:xfrm>
              <a:off x="3369900" y="2210994"/>
              <a:ext cx="77818" cy="49290"/>
            </a:xfrm>
            <a:custGeom>
              <a:avLst/>
              <a:gdLst/>
              <a:ahLst/>
              <a:cxnLst/>
              <a:rect l="l" t="t" r="r" b="b"/>
              <a:pathLst>
                <a:path w="3647" h="2310" extrusionOk="0">
                  <a:moveTo>
                    <a:pt x="1736" y="1"/>
                  </a:moveTo>
                  <a:cubicBezTo>
                    <a:pt x="834" y="1"/>
                    <a:pt x="106" y="444"/>
                    <a:pt x="55" y="1031"/>
                  </a:cubicBezTo>
                  <a:cubicBezTo>
                    <a:pt x="1" y="1652"/>
                    <a:pt x="757" y="2220"/>
                    <a:pt x="1729" y="2301"/>
                  </a:cubicBezTo>
                  <a:cubicBezTo>
                    <a:pt x="1804" y="2307"/>
                    <a:pt x="1878" y="2310"/>
                    <a:pt x="1951" y="2310"/>
                  </a:cubicBezTo>
                  <a:cubicBezTo>
                    <a:pt x="2826" y="2310"/>
                    <a:pt x="3543" y="1875"/>
                    <a:pt x="3592" y="1301"/>
                  </a:cubicBezTo>
                  <a:cubicBezTo>
                    <a:pt x="3646" y="653"/>
                    <a:pt x="2890" y="86"/>
                    <a:pt x="1891" y="5"/>
                  </a:cubicBezTo>
                  <a:cubicBezTo>
                    <a:pt x="1839" y="2"/>
                    <a:pt x="1787" y="1"/>
                    <a:pt x="1736"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6" name="Google Shape;28356;p80"/>
            <p:cNvSpPr/>
            <p:nvPr/>
          </p:nvSpPr>
          <p:spPr>
            <a:xfrm>
              <a:off x="4044647" y="1215615"/>
              <a:ext cx="1019292" cy="758975"/>
            </a:xfrm>
            <a:custGeom>
              <a:avLst/>
              <a:gdLst/>
              <a:ahLst/>
              <a:cxnLst/>
              <a:rect l="l" t="t" r="r" b="b"/>
              <a:pathLst>
                <a:path w="47770" h="35570" extrusionOk="0">
                  <a:moveTo>
                    <a:pt x="22474" y="0"/>
                  </a:moveTo>
                  <a:cubicBezTo>
                    <a:pt x="22138" y="0"/>
                    <a:pt x="21794" y="49"/>
                    <a:pt x="21442" y="152"/>
                  </a:cubicBezTo>
                  <a:cubicBezTo>
                    <a:pt x="16581" y="1611"/>
                    <a:pt x="18120" y="10873"/>
                    <a:pt x="18120" y="10873"/>
                  </a:cubicBezTo>
                  <a:cubicBezTo>
                    <a:pt x="18120" y="10873"/>
                    <a:pt x="15168" y="7330"/>
                    <a:pt x="11167" y="7330"/>
                  </a:cubicBezTo>
                  <a:cubicBezTo>
                    <a:pt x="9826" y="7330"/>
                    <a:pt x="8366" y="7728"/>
                    <a:pt x="6860" y="8793"/>
                  </a:cubicBezTo>
                  <a:cubicBezTo>
                    <a:pt x="1" y="13681"/>
                    <a:pt x="2863" y="20270"/>
                    <a:pt x="8102" y="21890"/>
                  </a:cubicBezTo>
                  <a:cubicBezTo>
                    <a:pt x="8102" y="21890"/>
                    <a:pt x="2539" y="25536"/>
                    <a:pt x="3781" y="29532"/>
                  </a:cubicBezTo>
                  <a:cubicBezTo>
                    <a:pt x="4525" y="31898"/>
                    <a:pt x="6921" y="33086"/>
                    <a:pt x="9680" y="33086"/>
                  </a:cubicBezTo>
                  <a:cubicBezTo>
                    <a:pt x="12431" y="33086"/>
                    <a:pt x="15545" y="31905"/>
                    <a:pt x="17742" y="29532"/>
                  </a:cubicBezTo>
                  <a:cubicBezTo>
                    <a:pt x="17742" y="29532"/>
                    <a:pt x="19411" y="35569"/>
                    <a:pt x="23381" y="35569"/>
                  </a:cubicBezTo>
                  <a:cubicBezTo>
                    <a:pt x="23814" y="35569"/>
                    <a:pt x="24274" y="35497"/>
                    <a:pt x="24763" y="35338"/>
                  </a:cubicBezTo>
                  <a:cubicBezTo>
                    <a:pt x="29732" y="33718"/>
                    <a:pt x="28706" y="27237"/>
                    <a:pt x="28706" y="27237"/>
                  </a:cubicBezTo>
                  <a:lnTo>
                    <a:pt x="28706" y="27237"/>
                  </a:lnTo>
                  <a:cubicBezTo>
                    <a:pt x="28706" y="27237"/>
                    <a:pt x="31192" y="27942"/>
                    <a:pt x="34211" y="27942"/>
                  </a:cubicBezTo>
                  <a:cubicBezTo>
                    <a:pt x="37556" y="27942"/>
                    <a:pt x="41556" y="27077"/>
                    <a:pt x="43557" y="23429"/>
                  </a:cubicBezTo>
                  <a:cubicBezTo>
                    <a:pt x="47770" y="15787"/>
                    <a:pt x="36807" y="15031"/>
                    <a:pt x="36807" y="15031"/>
                  </a:cubicBezTo>
                  <a:cubicBezTo>
                    <a:pt x="36807" y="15031"/>
                    <a:pt x="43854" y="6741"/>
                    <a:pt x="41073" y="3690"/>
                  </a:cubicBezTo>
                  <a:cubicBezTo>
                    <a:pt x="40594" y="3159"/>
                    <a:pt x="39935" y="2939"/>
                    <a:pt x="39174" y="2939"/>
                  </a:cubicBezTo>
                  <a:cubicBezTo>
                    <a:pt x="35563" y="2939"/>
                    <a:pt x="29651" y="7875"/>
                    <a:pt x="29651" y="7875"/>
                  </a:cubicBezTo>
                  <a:cubicBezTo>
                    <a:pt x="29651" y="7875"/>
                    <a:pt x="26770" y="0"/>
                    <a:pt x="22474"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7" name="Google Shape;28357;p80"/>
            <p:cNvSpPr/>
            <p:nvPr/>
          </p:nvSpPr>
          <p:spPr>
            <a:xfrm>
              <a:off x="4182943" y="1345652"/>
              <a:ext cx="624037" cy="406970"/>
            </a:xfrm>
            <a:custGeom>
              <a:avLst/>
              <a:gdLst/>
              <a:ahLst/>
              <a:cxnLst/>
              <a:rect l="l" t="t" r="r" b="b"/>
              <a:pathLst>
                <a:path w="29246" h="19073" extrusionOk="0">
                  <a:moveTo>
                    <a:pt x="16264" y="1"/>
                  </a:moveTo>
                  <a:cubicBezTo>
                    <a:pt x="15956" y="1"/>
                    <a:pt x="15652" y="87"/>
                    <a:pt x="15366" y="269"/>
                  </a:cubicBezTo>
                  <a:cubicBezTo>
                    <a:pt x="13259" y="1592"/>
                    <a:pt x="13340" y="8937"/>
                    <a:pt x="13340" y="8937"/>
                  </a:cubicBezTo>
                  <a:cubicBezTo>
                    <a:pt x="13340" y="8937"/>
                    <a:pt x="9251" y="6007"/>
                    <a:pt x="5918" y="6007"/>
                  </a:cubicBezTo>
                  <a:cubicBezTo>
                    <a:pt x="4875" y="6007"/>
                    <a:pt x="3907" y="6294"/>
                    <a:pt x="3160" y="7047"/>
                  </a:cubicBezTo>
                  <a:cubicBezTo>
                    <a:pt x="1" y="10179"/>
                    <a:pt x="9398" y="13042"/>
                    <a:pt x="9398" y="13042"/>
                  </a:cubicBezTo>
                  <a:cubicBezTo>
                    <a:pt x="9398" y="13042"/>
                    <a:pt x="4105" y="16066"/>
                    <a:pt x="6104" y="17902"/>
                  </a:cubicBezTo>
                  <a:cubicBezTo>
                    <a:pt x="6492" y="18254"/>
                    <a:pt x="7051" y="18395"/>
                    <a:pt x="7700" y="18395"/>
                  </a:cubicBezTo>
                  <a:cubicBezTo>
                    <a:pt x="10393" y="18395"/>
                    <a:pt x="14637" y="15958"/>
                    <a:pt x="14637" y="15958"/>
                  </a:cubicBezTo>
                  <a:cubicBezTo>
                    <a:pt x="14637" y="15958"/>
                    <a:pt x="17034" y="19072"/>
                    <a:pt x="19472" y="19072"/>
                  </a:cubicBezTo>
                  <a:cubicBezTo>
                    <a:pt x="19833" y="19072"/>
                    <a:pt x="20195" y="19004"/>
                    <a:pt x="20550" y="18847"/>
                  </a:cubicBezTo>
                  <a:cubicBezTo>
                    <a:pt x="24250" y="17227"/>
                    <a:pt x="20550" y="12286"/>
                    <a:pt x="20550" y="12286"/>
                  </a:cubicBezTo>
                  <a:cubicBezTo>
                    <a:pt x="20550" y="12286"/>
                    <a:pt x="29245" y="8856"/>
                    <a:pt x="28516" y="5589"/>
                  </a:cubicBezTo>
                  <a:cubicBezTo>
                    <a:pt x="28360" y="4921"/>
                    <a:pt x="27792" y="4664"/>
                    <a:pt x="27010" y="4664"/>
                  </a:cubicBezTo>
                  <a:cubicBezTo>
                    <a:pt x="24408" y="4664"/>
                    <a:pt x="19443" y="7506"/>
                    <a:pt x="19443" y="7506"/>
                  </a:cubicBezTo>
                  <a:cubicBezTo>
                    <a:pt x="20281" y="3362"/>
                    <a:pt x="18189" y="1"/>
                    <a:pt x="162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8" name="Google Shape;28358;p80"/>
            <p:cNvSpPr/>
            <p:nvPr/>
          </p:nvSpPr>
          <p:spPr>
            <a:xfrm>
              <a:off x="4424389" y="1500634"/>
              <a:ext cx="102569" cy="94504"/>
            </a:xfrm>
            <a:custGeom>
              <a:avLst/>
              <a:gdLst/>
              <a:ahLst/>
              <a:cxnLst/>
              <a:rect l="l" t="t" r="r" b="b"/>
              <a:pathLst>
                <a:path w="4807" h="4429" fill="none" extrusionOk="0">
                  <a:moveTo>
                    <a:pt x="4807" y="0"/>
                  </a:moveTo>
                  <a:lnTo>
                    <a:pt x="4807" y="4429"/>
                  </a:lnTo>
                  <a:lnTo>
                    <a:pt x="0" y="3348"/>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9" name="Google Shape;28359;p80"/>
            <p:cNvSpPr/>
            <p:nvPr/>
          </p:nvSpPr>
          <p:spPr>
            <a:xfrm>
              <a:off x="4456653" y="1540388"/>
              <a:ext cx="116417" cy="84710"/>
            </a:xfrm>
            <a:custGeom>
              <a:avLst/>
              <a:gdLst/>
              <a:ahLst/>
              <a:cxnLst/>
              <a:rect l="l" t="t" r="r" b="b"/>
              <a:pathLst>
                <a:path w="5456" h="3970" fill="none" extrusionOk="0">
                  <a:moveTo>
                    <a:pt x="0" y="3970"/>
                  </a:moveTo>
                  <a:lnTo>
                    <a:pt x="3295" y="2566"/>
                  </a:lnTo>
                  <a:lnTo>
                    <a:pt x="5455" y="0"/>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0" name="Google Shape;28360;p80"/>
            <p:cNvSpPr/>
            <p:nvPr/>
          </p:nvSpPr>
          <p:spPr>
            <a:xfrm>
              <a:off x="4687131" y="1847407"/>
              <a:ext cx="77818" cy="49290"/>
            </a:xfrm>
            <a:custGeom>
              <a:avLst/>
              <a:gdLst/>
              <a:ahLst/>
              <a:cxnLst/>
              <a:rect l="l" t="t" r="r" b="b"/>
              <a:pathLst>
                <a:path w="3647" h="2310" extrusionOk="0">
                  <a:moveTo>
                    <a:pt x="1763" y="1"/>
                  </a:moveTo>
                  <a:cubicBezTo>
                    <a:pt x="858" y="1"/>
                    <a:pt x="106" y="443"/>
                    <a:pt x="55" y="1031"/>
                  </a:cubicBezTo>
                  <a:cubicBezTo>
                    <a:pt x="1" y="1652"/>
                    <a:pt x="757" y="2219"/>
                    <a:pt x="1756" y="2300"/>
                  </a:cubicBezTo>
                  <a:cubicBezTo>
                    <a:pt x="1831" y="2307"/>
                    <a:pt x="1905" y="2310"/>
                    <a:pt x="1978" y="2310"/>
                  </a:cubicBezTo>
                  <a:cubicBezTo>
                    <a:pt x="2852" y="2310"/>
                    <a:pt x="3567" y="1872"/>
                    <a:pt x="3592" y="1274"/>
                  </a:cubicBezTo>
                  <a:cubicBezTo>
                    <a:pt x="3646" y="653"/>
                    <a:pt x="2890" y="86"/>
                    <a:pt x="1918" y="5"/>
                  </a:cubicBezTo>
                  <a:cubicBezTo>
                    <a:pt x="1866" y="2"/>
                    <a:pt x="1814" y="1"/>
                    <a:pt x="1763"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1" name="Google Shape;28361;p80"/>
            <p:cNvSpPr/>
            <p:nvPr/>
          </p:nvSpPr>
          <p:spPr>
            <a:xfrm>
              <a:off x="3924234" y="2713815"/>
              <a:ext cx="1047458" cy="671342"/>
            </a:xfrm>
            <a:custGeom>
              <a:avLst/>
              <a:gdLst/>
              <a:ahLst/>
              <a:cxnLst/>
              <a:rect l="l" t="t" r="r" b="b"/>
              <a:pathLst>
                <a:path w="49090" h="31463" extrusionOk="0">
                  <a:moveTo>
                    <a:pt x="29687" y="1"/>
                  </a:moveTo>
                  <a:cubicBezTo>
                    <a:pt x="25013" y="1"/>
                    <a:pt x="20091" y="6820"/>
                    <a:pt x="20091" y="6820"/>
                  </a:cubicBezTo>
                  <a:cubicBezTo>
                    <a:pt x="20091" y="6820"/>
                    <a:pt x="16576" y="4156"/>
                    <a:pt x="12585" y="4156"/>
                  </a:cubicBezTo>
                  <a:cubicBezTo>
                    <a:pt x="11068" y="4156"/>
                    <a:pt x="9481" y="4541"/>
                    <a:pt x="7993" y="5605"/>
                  </a:cubicBezTo>
                  <a:cubicBezTo>
                    <a:pt x="756" y="10817"/>
                    <a:pt x="7993" y="16217"/>
                    <a:pt x="7993" y="16217"/>
                  </a:cubicBezTo>
                  <a:cubicBezTo>
                    <a:pt x="7993" y="16217"/>
                    <a:pt x="0" y="21699"/>
                    <a:pt x="4267" y="25749"/>
                  </a:cubicBezTo>
                  <a:cubicBezTo>
                    <a:pt x="5229" y="26672"/>
                    <a:pt x="6663" y="27023"/>
                    <a:pt x="8286" y="27023"/>
                  </a:cubicBezTo>
                  <a:cubicBezTo>
                    <a:pt x="13408" y="27023"/>
                    <a:pt x="20414" y="23535"/>
                    <a:pt x="20415" y="23535"/>
                  </a:cubicBezTo>
                  <a:lnTo>
                    <a:pt x="20415" y="23535"/>
                  </a:lnTo>
                  <a:cubicBezTo>
                    <a:pt x="18732" y="27487"/>
                    <a:pt x="19721" y="31463"/>
                    <a:pt x="24746" y="31463"/>
                  </a:cubicBezTo>
                  <a:cubicBezTo>
                    <a:pt x="25043" y="31463"/>
                    <a:pt x="25355" y="31449"/>
                    <a:pt x="25680" y="31420"/>
                  </a:cubicBezTo>
                  <a:cubicBezTo>
                    <a:pt x="33754" y="30718"/>
                    <a:pt x="35078" y="18323"/>
                    <a:pt x="35078" y="18323"/>
                  </a:cubicBezTo>
                  <a:cubicBezTo>
                    <a:pt x="35078" y="18323"/>
                    <a:pt x="48552" y="16298"/>
                    <a:pt x="48930" y="8872"/>
                  </a:cubicBezTo>
                  <a:cubicBezTo>
                    <a:pt x="49089" y="5500"/>
                    <a:pt x="45892" y="4577"/>
                    <a:pt x="42344" y="4577"/>
                  </a:cubicBezTo>
                  <a:cubicBezTo>
                    <a:pt x="38050" y="4577"/>
                    <a:pt x="33241" y="5929"/>
                    <a:pt x="33241" y="5929"/>
                  </a:cubicBezTo>
                  <a:cubicBezTo>
                    <a:pt x="33241" y="5929"/>
                    <a:pt x="34808" y="393"/>
                    <a:pt x="30055" y="15"/>
                  </a:cubicBezTo>
                  <a:cubicBezTo>
                    <a:pt x="29932" y="5"/>
                    <a:pt x="29810" y="1"/>
                    <a:pt x="29687"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2" name="Google Shape;28362;p80"/>
            <p:cNvSpPr/>
            <p:nvPr/>
          </p:nvSpPr>
          <p:spPr>
            <a:xfrm>
              <a:off x="4177224" y="2821874"/>
              <a:ext cx="552535" cy="275190"/>
            </a:xfrm>
            <a:custGeom>
              <a:avLst/>
              <a:gdLst/>
              <a:ahLst/>
              <a:cxnLst/>
              <a:rect l="l" t="t" r="r" b="b"/>
              <a:pathLst>
                <a:path w="25895" h="12897" extrusionOk="0">
                  <a:moveTo>
                    <a:pt x="17047" y="1"/>
                  </a:moveTo>
                  <a:cubicBezTo>
                    <a:pt x="13655" y="1"/>
                    <a:pt x="11529" y="7751"/>
                    <a:pt x="11529" y="7751"/>
                  </a:cubicBezTo>
                  <a:cubicBezTo>
                    <a:pt x="11529" y="7751"/>
                    <a:pt x="8839" y="2807"/>
                    <a:pt x="6174" y="2807"/>
                  </a:cubicBezTo>
                  <a:cubicBezTo>
                    <a:pt x="5951" y="2807"/>
                    <a:pt x="5729" y="2842"/>
                    <a:pt x="5507" y="2917"/>
                  </a:cubicBezTo>
                  <a:cubicBezTo>
                    <a:pt x="2645" y="3862"/>
                    <a:pt x="6453" y="8507"/>
                    <a:pt x="6453" y="8507"/>
                  </a:cubicBezTo>
                  <a:cubicBezTo>
                    <a:pt x="5107" y="7971"/>
                    <a:pt x="3980" y="7748"/>
                    <a:pt x="3102" y="7748"/>
                  </a:cubicBezTo>
                  <a:cubicBezTo>
                    <a:pt x="0" y="7748"/>
                    <a:pt x="7" y="10538"/>
                    <a:pt x="4427" y="12179"/>
                  </a:cubicBezTo>
                  <a:cubicBezTo>
                    <a:pt x="5788" y="12685"/>
                    <a:pt x="7335" y="12896"/>
                    <a:pt x="8938" y="12896"/>
                  </a:cubicBezTo>
                  <a:cubicBezTo>
                    <a:pt x="14016" y="12896"/>
                    <a:pt x="19669" y="10776"/>
                    <a:pt x="21844" y="9155"/>
                  </a:cubicBezTo>
                  <a:cubicBezTo>
                    <a:pt x="24680" y="6995"/>
                    <a:pt x="25895" y="4267"/>
                    <a:pt x="23600" y="3862"/>
                  </a:cubicBezTo>
                  <a:cubicBezTo>
                    <a:pt x="23487" y="3844"/>
                    <a:pt x="23369" y="3835"/>
                    <a:pt x="23246" y="3835"/>
                  </a:cubicBezTo>
                  <a:cubicBezTo>
                    <a:pt x="20887" y="3835"/>
                    <a:pt x="16741" y="7103"/>
                    <a:pt x="16741" y="7103"/>
                  </a:cubicBezTo>
                  <a:cubicBezTo>
                    <a:pt x="16741" y="7103"/>
                    <a:pt x="20467" y="28"/>
                    <a:pt x="17065" y="1"/>
                  </a:cubicBezTo>
                  <a:cubicBezTo>
                    <a:pt x="17059" y="1"/>
                    <a:pt x="17053" y="1"/>
                    <a:pt x="17047"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3" name="Google Shape;28363;p80"/>
            <p:cNvSpPr/>
            <p:nvPr/>
          </p:nvSpPr>
          <p:spPr>
            <a:xfrm>
              <a:off x="4365025" y="2941732"/>
              <a:ext cx="108928" cy="80101"/>
            </a:xfrm>
            <a:custGeom>
              <a:avLst/>
              <a:gdLst/>
              <a:ahLst/>
              <a:cxnLst/>
              <a:rect l="l" t="t" r="r" b="b"/>
              <a:pathLst>
                <a:path w="5105" h="3754" fill="none" extrusionOk="0">
                  <a:moveTo>
                    <a:pt x="1" y="1189"/>
                  </a:moveTo>
                  <a:lnTo>
                    <a:pt x="3241" y="3754"/>
                  </a:lnTo>
                  <a:lnTo>
                    <a:pt x="5104" y="1"/>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4" name="Google Shape;28364;p80"/>
            <p:cNvSpPr/>
            <p:nvPr/>
          </p:nvSpPr>
          <p:spPr>
            <a:xfrm>
              <a:off x="4365025" y="3011445"/>
              <a:ext cx="69176" cy="10391"/>
            </a:xfrm>
            <a:custGeom>
              <a:avLst/>
              <a:gdLst/>
              <a:ahLst/>
              <a:cxnLst/>
              <a:rect l="l" t="t" r="r" b="b"/>
              <a:pathLst>
                <a:path w="3242" h="487" fill="none" extrusionOk="0">
                  <a:moveTo>
                    <a:pt x="1" y="1"/>
                  </a:moveTo>
                  <a:lnTo>
                    <a:pt x="3241" y="487"/>
                  </a:ln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5" name="Google Shape;28365;p80"/>
            <p:cNvSpPr/>
            <p:nvPr/>
          </p:nvSpPr>
          <p:spPr>
            <a:xfrm>
              <a:off x="4681369" y="3152984"/>
              <a:ext cx="107776" cy="141041"/>
            </a:xfrm>
            <a:custGeom>
              <a:avLst/>
              <a:gdLst/>
              <a:ahLst/>
              <a:cxnLst/>
              <a:rect l="l" t="t" r="r" b="b"/>
              <a:pathLst>
                <a:path w="5051" h="6610" extrusionOk="0">
                  <a:moveTo>
                    <a:pt x="2960" y="0"/>
                  </a:moveTo>
                  <a:cubicBezTo>
                    <a:pt x="1877" y="0"/>
                    <a:pt x="797" y="1152"/>
                    <a:pt x="406" y="2792"/>
                  </a:cubicBezTo>
                  <a:cubicBezTo>
                    <a:pt x="1" y="4601"/>
                    <a:pt x="595" y="6303"/>
                    <a:pt x="1756" y="6573"/>
                  </a:cubicBezTo>
                  <a:cubicBezTo>
                    <a:pt x="1863" y="6597"/>
                    <a:pt x="1971" y="6609"/>
                    <a:pt x="2079" y="6609"/>
                  </a:cubicBezTo>
                  <a:cubicBezTo>
                    <a:pt x="3148" y="6609"/>
                    <a:pt x="4253" y="5434"/>
                    <a:pt x="4645" y="3791"/>
                  </a:cubicBezTo>
                  <a:cubicBezTo>
                    <a:pt x="5050" y="1982"/>
                    <a:pt x="4456" y="281"/>
                    <a:pt x="3295" y="38"/>
                  </a:cubicBezTo>
                  <a:cubicBezTo>
                    <a:pt x="3184" y="13"/>
                    <a:pt x="3072" y="0"/>
                    <a:pt x="2960"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6" name="Google Shape;28366;p80"/>
            <p:cNvSpPr/>
            <p:nvPr/>
          </p:nvSpPr>
          <p:spPr>
            <a:xfrm>
              <a:off x="4683098" y="2722052"/>
              <a:ext cx="80698" cy="53322"/>
            </a:xfrm>
            <a:custGeom>
              <a:avLst/>
              <a:gdLst/>
              <a:ahLst/>
              <a:cxnLst/>
              <a:rect l="l" t="t" r="r" b="b"/>
              <a:pathLst>
                <a:path w="3782" h="2499" extrusionOk="0">
                  <a:moveTo>
                    <a:pt x="2364" y="0"/>
                  </a:moveTo>
                  <a:cubicBezTo>
                    <a:pt x="2087" y="0"/>
                    <a:pt x="1786" y="54"/>
                    <a:pt x="1486" y="169"/>
                  </a:cubicBezTo>
                  <a:cubicBezTo>
                    <a:pt x="568" y="520"/>
                    <a:pt x="1" y="1276"/>
                    <a:pt x="244" y="1870"/>
                  </a:cubicBezTo>
                  <a:cubicBezTo>
                    <a:pt x="389" y="2270"/>
                    <a:pt x="852" y="2499"/>
                    <a:pt x="1419" y="2499"/>
                  </a:cubicBezTo>
                  <a:cubicBezTo>
                    <a:pt x="1695" y="2499"/>
                    <a:pt x="1995" y="2444"/>
                    <a:pt x="2296" y="2330"/>
                  </a:cubicBezTo>
                  <a:cubicBezTo>
                    <a:pt x="3214" y="1978"/>
                    <a:pt x="3781" y="1222"/>
                    <a:pt x="3565" y="628"/>
                  </a:cubicBezTo>
                  <a:cubicBezTo>
                    <a:pt x="3402" y="229"/>
                    <a:pt x="2933" y="0"/>
                    <a:pt x="2364"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7" name="Google Shape;28367;p80"/>
            <p:cNvSpPr/>
            <p:nvPr/>
          </p:nvSpPr>
          <p:spPr>
            <a:xfrm>
              <a:off x="2533428" y="913568"/>
              <a:ext cx="420199" cy="365021"/>
            </a:xfrm>
            <a:custGeom>
              <a:avLst/>
              <a:gdLst/>
              <a:ahLst/>
              <a:cxnLst/>
              <a:rect l="l" t="t" r="r" b="b"/>
              <a:pathLst>
                <a:path w="19693" h="17107" extrusionOk="0">
                  <a:moveTo>
                    <a:pt x="12132" y="1"/>
                  </a:moveTo>
                  <a:cubicBezTo>
                    <a:pt x="7382" y="1"/>
                    <a:pt x="1" y="12434"/>
                    <a:pt x="4880" y="16522"/>
                  </a:cubicBezTo>
                  <a:cubicBezTo>
                    <a:pt x="5360" y="16924"/>
                    <a:pt x="5891" y="17106"/>
                    <a:pt x="6453" y="17106"/>
                  </a:cubicBezTo>
                  <a:cubicBezTo>
                    <a:pt x="11738" y="17106"/>
                    <a:pt x="19693" y="975"/>
                    <a:pt x="12468" y="23"/>
                  </a:cubicBezTo>
                  <a:cubicBezTo>
                    <a:pt x="12357" y="8"/>
                    <a:pt x="12245" y="1"/>
                    <a:pt x="12132"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8" name="Google Shape;28368;p80"/>
            <p:cNvSpPr/>
            <p:nvPr/>
          </p:nvSpPr>
          <p:spPr>
            <a:xfrm>
              <a:off x="2679021" y="949758"/>
              <a:ext cx="172876" cy="242607"/>
            </a:xfrm>
            <a:custGeom>
              <a:avLst/>
              <a:gdLst/>
              <a:ahLst/>
              <a:cxnLst/>
              <a:rect l="l" t="t" r="r" b="b"/>
              <a:pathLst>
                <a:path w="8102" h="11370" fill="none" extrusionOk="0">
                  <a:moveTo>
                    <a:pt x="8102" y="1"/>
                  </a:moveTo>
                  <a:cubicBezTo>
                    <a:pt x="1540" y="1810"/>
                    <a:pt x="1" y="11369"/>
                    <a:pt x="1" y="1136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9" name="Google Shape;28369;p80"/>
            <p:cNvSpPr/>
            <p:nvPr/>
          </p:nvSpPr>
          <p:spPr>
            <a:xfrm>
              <a:off x="2579349" y="1030439"/>
              <a:ext cx="246619" cy="248048"/>
            </a:xfrm>
            <a:custGeom>
              <a:avLst/>
              <a:gdLst/>
              <a:ahLst/>
              <a:cxnLst/>
              <a:rect l="l" t="t" r="r" b="b"/>
              <a:pathLst>
                <a:path w="11558" h="11625" extrusionOk="0">
                  <a:moveTo>
                    <a:pt x="3430" y="0"/>
                  </a:moveTo>
                  <a:cubicBezTo>
                    <a:pt x="1107" y="3862"/>
                    <a:pt x="0" y="8776"/>
                    <a:pt x="2728" y="11045"/>
                  </a:cubicBezTo>
                  <a:cubicBezTo>
                    <a:pt x="3207" y="11443"/>
                    <a:pt x="3738" y="11624"/>
                    <a:pt x="4298" y="11624"/>
                  </a:cubicBezTo>
                  <a:cubicBezTo>
                    <a:pt x="6735" y="11624"/>
                    <a:pt x="9735" y="8205"/>
                    <a:pt x="11558" y="4429"/>
                  </a:cubicBezTo>
                  <a:cubicBezTo>
                    <a:pt x="11509" y="4426"/>
                    <a:pt x="11459" y="4425"/>
                    <a:pt x="11409" y="4425"/>
                  </a:cubicBezTo>
                  <a:cubicBezTo>
                    <a:pt x="8950" y="4425"/>
                    <a:pt x="4672" y="7588"/>
                    <a:pt x="4672" y="7588"/>
                  </a:cubicBezTo>
                  <a:cubicBezTo>
                    <a:pt x="4672" y="7588"/>
                    <a:pt x="4969" y="2026"/>
                    <a:pt x="3430"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0" name="Google Shape;28370;p80"/>
            <p:cNvSpPr/>
            <p:nvPr/>
          </p:nvSpPr>
          <p:spPr>
            <a:xfrm>
              <a:off x="3311881" y="1268791"/>
              <a:ext cx="381728" cy="380682"/>
            </a:xfrm>
            <a:custGeom>
              <a:avLst/>
              <a:gdLst/>
              <a:ahLst/>
              <a:cxnLst/>
              <a:rect l="l" t="t" r="r" b="b"/>
              <a:pathLst>
                <a:path w="17890" h="17841" extrusionOk="0">
                  <a:moveTo>
                    <a:pt x="12015" y="1"/>
                  </a:moveTo>
                  <a:cubicBezTo>
                    <a:pt x="4917" y="1"/>
                    <a:pt x="1" y="15418"/>
                    <a:pt x="6392" y="17643"/>
                  </a:cubicBezTo>
                  <a:cubicBezTo>
                    <a:pt x="6779" y="17777"/>
                    <a:pt x="7160" y="17841"/>
                    <a:pt x="7534" y="17841"/>
                  </a:cubicBezTo>
                  <a:cubicBezTo>
                    <a:pt x="13622" y="17841"/>
                    <a:pt x="17889" y="1057"/>
                    <a:pt x="12954" y="91"/>
                  </a:cubicBezTo>
                  <a:cubicBezTo>
                    <a:pt x="12638" y="30"/>
                    <a:pt x="12324" y="1"/>
                    <a:pt x="12015"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1" name="Google Shape;28371;p80"/>
            <p:cNvSpPr/>
            <p:nvPr/>
          </p:nvSpPr>
          <p:spPr>
            <a:xfrm>
              <a:off x="3455191" y="1246513"/>
              <a:ext cx="167691" cy="212628"/>
            </a:xfrm>
            <a:custGeom>
              <a:avLst/>
              <a:gdLst/>
              <a:ahLst/>
              <a:cxnLst/>
              <a:rect l="l" t="t" r="r" b="b"/>
              <a:pathLst>
                <a:path w="7859" h="9965" fill="none" extrusionOk="0">
                  <a:moveTo>
                    <a:pt x="0" y="9965"/>
                  </a:moveTo>
                  <a:cubicBezTo>
                    <a:pt x="1675" y="3754"/>
                    <a:pt x="6184" y="1"/>
                    <a:pt x="7858" y="2539"/>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2" name="Google Shape;28372;p80"/>
            <p:cNvSpPr/>
            <p:nvPr/>
          </p:nvSpPr>
          <p:spPr>
            <a:xfrm>
              <a:off x="3371053" y="1402306"/>
              <a:ext cx="261043" cy="247174"/>
            </a:xfrm>
            <a:custGeom>
              <a:avLst/>
              <a:gdLst/>
              <a:ahLst/>
              <a:cxnLst/>
              <a:rect l="l" t="t" r="r" b="b"/>
              <a:pathLst>
                <a:path w="12234" h="11584" extrusionOk="0">
                  <a:moveTo>
                    <a:pt x="11715" y="1"/>
                  </a:moveTo>
                  <a:cubicBezTo>
                    <a:pt x="8096" y="1"/>
                    <a:pt x="4186" y="6147"/>
                    <a:pt x="4186" y="6147"/>
                  </a:cubicBezTo>
                  <a:cubicBezTo>
                    <a:pt x="4186" y="6147"/>
                    <a:pt x="4754" y="1260"/>
                    <a:pt x="2026" y="17"/>
                  </a:cubicBezTo>
                  <a:lnTo>
                    <a:pt x="2026" y="17"/>
                  </a:lnTo>
                  <a:cubicBezTo>
                    <a:pt x="1" y="4581"/>
                    <a:pt x="1" y="10117"/>
                    <a:pt x="3619" y="11386"/>
                  </a:cubicBezTo>
                  <a:cubicBezTo>
                    <a:pt x="4004" y="11520"/>
                    <a:pt x="4384" y="11583"/>
                    <a:pt x="4757" y="11583"/>
                  </a:cubicBezTo>
                  <a:cubicBezTo>
                    <a:pt x="8520" y="11583"/>
                    <a:pt x="11595" y="5154"/>
                    <a:pt x="12233" y="44"/>
                  </a:cubicBezTo>
                  <a:cubicBezTo>
                    <a:pt x="12062" y="15"/>
                    <a:pt x="11889" y="1"/>
                    <a:pt x="11715"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3" name="Google Shape;28373;p80"/>
            <p:cNvSpPr/>
            <p:nvPr/>
          </p:nvSpPr>
          <p:spPr>
            <a:xfrm>
              <a:off x="3919305" y="887450"/>
              <a:ext cx="352538" cy="305574"/>
            </a:xfrm>
            <a:custGeom>
              <a:avLst/>
              <a:gdLst/>
              <a:ahLst/>
              <a:cxnLst/>
              <a:rect l="l" t="t" r="r" b="b"/>
              <a:pathLst>
                <a:path w="16522" h="14321" extrusionOk="0">
                  <a:moveTo>
                    <a:pt x="8220" y="1"/>
                  </a:moveTo>
                  <a:cubicBezTo>
                    <a:pt x="7722" y="1"/>
                    <a:pt x="7209" y="121"/>
                    <a:pt x="6685" y="382"/>
                  </a:cubicBezTo>
                  <a:cubicBezTo>
                    <a:pt x="0" y="3712"/>
                    <a:pt x="5866" y="14320"/>
                    <a:pt x="10698" y="14320"/>
                  </a:cubicBezTo>
                  <a:cubicBezTo>
                    <a:pt x="11155" y="14320"/>
                    <a:pt x="11604" y="14225"/>
                    <a:pt x="12032" y="14019"/>
                  </a:cubicBezTo>
                  <a:cubicBezTo>
                    <a:pt x="16521" y="11836"/>
                    <a:pt x="13165" y="1"/>
                    <a:pt x="8220"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4" name="Google Shape;28374;p80"/>
            <p:cNvSpPr/>
            <p:nvPr/>
          </p:nvSpPr>
          <p:spPr>
            <a:xfrm>
              <a:off x="4000861" y="941116"/>
              <a:ext cx="161930" cy="91645"/>
            </a:xfrm>
            <a:custGeom>
              <a:avLst/>
              <a:gdLst/>
              <a:ahLst/>
              <a:cxnLst/>
              <a:rect l="l" t="t" r="r" b="b"/>
              <a:pathLst>
                <a:path w="7589" h="4295" fill="none" extrusionOk="0">
                  <a:moveTo>
                    <a:pt x="1" y="1513"/>
                  </a:moveTo>
                  <a:cubicBezTo>
                    <a:pt x="4456" y="1"/>
                    <a:pt x="7589" y="4294"/>
                    <a:pt x="7589" y="4294"/>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5" name="Google Shape;28375;p80"/>
            <p:cNvSpPr/>
            <p:nvPr/>
          </p:nvSpPr>
          <p:spPr>
            <a:xfrm>
              <a:off x="4060225" y="887535"/>
              <a:ext cx="31131" cy="82405"/>
            </a:xfrm>
            <a:custGeom>
              <a:avLst/>
              <a:gdLst/>
              <a:ahLst/>
              <a:cxnLst/>
              <a:rect l="l" t="t" r="r" b="b"/>
              <a:pathLst>
                <a:path w="1459" h="3862" fill="none" extrusionOk="0">
                  <a:moveTo>
                    <a:pt x="1458" y="0"/>
                  </a:moveTo>
                  <a:cubicBezTo>
                    <a:pt x="0" y="1513"/>
                    <a:pt x="378" y="3862"/>
                    <a:pt x="378" y="3862"/>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6" name="Google Shape;28376;p80"/>
            <p:cNvSpPr/>
            <p:nvPr/>
          </p:nvSpPr>
          <p:spPr>
            <a:xfrm>
              <a:off x="4018145" y="946878"/>
              <a:ext cx="224172" cy="246128"/>
            </a:xfrm>
            <a:custGeom>
              <a:avLst/>
              <a:gdLst/>
              <a:ahLst/>
              <a:cxnLst/>
              <a:rect l="l" t="t" r="r" b="b"/>
              <a:pathLst>
                <a:path w="10506" h="11535" extrusionOk="0">
                  <a:moveTo>
                    <a:pt x="7535" y="1"/>
                  </a:moveTo>
                  <a:lnTo>
                    <a:pt x="7535" y="1"/>
                  </a:lnTo>
                  <a:cubicBezTo>
                    <a:pt x="6077" y="2377"/>
                    <a:pt x="7130" y="7319"/>
                    <a:pt x="7130" y="7319"/>
                  </a:cubicBezTo>
                  <a:cubicBezTo>
                    <a:pt x="7130" y="7319"/>
                    <a:pt x="4545" y="5735"/>
                    <a:pt x="2209" y="5735"/>
                  </a:cubicBezTo>
                  <a:cubicBezTo>
                    <a:pt x="1405" y="5735"/>
                    <a:pt x="630" y="5923"/>
                    <a:pt x="1" y="6428"/>
                  </a:cubicBezTo>
                  <a:cubicBezTo>
                    <a:pt x="1325" y="9233"/>
                    <a:pt x="3805" y="11535"/>
                    <a:pt x="6063" y="11535"/>
                  </a:cubicBezTo>
                  <a:cubicBezTo>
                    <a:pt x="6521" y="11535"/>
                    <a:pt x="6971" y="11439"/>
                    <a:pt x="7400" y="11234"/>
                  </a:cubicBezTo>
                  <a:cubicBezTo>
                    <a:pt x="10505" y="9722"/>
                    <a:pt x="9857" y="3619"/>
                    <a:pt x="7535"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7" name="Google Shape;28377;p80"/>
            <p:cNvSpPr/>
            <p:nvPr/>
          </p:nvSpPr>
          <p:spPr>
            <a:xfrm>
              <a:off x="3672375" y="1916714"/>
              <a:ext cx="467569" cy="409168"/>
            </a:xfrm>
            <a:custGeom>
              <a:avLst/>
              <a:gdLst/>
              <a:ahLst/>
              <a:cxnLst/>
              <a:rect l="l" t="t" r="r" b="b"/>
              <a:pathLst>
                <a:path w="21913" h="19176" extrusionOk="0">
                  <a:moveTo>
                    <a:pt x="14681" y="0"/>
                  </a:moveTo>
                  <a:cubicBezTo>
                    <a:pt x="9211" y="0"/>
                    <a:pt x="0" y="12984"/>
                    <a:pt x="5700" y="18144"/>
                  </a:cubicBezTo>
                  <a:cubicBezTo>
                    <a:pt x="6490" y="18859"/>
                    <a:pt x="7352" y="19176"/>
                    <a:pt x="8241" y="19176"/>
                  </a:cubicBezTo>
                  <a:cubicBezTo>
                    <a:pt x="14406" y="19176"/>
                    <a:pt x="21912" y="3942"/>
                    <a:pt x="16178" y="403"/>
                  </a:cubicBezTo>
                  <a:cubicBezTo>
                    <a:pt x="15728" y="128"/>
                    <a:pt x="15222" y="0"/>
                    <a:pt x="14681"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8" name="Google Shape;28378;p80"/>
            <p:cNvSpPr/>
            <p:nvPr/>
          </p:nvSpPr>
          <p:spPr>
            <a:xfrm>
              <a:off x="3881002" y="1980602"/>
              <a:ext cx="175181" cy="127940"/>
            </a:xfrm>
            <a:custGeom>
              <a:avLst/>
              <a:gdLst/>
              <a:ahLst/>
              <a:cxnLst/>
              <a:rect l="l" t="t" r="r" b="b"/>
              <a:pathLst>
                <a:path w="8210" h="5996" fill="none" extrusionOk="0">
                  <a:moveTo>
                    <a:pt x="8210" y="1"/>
                  </a:moveTo>
                  <a:cubicBezTo>
                    <a:pt x="3997" y="217"/>
                    <a:pt x="1" y="5996"/>
                    <a:pt x="1" y="5996"/>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9" name="Google Shape;28379;p80"/>
            <p:cNvSpPr/>
            <p:nvPr/>
          </p:nvSpPr>
          <p:spPr>
            <a:xfrm>
              <a:off x="3715628" y="2001919"/>
              <a:ext cx="300795" cy="324245"/>
            </a:xfrm>
            <a:custGeom>
              <a:avLst/>
              <a:gdLst/>
              <a:ahLst/>
              <a:cxnLst/>
              <a:rect l="l" t="t" r="r" b="b"/>
              <a:pathLst>
                <a:path w="14097" h="15196" extrusionOk="0">
                  <a:moveTo>
                    <a:pt x="6239" y="1"/>
                  </a:moveTo>
                  <a:cubicBezTo>
                    <a:pt x="2539" y="4241"/>
                    <a:pt x="1" y="10829"/>
                    <a:pt x="3673" y="14178"/>
                  </a:cubicBezTo>
                  <a:cubicBezTo>
                    <a:pt x="4463" y="14883"/>
                    <a:pt x="5322" y="15196"/>
                    <a:pt x="6208" y="15196"/>
                  </a:cubicBezTo>
                  <a:cubicBezTo>
                    <a:pt x="9020" y="15196"/>
                    <a:pt x="12105" y="12042"/>
                    <a:pt x="14097" y="8264"/>
                  </a:cubicBezTo>
                  <a:cubicBezTo>
                    <a:pt x="12756" y="7789"/>
                    <a:pt x="11543" y="7635"/>
                    <a:pt x="10533" y="7635"/>
                  </a:cubicBezTo>
                  <a:cubicBezTo>
                    <a:pt x="8675" y="7635"/>
                    <a:pt x="7508" y="8156"/>
                    <a:pt x="7508" y="8156"/>
                  </a:cubicBezTo>
                  <a:cubicBezTo>
                    <a:pt x="7508" y="8156"/>
                    <a:pt x="8561" y="1783"/>
                    <a:pt x="6239"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0" name="Google Shape;28380;p80"/>
            <p:cNvSpPr/>
            <p:nvPr/>
          </p:nvSpPr>
          <p:spPr>
            <a:xfrm>
              <a:off x="4727994" y="3456652"/>
              <a:ext cx="435456" cy="289763"/>
            </a:xfrm>
            <a:custGeom>
              <a:avLst/>
              <a:gdLst/>
              <a:ahLst/>
              <a:cxnLst/>
              <a:rect l="l" t="t" r="r" b="b"/>
              <a:pathLst>
                <a:path w="20408" h="13580" extrusionOk="0">
                  <a:moveTo>
                    <a:pt x="12303" y="1"/>
                  </a:moveTo>
                  <a:cubicBezTo>
                    <a:pt x="6692" y="1"/>
                    <a:pt x="1" y="4059"/>
                    <a:pt x="1380" y="9948"/>
                  </a:cubicBezTo>
                  <a:cubicBezTo>
                    <a:pt x="1992" y="12561"/>
                    <a:pt x="3906" y="13580"/>
                    <a:pt x="6262" y="13580"/>
                  </a:cubicBezTo>
                  <a:cubicBezTo>
                    <a:pt x="12015" y="13580"/>
                    <a:pt x="20407" y="7503"/>
                    <a:pt x="18932" y="3710"/>
                  </a:cubicBezTo>
                  <a:cubicBezTo>
                    <a:pt x="17916" y="1128"/>
                    <a:pt x="15260" y="1"/>
                    <a:pt x="12303"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1" name="Google Shape;28381;p80"/>
            <p:cNvSpPr/>
            <p:nvPr/>
          </p:nvSpPr>
          <p:spPr>
            <a:xfrm>
              <a:off x="4892834" y="3506414"/>
              <a:ext cx="224748" cy="100286"/>
            </a:xfrm>
            <a:custGeom>
              <a:avLst/>
              <a:gdLst/>
              <a:ahLst/>
              <a:cxnLst/>
              <a:rect l="l" t="t" r="r" b="b"/>
              <a:pathLst>
                <a:path w="10533" h="4700" fill="none" extrusionOk="0">
                  <a:moveTo>
                    <a:pt x="10397" y="1"/>
                  </a:moveTo>
                  <a:cubicBezTo>
                    <a:pt x="10532" y="4699"/>
                    <a:pt x="1" y="4375"/>
                    <a:pt x="1" y="4375"/>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2" name="Google Shape;28382;p80"/>
            <p:cNvSpPr/>
            <p:nvPr/>
          </p:nvSpPr>
          <p:spPr>
            <a:xfrm>
              <a:off x="4968330" y="3596313"/>
              <a:ext cx="85862" cy="74916"/>
            </a:xfrm>
            <a:custGeom>
              <a:avLst/>
              <a:gdLst/>
              <a:ahLst/>
              <a:cxnLst/>
              <a:rect l="l" t="t" r="r" b="b"/>
              <a:pathLst>
                <a:path w="4024" h="3511" fill="none" extrusionOk="0">
                  <a:moveTo>
                    <a:pt x="4024" y="3511"/>
                  </a:moveTo>
                  <a:cubicBezTo>
                    <a:pt x="2998" y="865"/>
                    <a:pt x="0" y="0"/>
                    <a:pt x="0" y="0"/>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3" name="Google Shape;28383;p80"/>
            <p:cNvSpPr/>
            <p:nvPr/>
          </p:nvSpPr>
          <p:spPr>
            <a:xfrm>
              <a:off x="4734374" y="3468389"/>
              <a:ext cx="239727" cy="277921"/>
            </a:xfrm>
            <a:custGeom>
              <a:avLst/>
              <a:gdLst/>
              <a:ahLst/>
              <a:cxnLst/>
              <a:rect l="l" t="t" r="r" b="b"/>
              <a:pathLst>
                <a:path w="11235" h="13025" extrusionOk="0">
                  <a:moveTo>
                    <a:pt x="8318" y="1"/>
                  </a:moveTo>
                  <a:cubicBezTo>
                    <a:pt x="3889" y="1270"/>
                    <a:pt x="1" y="4780"/>
                    <a:pt x="1081" y="9398"/>
                  </a:cubicBezTo>
                  <a:cubicBezTo>
                    <a:pt x="1686" y="12010"/>
                    <a:pt x="3597" y="13025"/>
                    <a:pt x="5955" y="13025"/>
                  </a:cubicBezTo>
                  <a:cubicBezTo>
                    <a:pt x="7595" y="13025"/>
                    <a:pt x="9451" y="12534"/>
                    <a:pt x="11234" y="11747"/>
                  </a:cubicBezTo>
                  <a:cubicBezTo>
                    <a:pt x="10262" y="8750"/>
                    <a:pt x="5186" y="8561"/>
                    <a:pt x="5186" y="8561"/>
                  </a:cubicBezTo>
                  <a:cubicBezTo>
                    <a:pt x="5186" y="8561"/>
                    <a:pt x="11045" y="3646"/>
                    <a:pt x="8318"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4" name="Google Shape;28384;p80"/>
            <p:cNvSpPr/>
            <p:nvPr/>
          </p:nvSpPr>
          <p:spPr>
            <a:xfrm>
              <a:off x="4679619" y="3909136"/>
              <a:ext cx="428606" cy="253361"/>
            </a:xfrm>
            <a:custGeom>
              <a:avLst/>
              <a:gdLst/>
              <a:ahLst/>
              <a:cxnLst/>
              <a:rect l="l" t="t" r="r" b="b"/>
              <a:pathLst>
                <a:path w="20087" h="11874" extrusionOk="0">
                  <a:moveTo>
                    <a:pt x="5363" y="1"/>
                  </a:moveTo>
                  <a:cubicBezTo>
                    <a:pt x="4099" y="1"/>
                    <a:pt x="3017" y="441"/>
                    <a:pt x="2324" y="1488"/>
                  </a:cubicBezTo>
                  <a:cubicBezTo>
                    <a:pt x="1" y="5009"/>
                    <a:pt x="7896" y="11874"/>
                    <a:pt x="13069" y="11874"/>
                  </a:cubicBezTo>
                  <a:cubicBezTo>
                    <a:pt x="13848" y="11874"/>
                    <a:pt x="14566" y="11718"/>
                    <a:pt x="15178" y="11372"/>
                  </a:cubicBezTo>
                  <a:cubicBezTo>
                    <a:pt x="20087" y="8576"/>
                    <a:pt x="10943" y="1"/>
                    <a:pt x="5363"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5" name="Google Shape;28385;p80"/>
            <p:cNvSpPr/>
            <p:nvPr/>
          </p:nvSpPr>
          <p:spPr>
            <a:xfrm>
              <a:off x="4864027" y="4034223"/>
              <a:ext cx="168844" cy="88764"/>
            </a:xfrm>
            <a:custGeom>
              <a:avLst/>
              <a:gdLst/>
              <a:ahLst/>
              <a:cxnLst/>
              <a:rect l="l" t="t" r="r" b="b"/>
              <a:pathLst>
                <a:path w="7913" h="4160" fill="none" extrusionOk="0">
                  <a:moveTo>
                    <a:pt x="1" y="1"/>
                  </a:moveTo>
                  <a:cubicBezTo>
                    <a:pt x="4267" y="4160"/>
                    <a:pt x="7913" y="3511"/>
                    <a:pt x="7913" y="3511"/>
                  </a:cubicBezTo>
                </a:path>
              </a:pathLst>
            </a:custGeom>
            <a:noFill/>
            <a:ln w="8775" cap="rnd" cmpd="sng">
              <a:solidFill>
                <a:srgbClr val="F7E4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6" name="Google Shape;28386;p80"/>
            <p:cNvSpPr/>
            <p:nvPr/>
          </p:nvSpPr>
          <p:spPr>
            <a:xfrm>
              <a:off x="4691740" y="3909285"/>
              <a:ext cx="260467" cy="231555"/>
            </a:xfrm>
            <a:custGeom>
              <a:avLst/>
              <a:gdLst/>
              <a:ahLst/>
              <a:cxnLst/>
              <a:rect l="l" t="t" r="r" b="b"/>
              <a:pathLst>
                <a:path w="12207" h="10852" extrusionOk="0">
                  <a:moveTo>
                    <a:pt x="4797" y="0"/>
                  </a:moveTo>
                  <a:cubicBezTo>
                    <a:pt x="3533" y="0"/>
                    <a:pt x="2451" y="439"/>
                    <a:pt x="1756" y="1481"/>
                  </a:cubicBezTo>
                  <a:cubicBezTo>
                    <a:pt x="1" y="4182"/>
                    <a:pt x="4159" y="8799"/>
                    <a:pt x="8534" y="10852"/>
                  </a:cubicBezTo>
                  <a:cubicBezTo>
                    <a:pt x="9668" y="8718"/>
                    <a:pt x="7292" y="4020"/>
                    <a:pt x="7292" y="4020"/>
                  </a:cubicBezTo>
                  <a:lnTo>
                    <a:pt x="7292" y="4020"/>
                  </a:lnTo>
                  <a:cubicBezTo>
                    <a:pt x="7292" y="4020"/>
                    <a:pt x="7406" y="4024"/>
                    <a:pt x="7608" y="4024"/>
                  </a:cubicBezTo>
                  <a:cubicBezTo>
                    <a:pt x="8388" y="4024"/>
                    <a:pt x="10468" y="3956"/>
                    <a:pt x="12206" y="3291"/>
                  </a:cubicBezTo>
                  <a:cubicBezTo>
                    <a:pt x="9933" y="1417"/>
                    <a:pt x="7070" y="0"/>
                    <a:pt x="4797"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387" name="Google Shape;28387;p80"/>
          <p:cNvGrpSpPr/>
          <p:nvPr/>
        </p:nvGrpSpPr>
        <p:grpSpPr>
          <a:xfrm>
            <a:off x="6911201" y="879182"/>
            <a:ext cx="170431" cy="208992"/>
            <a:chOff x="7314226" y="2364570"/>
            <a:chExt cx="170431" cy="208992"/>
          </a:xfrm>
        </p:grpSpPr>
        <p:sp>
          <p:nvSpPr>
            <p:cNvPr id="28388" name="Google Shape;28388;p8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9" name="Google Shape;28389;p8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0" name="Google Shape;28390;p8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1" name="Google Shape;28391;p8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392" name="Google Shape;28392;p80"/>
          <p:cNvSpPr/>
          <p:nvPr/>
        </p:nvSpPr>
        <p:spPr>
          <a:xfrm>
            <a:off x="7364938" y="1144575"/>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28396" name="Shape 28396"/>
        <p:cNvGrpSpPr/>
        <p:nvPr/>
      </p:nvGrpSpPr>
      <p:grpSpPr>
        <a:xfrm>
          <a:off x="0" y="0"/>
          <a:ext cx="0" cy="0"/>
          <a:chOff x="0" y="0"/>
          <a:chExt cx="0" cy="0"/>
        </a:xfrm>
      </p:grpSpPr>
      <p:grpSp>
        <p:nvGrpSpPr>
          <p:cNvPr id="28397" name="Google Shape;28397;p81"/>
          <p:cNvGrpSpPr/>
          <p:nvPr/>
        </p:nvGrpSpPr>
        <p:grpSpPr>
          <a:xfrm>
            <a:off x="4020903" y="3721334"/>
            <a:ext cx="413211" cy="387388"/>
            <a:chOff x="4020903" y="3721334"/>
            <a:chExt cx="413211" cy="387388"/>
          </a:xfrm>
        </p:grpSpPr>
        <p:sp>
          <p:nvSpPr>
            <p:cNvPr id="28398" name="Google Shape;28398;p81"/>
            <p:cNvSpPr/>
            <p:nvPr/>
          </p:nvSpPr>
          <p:spPr>
            <a:xfrm>
              <a:off x="4020925" y="3721334"/>
              <a:ext cx="217892" cy="96853"/>
            </a:xfrm>
            <a:custGeom>
              <a:avLst/>
              <a:gdLst/>
              <a:ahLst/>
              <a:cxnLst/>
              <a:rect l="l" t="t" r="r" b="b"/>
              <a:pathLst>
                <a:path w="9856" h="4381" extrusionOk="0">
                  <a:moveTo>
                    <a:pt x="2190" y="1"/>
                  </a:moveTo>
                  <a:cubicBezTo>
                    <a:pt x="981" y="1"/>
                    <a:pt x="1" y="981"/>
                    <a:pt x="1" y="2191"/>
                  </a:cubicBezTo>
                  <a:cubicBezTo>
                    <a:pt x="1" y="3400"/>
                    <a:pt x="981" y="4380"/>
                    <a:pt x="2190" y="4380"/>
                  </a:cubicBezTo>
                  <a:cubicBezTo>
                    <a:pt x="3066" y="4380"/>
                    <a:pt x="3529" y="4010"/>
                    <a:pt x="3901" y="3713"/>
                  </a:cubicBezTo>
                  <a:cubicBezTo>
                    <a:pt x="4222" y="3456"/>
                    <a:pt x="4435" y="3285"/>
                    <a:pt x="4928" y="3285"/>
                  </a:cubicBezTo>
                  <a:cubicBezTo>
                    <a:pt x="5420" y="3285"/>
                    <a:pt x="5632" y="3456"/>
                    <a:pt x="5955" y="3713"/>
                  </a:cubicBezTo>
                  <a:cubicBezTo>
                    <a:pt x="6327" y="4010"/>
                    <a:pt x="6788" y="4380"/>
                    <a:pt x="7665" y="4380"/>
                  </a:cubicBezTo>
                  <a:cubicBezTo>
                    <a:pt x="8875" y="4380"/>
                    <a:pt x="9856" y="3400"/>
                    <a:pt x="9856" y="2191"/>
                  </a:cubicBezTo>
                  <a:cubicBezTo>
                    <a:pt x="9856" y="981"/>
                    <a:pt x="8875" y="1"/>
                    <a:pt x="7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9" name="Google Shape;28399;p81"/>
            <p:cNvSpPr/>
            <p:nvPr/>
          </p:nvSpPr>
          <p:spPr>
            <a:xfrm>
              <a:off x="4333458" y="3721334"/>
              <a:ext cx="100655" cy="96853"/>
            </a:xfrm>
            <a:custGeom>
              <a:avLst/>
              <a:gdLst/>
              <a:ahLst/>
              <a:cxnLst/>
              <a:rect l="l" t="t" r="r" b="b"/>
              <a:pathLst>
                <a:path w="4553" h="4381" extrusionOk="0">
                  <a:moveTo>
                    <a:pt x="2363" y="1"/>
                  </a:moveTo>
                  <a:cubicBezTo>
                    <a:pt x="1477" y="1"/>
                    <a:pt x="679" y="534"/>
                    <a:pt x="339" y="1353"/>
                  </a:cubicBezTo>
                  <a:cubicBezTo>
                    <a:pt x="0" y="2171"/>
                    <a:pt x="187" y="3113"/>
                    <a:pt x="815" y="3740"/>
                  </a:cubicBezTo>
                  <a:cubicBezTo>
                    <a:pt x="1233" y="4159"/>
                    <a:pt x="1793" y="4381"/>
                    <a:pt x="2363" y="4381"/>
                  </a:cubicBezTo>
                  <a:cubicBezTo>
                    <a:pt x="2646" y="4381"/>
                    <a:pt x="2930" y="4326"/>
                    <a:pt x="3202" y="4214"/>
                  </a:cubicBezTo>
                  <a:cubicBezTo>
                    <a:pt x="4019" y="3876"/>
                    <a:pt x="4552" y="3076"/>
                    <a:pt x="4552" y="2190"/>
                  </a:cubicBezTo>
                  <a:cubicBezTo>
                    <a:pt x="4552" y="981"/>
                    <a:pt x="3572" y="1"/>
                    <a:pt x="2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0" name="Google Shape;28400;p81"/>
            <p:cNvSpPr/>
            <p:nvPr/>
          </p:nvSpPr>
          <p:spPr>
            <a:xfrm>
              <a:off x="4020925" y="3818348"/>
              <a:ext cx="217892" cy="48283"/>
            </a:xfrm>
            <a:custGeom>
              <a:avLst/>
              <a:gdLst/>
              <a:ahLst/>
              <a:cxnLst/>
              <a:rect l="l" t="t" r="r" b="b"/>
              <a:pathLst>
                <a:path w="9856" h="2184" extrusionOk="0">
                  <a:moveTo>
                    <a:pt x="4828" y="0"/>
                  </a:moveTo>
                  <a:cubicBezTo>
                    <a:pt x="4792" y="15"/>
                    <a:pt x="4673" y="109"/>
                    <a:pt x="4585" y="179"/>
                  </a:cubicBezTo>
                  <a:cubicBezTo>
                    <a:pt x="4159" y="521"/>
                    <a:pt x="3450" y="1088"/>
                    <a:pt x="2190" y="1088"/>
                  </a:cubicBezTo>
                  <a:cubicBezTo>
                    <a:pt x="1345" y="1088"/>
                    <a:pt x="584" y="759"/>
                    <a:pt x="1" y="233"/>
                  </a:cubicBezTo>
                  <a:lnTo>
                    <a:pt x="1" y="540"/>
                  </a:lnTo>
                  <a:cubicBezTo>
                    <a:pt x="1" y="1447"/>
                    <a:pt x="735" y="2181"/>
                    <a:pt x="1642" y="2183"/>
                  </a:cubicBezTo>
                  <a:lnTo>
                    <a:pt x="8213" y="2183"/>
                  </a:lnTo>
                  <a:cubicBezTo>
                    <a:pt x="9119" y="2181"/>
                    <a:pt x="9854" y="1447"/>
                    <a:pt x="9856" y="540"/>
                  </a:cubicBezTo>
                  <a:lnTo>
                    <a:pt x="9856" y="233"/>
                  </a:lnTo>
                  <a:cubicBezTo>
                    <a:pt x="9273" y="759"/>
                    <a:pt x="8510" y="1088"/>
                    <a:pt x="7665" y="1088"/>
                  </a:cubicBezTo>
                  <a:cubicBezTo>
                    <a:pt x="6407" y="1088"/>
                    <a:pt x="5696" y="521"/>
                    <a:pt x="5271" y="181"/>
                  </a:cubicBezTo>
                  <a:cubicBezTo>
                    <a:pt x="5184" y="111"/>
                    <a:pt x="5064" y="15"/>
                    <a:pt x="50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1" name="Google Shape;28401;p81"/>
            <p:cNvSpPr/>
            <p:nvPr/>
          </p:nvSpPr>
          <p:spPr>
            <a:xfrm>
              <a:off x="4020903" y="3818171"/>
              <a:ext cx="314744" cy="121061"/>
            </a:xfrm>
            <a:custGeom>
              <a:avLst/>
              <a:gdLst/>
              <a:ahLst/>
              <a:cxnLst/>
              <a:rect l="l" t="t" r="r" b="b"/>
              <a:pathLst>
                <a:path w="14237" h="5476" extrusionOk="0">
                  <a:moveTo>
                    <a:pt x="10952" y="0"/>
                  </a:moveTo>
                  <a:lnTo>
                    <a:pt x="10952" y="548"/>
                  </a:lnTo>
                  <a:cubicBezTo>
                    <a:pt x="10952" y="2058"/>
                    <a:pt x="9724" y="3286"/>
                    <a:pt x="8214" y="3286"/>
                  </a:cubicBezTo>
                  <a:lnTo>
                    <a:pt x="1643" y="3286"/>
                  </a:lnTo>
                  <a:cubicBezTo>
                    <a:pt x="1025" y="3286"/>
                    <a:pt x="460" y="3072"/>
                    <a:pt x="0" y="2724"/>
                  </a:cubicBezTo>
                  <a:lnTo>
                    <a:pt x="0" y="2739"/>
                  </a:lnTo>
                  <a:cubicBezTo>
                    <a:pt x="0" y="4248"/>
                    <a:pt x="1230" y="5475"/>
                    <a:pt x="2738" y="5475"/>
                  </a:cubicBezTo>
                  <a:cubicBezTo>
                    <a:pt x="3963" y="5475"/>
                    <a:pt x="4607" y="5154"/>
                    <a:pt x="5173" y="4870"/>
                  </a:cubicBezTo>
                  <a:cubicBezTo>
                    <a:pt x="5699" y="4608"/>
                    <a:pt x="6154" y="4382"/>
                    <a:pt x="7120" y="4382"/>
                  </a:cubicBezTo>
                  <a:cubicBezTo>
                    <a:pt x="8084" y="4382"/>
                    <a:pt x="8539" y="4608"/>
                    <a:pt x="9065" y="4870"/>
                  </a:cubicBezTo>
                  <a:cubicBezTo>
                    <a:pt x="9631" y="5154"/>
                    <a:pt x="10275" y="5475"/>
                    <a:pt x="11500" y="5475"/>
                  </a:cubicBezTo>
                  <a:cubicBezTo>
                    <a:pt x="13008" y="5475"/>
                    <a:pt x="14236" y="4248"/>
                    <a:pt x="14236" y="2739"/>
                  </a:cubicBezTo>
                  <a:cubicBezTo>
                    <a:pt x="14236" y="1228"/>
                    <a:pt x="13008" y="0"/>
                    <a:pt x="11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2" name="Google Shape;28402;p81"/>
            <p:cNvSpPr/>
            <p:nvPr/>
          </p:nvSpPr>
          <p:spPr>
            <a:xfrm>
              <a:off x="4020925" y="3937846"/>
              <a:ext cx="314744" cy="49830"/>
            </a:xfrm>
            <a:custGeom>
              <a:avLst/>
              <a:gdLst/>
              <a:ahLst/>
              <a:cxnLst/>
              <a:rect l="l" t="t" r="r" b="b"/>
              <a:pathLst>
                <a:path w="14237" h="2254" extrusionOk="0">
                  <a:moveTo>
                    <a:pt x="1" y="0"/>
                  </a:moveTo>
                  <a:lnTo>
                    <a:pt x="1" y="610"/>
                  </a:lnTo>
                  <a:cubicBezTo>
                    <a:pt x="1" y="1517"/>
                    <a:pt x="737" y="2253"/>
                    <a:pt x="1644" y="2253"/>
                  </a:cubicBezTo>
                  <a:lnTo>
                    <a:pt x="12594" y="2253"/>
                  </a:lnTo>
                  <a:cubicBezTo>
                    <a:pt x="13499" y="2251"/>
                    <a:pt x="14235" y="1517"/>
                    <a:pt x="14237" y="610"/>
                  </a:cubicBezTo>
                  <a:lnTo>
                    <a:pt x="14237" y="0"/>
                  </a:lnTo>
                  <a:cubicBezTo>
                    <a:pt x="13518" y="739"/>
                    <a:pt x="12530" y="1158"/>
                    <a:pt x="11499" y="1159"/>
                  </a:cubicBezTo>
                  <a:cubicBezTo>
                    <a:pt x="10015" y="1159"/>
                    <a:pt x="9182" y="743"/>
                    <a:pt x="8573" y="438"/>
                  </a:cubicBezTo>
                  <a:cubicBezTo>
                    <a:pt x="8091" y="197"/>
                    <a:pt x="7826" y="64"/>
                    <a:pt x="7119" y="64"/>
                  </a:cubicBezTo>
                  <a:cubicBezTo>
                    <a:pt x="6410" y="64"/>
                    <a:pt x="6145" y="197"/>
                    <a:pt x="5664" y="438"/>
                  </a:cubicBezTo>
                  <a:cubicBezTo>
                    <a:pt x="5054" y="743"/>
                    <a:pt x="4222" y="1159"/>
                    <a:pt x="2737" y="1159"/>
                  </a:cubicBezTo>
                  <a:cubicBezTo>
                    <a:pt x="1706" y="1158"/>
                    <a:pt x="719" y="73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3" name="Google Shape;28403;p81"/>
            <p:cNvSpPr/>
            <p:nvPr/>
          </p:nvSpPr>
          <p:spPr>
            <a:xfrm>
              <a:off x="4020903" y="3939217"/>
              <a:ext cx="413189" cy="121083"/>
            </a:xfrm>
            <a:custGeom>
              <a:avLst/>
              <a:gdLst/>
              <a:ahLst/>
              <a:cxnLst/>
              <a:rect l="l" t="t" r="r" b="b"/>
              <a:pathLst>
                <a:path w="18690" h="5477" extrusionOk="0">
                  <a:moveTo>
                    <a:pt x="15332" y="0"/>
                  </a:moveTo>
                  <a:lnTo>
                    <a:pt x="15332" y="548"/>
                  </a:lnTo>
                  <a:cubicBezTo>
                    <a:pt x="15332" y="2059"/>
                    <a:pt x="14104" y="3286"/>
                    <a:pt x="12595" y="3286"/>
                  </a:cubicBezTo>
                  <a:lnTo>
                    <a:pt x="1643" y="3286"/>
                  </a:lnTo>
                  <a:cubicBezTo>
                    <a:pt x="1025" y="3286"/>
                    <a:pt x="460" y="3072"/>
                    <a:pt x="0" y="2724"/>
                  </a:cubicBezTo>
                  <a:lnTo>
                    <a:pt x="0" y="2739"/>
                  </a:lnTo>
                  <a:cubicBezTo>
                    <a:pt x="0" y="4249"/>
                    <a:pt x="1230" y="5477"/>
                    <a:pt x="2738" y="5477"/>
                  </a:cubicBezTo>
                  <a:lnTo>
                    <a:pt x="2738" y="5475"/>
                  </a:lnTo>
                  <a:cubicBezTo>
                    <a:pt x="4471" y="5475"/>
                    <a:pt x="5347" y="5183"/>
                    <a:pt x="6197" y="4901"/>
                  </a:cubicBezTo>
                  <a:cubicBezTo>
                    <a:pt x="6998" y="4634"/>
                    <a:pt x="7755" y="4382"/>
                    <a:pt x="9309" y="4382"/>
                  </a:cubicBezTo>
                  <a:cubicBezTo>
                    <a:pt x="10862" y="4382"/>
                    <a:pt x="11619" y="4634"/>
                    <a:pt x="12421" y="4901"/>
                  </a:cubicBezTo>
                  <a:cubicBezTo>
                    <a:pt x="13270" y="5183"/>
                    <a:pt x="14220" y="5475"/>
                    <a:pt x="15953" y="5475"/>
                  </a:cubicBezTo>
                  <a:cubicBezTo>
                    <a:pt x="17462" y="5475"/>
                    <a:pt x="18689" y="4248"/>
                    <a:pt x="18689" y="2739"/>
                  </a:cubicBezTo>
                  <a:cubicBezTo>
                    <a:pt x="18689" y="1228"/>
                    <a:pt x="17462" y="0"/>
                    <a:pt x="15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4" name="Google Shape;28404;p81"/>
            <p:cNvSpPr/>
            <p:nvPr/>
          </p:nvSpPr>
          <p:spPr>
            <a:xfrm>
              <a:off x="4020925" y="4058848"/>
              <a:ext cx="413167" cy="49875"/>
            </a:xfrm>
            <a:custGeom>
              <a:avLst/>
              <a:gdLst/>
              <a:ahLst/>
              <a:cxnLst/>
              <a:rect l="l" t="t" r="r" b="b"/>
              <a:pathLst>
                <a:path w="18689" h="2256" extrusionOk="0">
                  <a:moveTo>
                    <a:pt x="1" y="1"/>
                  </a:moveTo>
                  <a:lnTo>
                    <a:pt x="1" y="612"/>
                  </a:lnTo>
                  <a:cubicBezTo>
                    <a:pt x="1" y="1519"/>
                    <a:pt x="735" y="2253"/>
                    <a:pt x="1642" y="2255"/>
                  </a:cubicBezTo>
                  <a:lnTo>
                    <a:pt x="17047" y="2255"/>
                  </a:lnTo>
                  <a:cubicBezTo>
                    <a:pt x="17952" y="2253"/>
                    <a:pt x="18688" y="1519"/>
                    <a:pt x="18688" y="612"/>
                  </a:cubicBezTo>
                  <a:lnTo>
                    <a:pt x="18688" y="1"/>
                  </a:lnTo>
                  <a:cubicBezTo>
                    <a:pt x="17970" y="741"/>
                    <a:pt x="16983" y="1160"/>
                    <a:pt x="15952" y="1160"/>
                  </a:cubicBezTo>
                  <a:cubicBezTo>
                    <a:pt x="14040" y="1160"/>
                    <a:pt x="12961" y="824"/>
                    <a:pt x="12073" y="527"/>
                  </a:cubicBezTo>
                  <a:cubicBezTo>
                    <a:pt x="11296" y="269"/>
                    <a:pt x="10683" y="64"/>
                    <a:pt x="9308" y="64"/>
                  </a:cubicBezTo>
                  <a:cubicBezTo>
                    <a:pt x="7933" y="64"/>
                    <a:pt x="7320" y="269"/>
                    <a:pt x="6544" y="527"/>
                  </a:cubicBezTo>
                  <a:cubicBezTo>
                    <a:pt x="5655" y="824"/>
                    <a:pt x="4649" y="1160"/>
                    <a:pt x="2737" y="1160"/>
                  </a:cubicBezTo>
                  <a:cubicBezTo>
                    <a:pt x="1706" y="1160"/>
                    <a:pt x="718" y="74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05" name="Google Shape;28405;p81"/>
          <p:cNvGrpSpPr/>
          <p:nvPr/>
        </p:nvGrpSpPr>
        <p:grpSpPr>
          <a:xfrm>
            <a:off x="4709554" y="3766458"/>
            <a:ext cx="403387" cy="283601"/>
            <a:chOff x="4709554" y="3766458"/>
            <a:chExt cx="403387" cy="283601"/>
          </a:xfrm>
        </p:grpSpPr>
        <p:sp>
          <p:nvSpPr>
            <p:cNvPr id="28406" name="Google Shape;28406;p81"/>
            <p:cNvSpPr/>
            <p:nvPr/>
          </p:nvSpPr>
          <p:spPr>
            <a:xfrm>
              <a:off x="4709554" y="3860996"/>
              <a:ext cx="332453" cy="189063"/>
            </a:xfrm>
            <a:custGeom>
              <a:avLst/>
              <a:gdLst/>
              <a:ahLst/>
              <a:cxnLst/>
              <a:rect l="l" t="t" r="r" b="b"/>
              <a:pathLst>
                <a:path w="15038" h="8552" extrusionOk="0">
                  <a:moveTo>
                    <a:pt x="3208" y="0"/>
                  </a:moveTo>
                  <a:lnTo>
                    <a:pt x="3208" y="1068"/>
                  </a:lnTo>
                  <a:lnTo>
                    <a:pt x="4434" y="1068"/>
                  </a:lnTo>
                  <a:lnTo>
                    <a:pt x="4869" y="2279"/>
                  </a:lnTo>
                  <a:lnTo>
                    <a:pt x="3892" y="3506"/>
                  </a:lnTo>
                  <a:cubicBezTo>
                    <a:pt x="4214" y="3665"/>
                    <a:pt x="4498" y="3891"/>
                    <a:pt x="4725" y="4169"/>
                  </a:cubicBezTo>
                  <a:lnTo>
                    <a:pt x="5293" y="3462"/>
                  </a:lnTo>
                  <a:lnTo>
                    <a:pt x="5772" y="4798"/>
                  </a:lnTo>
                  <a:cubicBezTo>
                    <a:pt x="5627" y="4956"/>
                    <a:pt x="5515" y="5141"/>
                    <a:pt x="5443" y="5344"/>
                  </a:cubicBezTo>
                  <a:lnTo>
                    <a:pt x="5287" y="5344"/>
                  </a:lnTo>
                  <a:cubicBezTo>
                    <a:pt x="5201" y="4912"/>
                    <a:pt x="5008" y="4508"/>
                    <a:pt x="4725" y="4169"/>
                  </a:cubicBezTo>
                  <a:lnTo>
                    <a:pt x="3090" y="6210"/>
                  </a:lnTo>
                  <a:lnTo>
                    <a:pt x="2256" y="5547"/>
                  </a:lnTo>
                  <a:lnTo>
                    <a:pt x="3892" y="3506"/>
                  </a:lnTo>
                  <a:cubicBezTo>
                    <a:pt x="3519" y="3310"/>
                    <a:pt x="3104" y="3206"/>
                    <a:pt x="2683" y="3206"/>
                  </a:cubicBezTo>
                  <a:cubicBezTo>
                    <a:pt x="2680" y="3206"/>
                    <a:pt x="2676" y="3206"/>
                    <a:pt x="2673" y="3206"/>
                  </a:cubicBezTo>
                  <a:cubicBezTo>
                    <a:pt x="1196" y="3206"/>
                    <a:pt x="0" y="4402"/>
                    <a:pt x="0" y="5879"/>
                  </a:cubicBezTo>
                  <a:cubicBezTo>
                    <a:pt x="0" y="7354"/>
                    <a:pt x="1196" y="8552"/>
                    <a:pt x="2673" y="8552"/>
                  </a:cubicBezTo>
                  <a:cubicBezTo>
                    <a:pt x="3943" y="8550"/>
                    <a:pt x="5038" y="7658"/>
                    <a:pt x="5292" y="6414"/>
                  </a:cubicBezTo>
                  <a:lnTo>
                    <a:pt x="5445" y="6414"/>
                  </a:lnTo>
                  <a:cubicBezTo>
                    <a:pt x="5665" y="7035"/>
                    <a:pt x="6253" y="7482"/>
                    <a:pt x="6949" y="7482"/>
                  </a:cubicBezTo>
                  <a:cubicBezTo>
                    <a:pt x="7645" y="7482"/>
                    <a:pt x="8233" y="7035"/>
                    <a:pt x="8455" y="6414"/>
                  </a:cubicBezTo>
                  <a:lnTo>
                    <a:pt x="9748" y="6414"/>
                  </a:lnTo>
                  <a:cubicBezTo>
                    <a:pt x="9996" y="7631"/>
                    <a:pt x="11075" y="8552"/>
                    <a:pt x="12365" y="8552"/>
                  </a:cubicBezTo>
                  <a:cubicBezTo>
                    <a:pt x="13839" y="8552"/>
                    <a:pt x="15038" y="7353"/>
                    <a:pt x="15038" y="5879"/>
                  </a:cubicBezTo>
                  <a:cubicBezTo>
                    <a:pt x="15038" y="4405"/>
                    <a:pt x="13839" y="3206"/>
                    <a:pt x="12365" y="3206"/>
                  </a:cubicBezTo>
                  <a:cubicBezTo>
                    <a:pt x="11075" y="3206"/>
                    <a:pt x="9996" y="4126"/>
                    <a:pt x="9748" y="5344"/>
                  </a:cubicBezTo>
                  <a:lnTo>
                    <a:pt x="8455" y="5344"/>
                  </a:lnTo>
                  <a:cubicBezTo>
                    <a:pt x="8233" y="4725"/>
                    <a:pt x="7645" y="4276"/>
                    <a:pt x="6949" y="4276"/>
                  </a:cubicBezTo>
                  <a:cubicBezTo>
                    <a:pt x="6876" y="4278"/>
                    <a:pt x="6802" y="4286"/>
                    <a:pt x="6729" y="4298"/>
                  </a:cubicBezTo>
                  <a:lnTo>
                    <a:pt x="5571" y="1068"/>
                  </a:lnTo>
                  <a:lnTo>
                    <a:pt x="7484" y="1068"/>
                  </a:lnTo>
                  <a:lnTo>
                    <a:pt x="7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7" name="Google Shape;28407;p81"/>
            <p:cNvSpPr/>
            <p:nvPr/>
          </p:nvSpPr>
          <p:spPr>
            <a:xfrm>
              <a:off x="4900930" y="3766458"/>
              <a:ext cx="212011" cy="236351"/>
            </a:xfrm>
            <a:custGeom>
              <a:avLst/>
              <a:gdLst/>
              <a:ahLst/>
              <a:cxnLst/>
              <a:rect l="l" t="t" r="r" b="b"/>
              <a:pathLst>
                <a:path w="9590" h="10691" extrusionOk="0">
                  <a:moveTo>
                    <a:pt x="3752" y="1068"/>
                  </a:moveTo>
                  <a:lnTo>
                    <a:pt x="1459" y="4345"/>
                  </a:lnTo>
                  <a:lnTo>
                    <a:pt x="1164" y="1667"/>
                  </a:lnTo>
                  <a:cubicBezTo>
                    <a:pt x="1146" y="1512"/>
                    <a:pt x="1196" y="1359"/>
                    <a:pt x="1301" y="1246"/>
                  </a:cubicBezTo>
                  <a:cubicBezTo>
                    <a:pt x="1402" y="1132"/>
                    <a:pt x="1547" y="1068"/>
                    <a:pt x="1701" y="1068"/>
                  </a:cubicBezTo>
                  <a:close/>
                  <a:moveTo>
                    <a:pt x="1701" y="0"/>
                  </a:moveTo>
                  <a:cubicBezTo>
                    <a:pt x="746" y="2"/>
                    <a:pt x="0" y="829"/>
                    <a:pt x="101" y="1779"/>
                  </a:cubicBezTo>
                  <a:lnTo>
                    <a:pt x="493" y="5344"/>
                  </a:lnTo>
                  <a:lnTo>
                    <a:pt x="776" y="7862"/>
                  </a:lnTo>
                  <a:cubicBezTo>
                    <a:pt x="1461" y="6987"/>
                    <a:pt x="2515" y="6414"/>
                    <a:pt x="3709" y="6414"/>
                  </a:cubicBezTo>
                  <a:cubicBezTo>
                    <a:pt x="5774" y="6414"/>
                    <a:pt x="7452" y="8092"/>
                    <a:pt x="7452" y="10155"/>
                  </a:cubicBezTo>
                  <a:cubicBezTo>
                    <a:pt x="7452" y="10339"/>
                    <a:pt x="7423" y="10514"/>
                    <a:pt x="7397" y="10690"/>
                  </a:cubicBezTo>
                  <a:lnTo>
                    <a:pt x="7985" y="10690"/>
                  </a:lnTo>
                  <a:cubicBezTo>
                    <a:pt x="8871" y="10688"/>
                    <a:pt x="9588" y="9972"/>
                    <a:pt x="9590" y="9087"/>
                  </a:cubicBezTo>
                  <a:lnTo>
                    <a:pt x="9590" y="8552"/>
                  </a:lnTo>
                  <a:lnTo>
                    <a:pt x="8520" y="8552"/>
                  </a:lnTo>
                  <a:lnTo>
                    <a:pt x="8520" y="9087"/>
                  </a:lnTo>
                  <a:cubicBezTo>
                    <a:pt x="8520" y="9381"/>
                    <a:pt x="8280" y="9620"/>
                    <a:pt x="7985" y="9620"/>
                  </a:cubicBezTo>
                  <a:lnTo>
                    <a:pt x="7452" y="9620"/>
                  </a:lnTo>
                  <a:lnTo>
                    <a:pt x="7452" y="8017"/>
                  </a:lnTo>
                  <a:cubicBezTo>
                    <a:pt x="7452" y="6543"/>
                    <a:pt x="6253" y="5344"/>
                    <a:pt x="4779" y="5344"/>
                  </a:cubicBezTo>
                  <a:lnTo>
                    <a:pt x="2065" y="5344"/>
                  </a:lnTo>
                  <a:lnTo>
                    <a:pt x="5058" y="1068"/>
                  </a:lnTo>
                  <a:lnTo>
                    <a:pt x="5849" y="1068"/>
                  </a:lnTo>
                  <a:cubicBezTo>
                    <a:pt x="6142" y="1068"/>
                    <a:pt x="6382" y="1308"/>
                    <a:pt x="6382" y="1603"/>
                  </a:cubicBezTo>
                  <a:lnTo>
                    <a:pt x="6382" y="2137"/>
                  </a:lnTo>
                  <a:lnTo>
                    <a:pt x="7452" y="2137"/>
                  </a:lnTo>
                  <a:lnTo>
                    <a:pt x="7452" y="1603"/>
                  </a:lnTo>
                  <a:cubicBezTo>
                    <a:pt x="7450" y="719"/>
                    <a:pt x="6733" y="2"/>
                    <a:pt x="58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408" name="Google Shape;28408;p81"/>
          <p:cNvSpPr/>
          <p:nvPr/>
        </p:nvSpPr>
        <p:spPr>
          <a:xfrm>
            <a:off x="5414942" y="3710899"/>
            <a:ext cx="307228" cy="403329"/>
          </a:xfrm>
          <a:custGeom>
            <a:avLst/>
            <a:gdLst/>
            <a:ahLst/>
            <a:cxnLst/>
            <a:rect l="l" t="t" r="r" b="b"/>
            <a:pathLst>
              <a:path w="13897" h="18244" extrusionOk="0">
                <a:moveTo>
                  <a:pt x="10690" y="2138"/>
                </a:moveTo>
                <a:lnTo>
                  <a:pt x="10690" y="3206"/>
                </a:lnTo>
                <a:lnTo>
                  <a:pt x="9620" y="3206"/>
                </a:lnTo>
                <a:lnTo>
                  <a:pt x="9620" y="2138"/>
                </a:lnTo>
                <a:close/>
                <a:moveTo>
                  <a:pt x="10155" y="0"/>
                </a:moveTo>
                <a:cubicBezTo>
                  <a:pt x="8682" y="0"/>
                  <a:pt x="7483" y="1199"/>
                  <a:pt x="7483" y="2673"/>
                </a:cubicBezTo>
                <a:lnTo>
                  <a:pt x="7483" y="3262"/>
                </a:lnTo>
                <a:cubicBezTo>
                  <a:pt x="7307" y="3225"/>
                  <a:pt x="7128" y="3208"/>
                  <a:pt x="6948" y="3208"/>
                </a:cubicBezTo>
                <a:lnTo>
                  <a:pt x="0" y="3208"/>
                </a:lnTo>
                <a:lnTo>
                  <a:pt x="0" y="3743"/>
                </a:lnTo>
                <a:cubicBezTo>
                  <a:pt x="2" y="4322"/>
                  <a:pt x="194" y="4886"/>
                  <a:pt x="546" y="5346"/>
                </a:cubicBezTo>
                <a:lnTo>
                  <a:pt x="6414" y="5344"/>
                </a:lnTo>
                <a:lnTo>
                  <a:pt x="6414" y="6414"/>
                </a:lnTo>
                <a:lnTo>
                  <a:pt x="2199" y="6414"/>
                </a:lnTo>
                <a:cubicBezTo>
                  <a:pt x="2281" y="6808"/>
                  <a:pt x="2456" y="7168"/>
                  <a:pt x="2696" y="7482"/>
                </a:cubicBezTo>
                <a:lnTo>
                  <a:pt x="6949" y="7482"/>
                </a:lnTo>
                <a:lnTo>
                  <a:pt x="6949" y="8552"/>
                </a:lnTo>
                <a:lnTo>
                  <a:pt x="4026" y="8552"/>
                </a:lnTo>
                <a:cubicBezTo>
                  <a:pt x="4811" y="9729"/>
                  <a:pt x="6076" y="10498"/>
                  <a:pt x="7483" y="10656"/>
                </a:cubicBezTo>
                <a:lnTo>
                  <a:pt x="7483" y="18244"/>
                </a:lnTo>
                <a:lnTo>
                  <a:pt x="8551" y="18244"/>
                </a:lnTo>
                <a:lnTo>
                  <a:pt x="8551" y="10636"/>
                </a:lnTo>
                <a:cubicBezTo>
                  <a:pt x="10951" y="10366"/>
                  <a:pt x="12827" y="8349"/>
                  <a:pt x="12827" y="5881"/>
                </a:cubicBezTo>
                <a:lnTo>
                  <a:pt x="12827" y="3208"/>
                </a:lnTo>
                <a:lnTo>
                  <a:pt x="13896" y="3208"/>
                </a:lnTo>
                <a:lnTo>
                  <a:pt x="13896" y="2138"/>
                </a:lnTo>
                <a:lnTo>
                  <a:pt x="12774" y="2138"/>
                </a:lnTo>
                <a:cubicBezTo>
                  <a:pt x="12525" y="920"/>
                  <a:pt x="11446" y="0"/>
                  <a:pt x="10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409" name="Google Shape;28409;p81"/>
          <p:cNvGrpSpPr/>
          <p:nvPr/>
        </p:nvGrpSpPr>
        <p:grpSpPr>
          <a:xfrm>
            <a:off x="6018319" y="3710899"/>
            <a:ext cx="402777" cy="402782"/>
            <a:chOff x="6018319" y="3710899"/>
            <a:chExt cx="402777" cy="402782"/>
          </a:xfrm>
        </p:grpSpPr>
        <p:sp>
          <p:nvSpPr>
            <p:cNvPr id="28410" name="Google Shape;28410;p81"/>
            <p:cNvSpPr/>
            <p:nvPr/>
          </p:nvSpPr>
          <p:spPr>
            <a:xfrm>
              <a:off x="6018319" y="3806829"/>
              <a:ext cx="402777" cy="306852"/>
            </a:xfrm>
            <a:custGeom>
              <a:avLst/>
              <a:gdLst/>
              <a:ahLst/>
              <a:cxnLst/>
              <a:rect l="l" t="t" r="r" b="b"/>
              <a:pathLst>
                <a:path w="18219" h="13880" extrusionOk="0">
                  <a:moveTo>
                    <a:pt x="9110" y="2135"/>
                  </a:moveTo>
                  <a:cubicBezTo>
                    <a:pt x="9316" y="2135"/>
                    <a:pt x="9523" y="2175"/>
                    <a:pt x="9721" y="2257"/>
                  </a:cubicBezTo>
                  <a:cubicBezTo>
                    <a:pt x="10319" y="2504"/>
                    <a:pt x="10711" y="3089"/>
                    <a:pt x="10711" y="3737"/>
                  </a:cubicBezTo>
                  <a:cubicBezTo>
                    <a:pt x="10709" y="4620"/>
                    <a:pt x="9992" y="5337"/>
                    <a:pt x="9109" y="5337"/>
                  </a:cubicBezTo>
                  <a:cubicBezTo>
                    <a:pt x="9108" y="5337"/>
                    <a:pt x="9107" y="5337"/>
                    <a:pt x="9105" y="5337"/>
                  </a:cubicBezTo>
                  <a:cubicBezTo>
                    <a:pt x="8459" y="5337"/>
                    <a:pt x="7876" y="4946"/>
                    <a:pt x="7629" y="4349"/>
                  </a:cubicBezTo>
                  <a:cubicBezTo>
                    <a:pt x="7382" y="3751"/>
                    <a:pt x="7519" y="3062"/>
                    <a:pt x="7977" y="2605"/>
                  </a:cubicBezTo>
                  <a:cubicBezTo>
                    <a:pt x="8283" y="2298"/>
                    <a:pt x="8693" y="2135"/>
                    <a:pt x="9110" y="2135"/>
                  </a:cubicBezTo>
                  <a:close/>
                  <a:moveTo>
                    <a:pt x="10176" y="6407"/>
                  </a:moveTo>
                  <a:lnTo>
                    <a:pt x="10176" y="7473"/>
                  </a:lnTo>
                  <a:lnTo>
                    <a:pt x="8041" y="7473"/>
                  </a:lnTo>
                  <a:lnTo>
                    <a:pt x="8041" y="6407"/>
                  </a:lnTo>
                  <a:close/>
                  <a:moveTo>
                    <a:pt x="4305" y="1"/>
                  </a:moveTo>
                  <a:lnTo>
                    <a:pt x="4305" y="1067"/>
                  </a:lnTo>
                  <a:lnTo>
                    <a:pt x="5373" y="1067"/>
                  </a:lnTo>
                  <a:lnTo>
                    <a:pt x="5373" y="6405"/>
                  </a:lnTo>
                  <a:lnTo>
                    <a:pt x="1068" y="6405"/>
                  </a:lnTo>
                  <a:lnTo>
                    <a:pt x="1068" y="5339"/>
                  </a:lnTo>
                  <a:lnTo>
                    <a:pt x="0" y="5339"/>
                  </a:lnTo>
                  <a:lnTo>
                    <a:pt x="0" y="13879"/>
                  </a:lnTo>
                  <a:lnTo>
                    <a:pt x="2172" y="13879"/>
                  </a:lnTo>
                  <a:lnTo>
                    <a:pt x="2172" y="9608"/>
                  </a:lnTo>
                  <a:lnTo>
                    <a:pt x="5373" y="9608"/>
                  </a:lnTo>
                  <a:lnTo>
                    <a:pt x="5373" y="13878"/>
                  </a:lnTo>
                  <a:lnTo>
                    <a:pt x="6974" y="13878"/>
                  </a:lnTo>
                  <a:lnTo>
                    <a:pt x="6974" y="10676"/>
                  </a:lnTo>
                  <a:cubicBezTo>
                    <a:pt x="6942" y="9474"/>
                    <a:pt x="7907" y="8482"/>
                    <a:pt x="9109" y="8482"/>
                  </a:cubicBezTo>
                  <a:cubicBezTo>
                    <a:pt x="10311" y="8482"/>
                    <a:pt x="11277" y="9474"/>
                    <a:pt x="11244" y="10676"/>
                  </a:cubicBezTo>
                  <a:lnTo>
                    <a:pt x="11244" y="13878"/>
                  </a:lnTo>
                  <a:lnTo>
                    <a:pt x="12845" y="13878"/>
                  </a:lnTo>
                  <a:lnTo>
                    <a:pt x="12845" y="9608"/>
                  </a:lnTo>
                  <a:lnTo>
                    <a:pt x="16048" y="9608"/>
                  </a:lnTo>
                  <a:lnTo>
                    <a:pt x="16048" y="13878"/>
                  </a:lnTo>
                  <a:lnTo>
                    <a:pt x="18218" y="13878"/>
                  </a:lnTo>
                  <a:lnTo>
                    <a:pt x="18218" y="5339"/>
                  </a:lnTo>
                  <a:lnTo>
                    <a:pt x="17150" y="5339"/>
                  </a:lnTo>
                  <a:lnTo>
                    <a:pt x="17150" y="6407"/>
                  </a:lnTo>
                  <a:lnTo>
                    <a:pt x="12845" y="6407"/>
                  </a:lnTo>
                  <a:lnTo>
                    <a:pt x="12845" y="1067"/>
                  </a:lnTo>
                  <a:lnTo>
                    <a:pt x="13912" y="1067"/>
                  </a:lnTo>
                  <a:lnTo>
                    <a:pt x="139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1" name="Google Shape;28411;p81"/>
            <p:cNvSpPr/>
            <p:nvPr/>
          </p:nvSpPr>
          <p:spPr>
            <a:xfrm>
              <a:off x="6325900" y="4042863"/>
              <a:ext cx="23633" cy="70788"/>
            </a:xfrm>
            <a:custGeom>
              <a:avLst/>
              <a:gdLst/>
              <a:ahLst/>
              <a:cxnLst/>
              <a:rect l="l" t="t" r="r" b="b"/>
              <a:pathLst>
                <a:path w="1069" h="3202" extrusionOk="0">
                  <a:moveTo>
                    <a:pt x="0" y="0"/>
                  </a:moveTo>
                  <a:lnTo>
                    <a:pt x="0" y="3202"/>
                  </a:lnTo>
                  <a:lnTo>
                    <a:pt x="1068" y="3202"/>
                  </a:lnTo>
                  <a:lnTo>
                    <a:pt x="10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2" name="Google Shape;28412;p81"/>
            <p:cNvSpPr/>
            <p:nvPr/>
          </p:nvSpPr>
          <p:spPr>
            <a:xfrm>
              <a:off x="6196076" y="4019251"/>
              <a:ext cx="47222" cy="94399"/>
            </a:xfrm>
            <a:custGeom>
              <a:avLst/>
              <a:gdLst/>
              <a:ahLst/>
              <a:cxnLst/>
              <a:rect l="l" t="t" r="r" b="b"/>
              <a:pathLst>
                <a:path w="2136" h="4270" extrusionOk="0">
                  <a:moveTo>
                    <a:pt x="1069" y="0"/>
                  </a:moveTo>
                  <a:cubicBezTo>
                    <a:pt x="478" y="0"/>
                    <a:pt x="1" y="477"/>
                    <a:pt x="1" y="1068"/>
                  </a:cubicBezTo>
                  <a:lnTo>
                    <a:pt x="1" y="4270"/>
                  </a:lnTo>
                  <a:lnTo>
                    <a:pt x="2136" y="4270"/>
                  </a:lnTo>
                  <a:lnTo>
                    <a:pt x="2136" y="1068"/>
                  </a:lnTo>
                  <a:cubicBezTo>
                    <a:pt x="2136" y="477"/>
                    <a:pt x="1658" y="0"/>
                    <a:pt x="1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3" name="Google Shape;28413;p81"/>
            <p:cNvSpPr/>
            <p:nvPr/>
          </p:nvSpPr>
          <p:spPr>
            <a:xfrm>
              <a:off x="6089908" y="4042863"/>
              <a:ext cx="23633" cy="70788"/>
            </a:xfrm>
            <a:custGeom>
              <a:avLst/>
              <a:gdLst/>
              <a:ahLst/>
              <a:cxnLst/>
              <a:rect l="l" t="t" r="r" b="b"/>
              <a:pathLst>
                <a:path w="1069" h="3202" extrusionOk="0">
                  <a:moveTo>
                    <a:pt x="0" y="0"/>
                  </a:moveTo>
                  <a:lnTo>
                    <a:pt x="0" y="3202"/>
                  </a:lnTo>
                  <a:lnTo>
                    <a:pt x="1068" y="3202"/>
                  </a:lnTo>
                  <a:lnTo>
                    <a:pt x="10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4" name="Google Shape;28414;p81"/>
            <p:cNvSpPr/>
            <p:nvPr/>
          </p:nvSpPr>
          <p:spPr>
            <a:xfrm>
              <a:off x="6203925" y="3877644"/>
              <a:ext cx="27590" cy="23633"/>
            </a:xfrm>
            <a:custGeom>
              <a:avLst/>
              <a:gdLst/>
              <a:ahLst/>
              <a:cxnLst/>
              <a:rect l="l" t="t" r="r" b="b"/>
              <a:pathLst>
                <a:path w="1248" h="1069" extrusionOk="0">
                  <a:moveTo>
                    <a:pt x="714" y="1"/>
                  </a:moveTo>
                  <a:cubicBezTo>
                    <a:pt x="238" y="1"/>
                    <a:pt x="0" y="576"/>
                    <a:pt x="336" y="912"/>
                  </a:cubicBezTo>
                  <a:cubicBezTo>
                    <a:pt x="438" y="1014"/>
                    <a:pt x="575" y="1068"/>
                    <a:pt x="714" y="1068"/>
                  </a:cubicBezTo>
                  <a:cubicBezTo>
                    <a:pt x="783" y="1068"/>
                    <a:pt x="852" y="1055"/>
                    <a:pt x="919" y="1027"/>
                  </a:cubicBezTo>
                  <a:cubicBezTo>
                    <a:pt x="1118" y="944"/>
                    <a:pt x="1247" y="750"/>
                    <a:pt x="1247" y="534"/>
                  </a:cubicBezTo>
                  <a:cubicBezTo>
                    <a:pt x="1247" y="240"/>
                    <a:pt x="1008" y="1"/>
                    <a:pt x="7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5" name="Google Shape;28415;p81"/>
            <p:cNvSpPr/>
            <p:nvPr/>
          </p:nvSpPr>
          <p:spPr>
            <a:xfrm>
              <a:off x="6325900" y="3901256"/>
              <a:ext cx="31503" cy="23611"/>
            </a:xfrm>
            <a:custGeom>
              <a:avLst/>
              <a:gdLst/>
              <a:ahLst/>
              <a:cxnLst/>
              <a:rect l="l" t="t" r="r" b="b"/>
              <a:pathLst>
                <a:path w="1425" h="1068" extrusionOk="0">
                  <a:moveTo>
                    <a:pt x="0" y="1"/>
                  </a:moveTo>
                  <a:lnTo>
                    <a:pt x="0" y="1068"/>
                  </a:lnTo>
                  <a:lnTo>
                    <a:pt x="1424" y="106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6" name="Google Shape;28416;p81"/>
            <p:cNvSpPr/>
            <p:nvPr/>
          </p:nvSpPr>
          <p:spPr>
            <a:xfrm>
              <a:off x="6082038" y="3901234"/>
              <a:ext cx="31459" cy="23633"/>
            </a:xfrm>
            <a:custGeom>
              <a:avLst/>
              <a:gdLst/>
              <a:ahLst/>
              <a:cxnLst/>
              <a:rect l="l" t="t" r="r" b="b"/>
              <a:pathLst>
                <a:path w="1423" h="1069" extrusionOk="0">
                  <a:moveTo>
                    <a:pt x="1423" y="0"/>
                  </a:moveTo>
                  <a:lnTo>
                    <a:pt x="0" y="1069"/>
                  </a:lnTo>
                  <a:lnTo>
                    <a:pt x="1423" y="1069"/>
                  </a:lnTo>
                  <a:lnTo>
                    <a:pt x="14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7" name="Google Shape;28417;p81"/>
            <p:cNvSpPr/>
            <p:nvPr/>
          </p:nvSpPr>
          <p:spPr>
            <a:xfrm>
              <a:off x="6167599" y="3710899"/>
              <a:ext cx="104193" cy="72380"/>
            </a:xfrm>
            <a:custGeom>
              <a:avLst/>
              <a:gdLst/>
              <a:ahLst/>
              <a:cxnLst/>
              <a:rect l="l" t="t" r="r" b="b"/>
              <a:pathLst>
                <a:path w="4713" h="3274" extrusionOk="0">
                  <a:moveTo>
                    <a:pt x="1824" y="0"/>
                  </a:moveTo>
                  <a:lnTo>
                    <a:pt x="1824" y="2518"/>
                  </a:lnTo>
                  <a:lnTo>
                    <a:pt x="0" y="3273"/>
                  </a:lnTo>
                  <a:lnTo>
                    <a:pt x="4712" y="3273"/>
                  </a:lnTo>
                  <a:lnTo>
                    <a:pt x="2890" y="2518"/>
                  </a:lnTo>
                  <a:lnTo>
                    <a:pt x="28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18" name="Google Shape;28418;p81"/>
          <p:cNvGrpSpPr/>
          <p:nvPr/>
        </p:nvGrpSpPr>
        <p:grpSpPr>
          <a:xfrm>
            <a:off x="6677168" y="3730841"/>
            <a:ext cx="413167" cy="363155"/>
            <a:chOff x="6677168" y="3730841"/>
            <a:chExt cx="413167" cy="363155"/>
          </a:xfrm>
        </p:grpSpPr>
        <p:sp>
          <p:nvSpPr>
            <p:cNvPr id="28419" name="Google Shape;28419;p81"/>
            <p:cNvSpPr/>
            <p:nvPr/>
          </p:nvSpPr>
          <p:spPr>
            <a:xfrm>
              <a:off x="6732993" y="3900283"/>
              <a:ext cx="301502" cy="24230"/>
            </a:xfrm>
            <a:custGeom>
              <a:avLst/>
              <a:gdLst/>
              <a:ahLst/>
              <a:cxnLst/>
              <a:rect l="l" t="t" r="r" b="b"/>
              <a:pathLst>
                <a:path w="13638" h="1096" extrusionOk="0">
                  <a:moveTo>
                    <a:pt x="1115" y="0"/>
                  </a:moveTo>
                  <a:lnTo>
                    <a:pt x="0" y="1096"/>
                  </a:lnTo>
                  <a:lnTo>
                    <a:pt x="13637" y="1096"/>
                  </a:lnTo>
                  <a:lnTo>
                    <a:pt x="12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0" name="Google Shape;28420;p81"/>
            <p:cNvSpPr/>
            <p:nvPr/>
          </p:nvSpPr>
          <p:spPr>
            <a:xfrm>
              <a:off x="6762708" y="4021351"/>
              <a:ext cx="24208" cy="72645"/>
            </a:xfrm>
            <a:custGeom>
              <a:avLst/>
              <a:gdLst/>
              <a:ahLst/>
              <a:cxnLst/>
              <a:rect l="l" t="t" r="r" b="b"/>
              <a:pathLst>
                <a:path w="1095" h="3286" extrusionOk="0">
                  <a:moveTo>
                    <a:pt x="547" y="1"/>
                  </a:moveTo>
                  <a:cubicBezTo>
                    <a:pt x="547" y="1"/>
                    <a:pt x="547" y="1"/>
                    <a:pt x="547" y="1"/>
                  </a:cubicBezTo>
                  <a:lnTo>
                    <a:pt x="547" y="1"/>
                  </a:lnTo>
                  <a:cubicBezTo>
                    <a:pt x="548" y="1"/>
                    <a:pt x="548" y="1"/>
                    <a:pt x="548" y="1"/>
                  </a:cubicBezTo>
                  <a:close/>
                  <a:moveTo>
                    <a:pt x="547" y="1"/>
                  </a:moveTo>
                  <a:lnTo>
                    <a:pt x="547" y="1"/>
                  </a:lnTo>
                  <a:cubicBezTo>
                    <a:pt x="244" y="1"/>
                    <a:pt x="0" y="245"/>
                    <a:pt x="0" y="547"/>
                  </a:cubicBezTo>
                  <a:lnTo>
                    <a:pt x="0" y="3285"/>
                  </a:lnTo>
                  <a:lnTo>
                    <a:pt x="1094" y="3285"/>
                  </a:lnTo>
                  <a:lnTo>
                    <a:pt x="1094" y="547"/>
                  </a:lnTo>
                  <a:cubicBezTo>
                    <a:pt x="1094" y="245"/>
                    <a:pt x="850" y="1"/>
                    <a:pt x="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1" name="Google Shape;28421;p81"/>
            <p:cNvSpPr/>
            <p:nvPr/>
          </p:nvSpPr>
          <p:spPr>
            <a:xfrm>
              <a:off x="6980592" y="4021351"/>
              <a:ext cx="24230" cy="72645"/>
            </a:xfrm>
            <a:custGeom>
              <a:avLst/>
              <a:gdLst/>
              <a:ahLst/>
              <a:cxnLst/>
              <a:rect l="l" t="t" r="r" b="b"/>
              <a:pathLst>
                <a:path w="1096" h="3286" extrusionOk="0">
                  <a:moveTo>
                    <a:pt x="548" y="1"/>
                  </a:moveTo>
                  <a:cubicBezTo>
                    <a:pt x="246" y="1"/>
                    <a:pt x="0" y="245"/>
                    <a:pt x="0" y="547"/>
                  </a:cubicBezTo>
                  <a:lnTo>
                    <a:pt x="0" y="3285"/>
                  </a:lnTo>
                  <a:lnTo>
                    <a:pt x="1096" y="3285"/>
                  </a:lnTo>
                  <a:lnTo>
                    <a:pt x="1096" y="547"/>
                  </a:lnTo>
                  <a:cubicBezTo>
                    <a:pt x="1096" y="245"/>
                    <a:pt x="851"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2" name="Google Shape;28422;p81"/>
            <p:cNvSpPr/>
            <p:nvPr/>
          </p:nvSpPr>
          <p:spPr>
            <a:xfrm>
              <a:off x="6677168" y="3924492"/>
              <a:ext cx="413167" cy="169498"/>
            </a:xfrm>
            <a:custGeom>
              <a:avLst/>
              <a:gdLst/>
              <a:ahLst/>
              <a:cxnLst/>
              <a:rect l="l" t="t" r="r" b="b"/>
              <a:pathLst>
                <a:path w="18689" h="7667" extrusionOk="0">
                  <a:moveTo>
                    <a:pt x="1" y="1"/>
                  </a:moveTo>
                  <a:lnTo>
                    <a:pt x="1" y="548"/>
                  </a:lnTo>
                  <a:cubicBezTo>
                    <a:pt x="1" y="1243"/>
                    <a:pt x="440" y="1862"/>
                    <a:pt x="1094" y="2092"/>
                  </a:cubicBezTo>
                  <a:lnTo>
                    <a:pt x="1094" y="7666"/>
                  </a:lnTo>
                  <a:lnTo>
                    <a:pt x="2774" y="7666"/>
                  </a:lnTo>
                  <a:lnTo>
                    <a:pt x="2774" y="4928"/>
                  </a:lnTo>
                  <a:cubicBezTo>
                    <a:pt x="2774" y="4021"/>
                    <a:pt x="3510" y="3287"/>
                    <a:pt x="4417" y="3287"/>
                  </a:cubicBezTo>
                  <a:cubicBezTo>
                    <a:pt x="5324" y="3287"/>
                    <a:pt x="6059" y="4021"/>
                    <a:pt x="6060" y="4928"/>
                  </a:cubicBezTo>
                  <a:lnTo>
                    <a:pt x="6060" y="7666"/>
                  </a:lnTo>
                  <a:lnTo>
                    <a:pt x="7702" y="7666"/>
                  </a:lnTo>
                  <a:lnTo>
                    <a:pt x="7702" y="4928"/>
                  </a:lnTo>
                  <a:cubicBezTo>
                    <a:pt x="7702" y="4021"/>
                    <a:pt x="8438" y="3287"/>
                    <a:pt x="9345" y="3287"/>
                  </a:cubicBezTo>
                  <a:cubicBezTo>
                    <a:pt x="10251" y="3287"/>
                    <a:pt x="10987" y="4021"/>
                    <a:pt x="10987" y="4928"/>
                  </a:cubicBezTo>
                  <a:lnTo>
                    <a:pt x="10987" y="7666"/>
                  </a:lnTo>
                  <a:lnTo>
                    <a:pt x="12630" y="7666"/>
                  </a:lnTo>
                  <a:lnTo>
                    <a:pt x="12630" y="4928"/>
                  </a:lnTo>
                  <a:cubicBezTo>
                    <a:pt x="12630" y="4021"/>
                    <a:pt x="13365" y="3287"/>
                    <a:pt x="14272" y="3287"/>
                  </a:cubicBezTo>
                  <a:cubicBezTo>
                    <a:pt x="15179" y="3287"/>
                    <a:pt x="15915" y="4021"/>
                    <a:pt x="15915" y="4928"/>
                  </a:cubicBezTo>
                  <a:lnTo>
                    <a:pt x="15915" y="7666"/>
                  </a:lnTo>
                  <a:lnTo>
                    <a:pt x="17595" y="7666"/>
                  </a:lnTo>
                  <a:lnTo>
                    <a:pt x="17595" y="2092"/>
                  </a:lnTo>
                  <a:cubicBezTo>
                    <a:pt x="18249" y="1862"/>
                    <a:pt x="18688" y="1244"/>
                    <a:pt x="18688" y="548"/>
                  </a:cubicBezTo>
                  <a:lnTo>
                    <a:pt x="18688" y="2"/>
                  </a:lnTo>
                  <a:lnTo>
                    <a:pt x="17595" y="1"/>
                  </a:lnTo>
                  <a:lnTo>
                    <a:pt x="17595" y="548"/>
                  </a:lnTo>
                  <a:cubicBezTo>
                    <a:pt x="17595" y="789"/>
                    <a:pt x="17451" y="987"/>
                    <a:pt x="17243" y="1062"/>
                  </a:cubicBezTo>
                  <a:cubicBezTo>
                    <a:pt x="17179" y="1085"/>
                    <a:pt x="17114" y="1096"/>
                    <a:pt x="17047" y="1096"/>
                  </a:cubicBezTo>
                  <a:lnTo>
                    <a:pt x="1642" y="1096"/>
                  </a:lnTo>
                  <a:cubicBezTo>
                    <a:pt x="1575" y="1096"/>
                    <a:pt x="1510" y="1085"/>
                    <a:pt x="1446" y="1062"/>
                  </a:cubicBezTo>
                  <a:cubicBezTo>
                    <a:pt x="1238" y="987"/>
                    <a:pt x="1094" y="789"/>
                    <a:pt x="1094" y="548"/>
                  </a:cubicBezTo>
                  <a:lnTo>
                    <a:pt x="10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3" name="Google Shape;28423;p81"/>
            <p:cNvSpPr/>
            <p:nvPr/>
          </p:nvSpPr>
          <p:spPr>
            <a:xfrm>
              <a:off x="6726383" y="3827656"/>
              <a:ext cx="48460" cy="48415"/>
            </a:xfrm>
            <a:custGeom>
              <a:avLst/>
              <a:gdLst/>
              <a:ahLst/>
              <a:cxnLst/>
              <a:rect l="l" t="t" r="r" b="b"/>
              <a:pathLst>
                <a:path w="2192" h="2190" extrusionOk="0">
                  <a:moveTo>
                    <a:pt x="0" y="1"/>
                  </a:moveTo>
                  <a:lnTo>
                    <a:pt x="0" y="547"/>
                  </a:lnTo>
                  <a:cubicBezTo>
                    <a:pt x="0" y="1261"/>
                    <a:pt x="460" y="1863"/>
                    <a:pt x="1096" y="2089"/>
                  </a:cubicBezTo>
                  <a:lnTo>
                    <a:pt x="1096" y="2091"/>
                  </a:lnTo>
                  <a:cubicBezTo>
                    <a:pt x="1283" y="2156"/>
                    <a:pt x="1481" y="2190"/>
                    <a:pt x="1679" y="2190"/>
                  </a:cubicBezTo>
                  <a:lnTo>
                    <a:pt x="2191" y="2190"/>
                  </a:lnTo>
                  <a:lnTo>
                    <a:pt x="2191" y="1095"/>
                  </a:lnTo>
                  <a:lnTo>
                    <a:pt x="1643" y="1095"/>
                  </a:lnTo>
                  <a:cubicBezTo>
                    <a:pt x="1340" y="1095"/>
                    <a:pt x="1096" y="850"/>
                    <a:pt x="1096" y="547"/>
                  </a:cubicBezTo>
                  <a:lnTo>
                    <a:pt x="1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4" name="Google Shape;28424;p81"/>
            <p:cNvSpPr/>
            <p:nvPr/>
          </p:nvSpPr>
          <p:spPr>
            <a:xfrm>
              <a:off x="6815703" y="3730841"/>
              <a:ext cx="136094" cy="48415"/>
            </a:xfrm>
            <a:custGeom>
              <a:avLst/>
              <a:gdLst/>
              <a:ahLst/>
              <a:cxnLst/>
              <a:rect l="l" t="t" r="r" b="b"/>
              <a:pathLst>
                <a:path w="6156" h="2190" extrusionOk="0">
                  <a:moveTo>
                    <a:pt x="1436" y="0"/>
                  </a:moveTo>
                  <a:lnTo>
                    <a:pt x="1436" y="548"/>
                  </a:lnTo>
                  <a:cubicBezTo>
                    <a:pt x="1437" y="735"/>
                    <a:pt x="1471" y="920"/>
                    <a:pt x="1536" y="1096"/>
                  </a:cubicBezTo>
                  <a:lnTo>
                    <a:pt x="548" y="1096"/>
                  </a:lnTo>
                  <a:lnTo>
                    <a:pt x="0" y="2189"/>
                  </a:lnTo>
                  <a:lnTo>
                    <a:pt x="6155" y="2189"/>
                  </a:lnTo>
                  <a:lnTo>
                    <a:pt x="5608" y="1096"/>
                  </a:lnTo>
                  <a:lnTo>
                    <a:pt x="4621" y="1096"/>
                  </a:lnTo>
                  <a:cubicBezTo>
                    <a:pt x="4685" y="920"/>
                    <a:pt x="4718" y="735"/>
                    <a:pt x="4720" y="548"/>
                  </a:cubicBezTo>
                  <a:lnTo>
                    <a:pt x="4720" y="0"/>
                  </a:lnTo>
                  <a:lnTo>
                    <a:pt x="3625" y="0"/>
                  </a:lnTo>
                  <a:lnTo>
                    <a:pt x="3625" y="548"/>
                  </a:lnTo>
                  <a:cubicBezTo>
                    <a:pt x="3625" y="850"/>
                    <a:pt x="3380" y="1094"/>
                    <a:pt x="3077" y="1094"/>
                  </a:cubicBezTo>
                  <a:cubicBezTo>
                    <a:pt x="2775" y="1094"/>
                    <a:pt x="2529" y="850"/>
                    <a:pt x="2529" y="548"/>
                  </a:cubicBezTo>
                  <a:lnTo>
                    <a:pt x="25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5" name="Google Shape;28425;p81"/>
            <p:cNvSpPr/>
            <p:nvPr/>
          </p:nvSpPr>
          <p:spPr>
            <a:xfrm>
              <a:off x="6774823" y="3779237"/>
              <a:ext cx="217869" cy="96875"/>
            </a:xfrm>
            <a:custGeom>
              <a:avLst/>
              <a:gdLst/>
              <a:ahLst/>
              <a:cxnLst/>
              <a:rect l="l" t="t" r="r" b="b"/>
              <a:pathLst>
                <a:path w="9855" h="4382" extrusionOk="0">
                  <a:moveTo>
                    <a:pt x="0" y="0"/>
                  </a:moveTo>
                  <a:lnTo>
                    <a:pt x="0" y="548"/>
                  </a:lnTo>
                  <a:cubicBezTo>
                    <a:pt x="0" y="1244"/>
                    <a:pt x="439" y="1862"/>
                    <a:pt x="1095" y="2093"/>
                  </a:cubicBezTo>
                  <a:lnTo>
                    <a:pt x="1095" y="4382"/>
                  </a:lnTo>
                  <a:lnTo>
                    <a:pt x="4380" y="4382"/>
                  </a:lnTo>
                  <a:lnTo>
                    <a:pt x="4380" y="3286"/>
                  </a:lnTo>
                  <a:lnTo>
                    <a:pt x="5475" y="3286"/>
                  </a:lnTo>
                  <a:lnTo>
                    <a:pt x="5475" y="4382"/>
                  </a:lnTo>
                  <a:lnTo>
                    <a:pt x="8760" y="4382"/>
                  </a:lnTo>
                  <a:lnTo>
                    <a:pt x="8760" y="2092"/>
                  </a:lnTo>
                  <a:cubicBezTo>
                    <a:pt x="9416" y="1862"/>
                    <a:pt x="9855" y="1244"/>
                    <a:pt x="9855" y="548"/>
                  </a:cubicBezTo>
                  <a:lnTo>
                    <a:pt x="9855" y="0"/>
                  </a:lnTo>
                  <a:lnTo>
                    <a:pt x="8760" y="0"/>
                  </a:lnTo>
                  <a:lnTo>
                    <a:pt x="8760" y="548"/>
                  </a:lnTo>
                  <a:cubicBezTo>
                    <a:pt x="8761" y="735"/>
                    <a:pt x="8667" y="909"/>
                    <a:pt x="8509" y="1008"/>
                  </a:cubicBezTo>
                  <a:cubicBezTo>
                    <a:pt x="8419" y="1064"/>
                    <a:pt x="8317" y="1096"/>
                    <a:pt x="8213" y="1096"/>
                  </a:cubicBezTo>
                  <a:lnTo>
                    <a:pt x="1643" y="1096"/>
                  </a:lnTo>
                  <a:cubicBezTo>
                    <a:pt x="1538" y="1096"/>
                    <a:pt x="1436" y="1065"/>
                    <a:pt x="1346" y="1008"/>
                  </a:cubicBezTo>
                  <a:cubicBezTo>
                    <a:pt x="1188" y="909"/>
                    <a:pt x="1094" y="735"/>
                    <a:pt x="1095" y="548"/>
                  </a:cubicBezTo>
                  <a:lnTo>
                    <a:pt x="10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6" name="Google Shape;28426;p81"/>
            <p:cNvSpPr/>
            <p:nvPr/>
          </p:nvSpPr>
          <p:spPr>
            <a:xfrm>
              <a:off x="6992686" y="3827700"/>
              <a:ext cx="48460" cy="48415"/>
            </a:xfrm>
            <a:custGeom>
              <a:avLst/>
              <a:gdLst/>
              <a:ahLst/>
              <a:cxnLst/>
              <a:rect l="l" t="t" r="r" b="b"/>
              <a:pathLst>
                <a:path w="2192" h="2190" extrusionOk="0">
                  <a:moveTo>
                    <a:pt x="1096" y="0"/>
                  </a:moveTo>
                  <a:lnTo>
                    <a:pt x="1096" y="547"/>
                  </a:lnTo>
                  <a:cubicBezTo>
                    <a:pt x="1096" y="850"/>
                    <a:pt x="852" y="1094"/>
                    <a:pt x="549" y="1094"/>
                  </a:cubicBezTo>
                  <a:lnTo>
                    <a:pt x="1" y="1094"/>
                  </a:lnTo>
                  <a:lnTo>
                    <a:pt x="1" y="2190"/>
                  </a:lnTo>
                  <a:lnTo>
                    <a:pt x="513" y="2190"/>
                  </a:lnTo>
                  <a:cubicBezTo>
                    <a:pt x="711" y="2190"/>
                    <a:pt x="909" y="2156"/>
                    <a:pt x="1096" y="2089"/>
                  </a:cubicBezTo>
                  <a:cubicBezTo>
                    <a:pt x="1732" y="1862"/>
                    <a:pt x="2192" y="1260"/>
                    <a:pt x="2192" y="547"/>
                  </a:cubicBezTo>
                  <a:lnTo>
                    <a:pt x="2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27" name="Google Shape;28427;p81"/>
          <p:cNvGrpSpPr/>
          <p:nvPr/>
        </p:nvGrpSpPr>
        <p:grpSpPr>
          <a:xfrm>
            <a:off x="7316627" y="3710899"/>
            <a:ext cx="403329" cy="403349"/>
            <a:chOff x="7316627" y="3710899"/>
            <a:chExt cx="403329" cy="403349"/>
          </a:xfrm>
        </p:grpSpPr>
        <p:sp>
          <p:nvSpPr>
            <p:cNvPr id="28428" name="Google Shape;28428;p81"/>
            <p:cNvSpPr/>
            <p:nvPr/>
          </p:nvSpPr>
          <p:spPr>
            <a:xfrm>
              <a:off x="7428764" y="4041757"/>
              <a:ext cx="179027" cy="72490"/>
            </a:xfrm>
            <a:custGeom>
              <a:avLst/>
              <a:gdLst/>
              <a:ahLst/>
              <a:cxnLst/>
              <a:rect l="l" t="t" r="r" b="b"/>
              <a:pathLst>
                <a:path w="8098" h="3279" extrusionOk="0">
                  <a:moveTo>
                    <a:pt x="1" y="1"/>
                  </a:moveTo>
                  <a:cubicBezTo>
                    <a:pt x="360" y="882"/>
                    <a:pt x="831" y="1920"/>
                    <a:pt x="1447" y="3007"/>
                  </a:cubicBezTo>
                  <a:lnTo>
                    <a:pt x="1601" y="3279"/>
                  </a:lnTo>
                  <a:lnTo>
                    <a:pt x="6499" y="3279"/>
                  </a:lnTo>
                  <a:lnTo>
                    <a:pt x="6654" y="3007"/>
                  </a:lnTo>
                  <a:cubicBezTo>
                    <a:pt x="7269" y="1920"/>
                    <a:pt x="7740" y="881"/>
                    <a:pt x="8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9" name="Google Shape;28429;p81"/>
            <p:cNvSpPr/>
            <p:nvPr/>
          </p:nvSpPr>
          <p:spPr>
            <a:xfrm>
              <a:off x="7411607" y="3970854"/>
              <a:ext cx="213337" cy="47266"/>
            </a:xfrm>
            <a:custGeom>
              <a:avLst/>
              <a:gdLst/>
              <a:ahLst/>
              <a:cxnLst/>
              <a:rect l="l" t="t" r="r" b="b"/>
              <a:pathLst>
                <a:path w="9650" h="2138" extrusionOk="0">
                  <a:moveTo>
                    <a:pt x="1" y="0"/>
                  </a:moveTo>
                  <a:cubicBezTo>
                    <a:pt x="1" y="623"/>
                    <a:pt x="138" y="1338"/>
                    <a:pt x="389" y="2138"/>
                  </a:cubicBezTo>
                  <a:lnTo>
                    <a:pt x="9262" y="2138"/>
                  </a:lnTo>
                  <a:cubicBezTo>
                    <a:pt x="9512" y="1338"/>
                    <a:pt x="9650" y="621"/>
                    <a:pt x="9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0" name="Google Shape;28430;p81"/>
            <p:cNvSpPr/>
            <p:nvPr/>
          </p:nvSpPr>
          <p:spPr>
            <a:xfrm>
              <a:off x="7316627" y="3710899"/>
              <a:ext cx="403329" cy="236329"/>
            </a:xfrm>
            <a:custGeom>
              <a:avLst/>
              <a:gdLst/>
              <a:ahLst/>
              <a:cxnLst/>
              <a:rect l="l" t="t" r="r" b="b"/>
              <a:pathLst>
                <a:path w="18244" h="10690" extrusionOk="0">
                  <a:moveTo>
                    <a:pt x="0" y="0"/>
                  </a:moveTo>
                  <a:lnTo>
                    <a:pt x="0" y="1068"/>
                  </a:lnTo>
                  <a:lnTo>
                    <a:pt x="570" y="1068"/>
                  </a:lnTo>
                  <a:cubicBezTo>
                    <a:pt x="3633" y="1068"/>
                    <a:pt x="6152" y="3422"/>
                    <a:pt x="6424" y="6414"/>
                  </a:cubicBezTo>
                  <a:lnTo>
                    <a:pt x="4313" y="6414"/>
                  </a:lnTo>
                  <a:lnTo>
                    <a:pt x="4313" y="7482"/>
                  </a:lnTo>
                  <a:lnTo>
                    <a:pt x="5585" y="7482"/>
                  </a:lnTo>
                  <a:lnTo>
                    <a:pt x="6232" y="8777"/>
                  </a:lnTo>
                  <a:cubicBezTo>
                    <a:pt x="5418" y="9116"/>
                    <a:pt x="4854" y="9650"/>
                    <a:pt x="4551" y="10371"/>
                  </a:cubicBezTo>
                  <a:cubicBezTo>
                    <a:pt x="4508" y="10469"/>
                    <a:pt x="4487" y="10583"/>
                    <a:pt x="4455" y="10690"/>
                  </a:cubicBezTo>
                  <a:lnTo>
                    <a:pt x="13786" y="10690"/>
                  </a:lnTo>
                  <a:cubicBezTo>
                    <a:pt x="13754" y="10583"/>
                    <a:pt x="13733" y="10471"/>
                    <a:pt x="13692" y="10372"/>
                  </a:cubicBezTo>
                  <a:cubicBezTo>
                    <a:pt x="13388" y="9650"/>
                    <a:pt x="12825" y="9117"/>
                    <a:pt x="12012" y="8777"/>
                  </a:cubicBezTo>
                  <a:lnTo>
                    <a:pt x="12660" y="7482"/>
                  </a:lnTo>
                  <a:lnTo>
                    <a:pt x="13933" y="7482"/>
                  </a:lnTo>
                  <a:lnTo>
                    <a:pt x="13933" y="6414"/>
                  </a:lnTo>
                  <a:lnTo>
                    <a:pt x="11822" y="6414"/>
                  </a:lnTo>
                  <a:cubicBezTo>
                    <a:pt x="12093" y="3422"/>
                    <a:pt x="14613" y="1068"/>
                    <a:pt x="17674" y="1068"/>
                  </a:cubicBezTo>
                  <a:lnTo>
                    <a:pt x="18244" y="1068"/>
                  </a:lnTo>
                  <a:lnTo>
                    <a:pt x="18244" y="0"/>
                  </a:lnTo>
                  <a:lnTo>
                    <a:pt x="17674" y="0"/>
                  </a:lnTo>
                  <a:cubicBezTo>
                    <a:pt x="14024" y="0"/>
                    <a:pt x="11028" y="2831"/>
                    <a:pt x="10752" y="6414"/>
                  </a:cubicBezTo>
                  <a:lnTo>
                    <a:pt x="9657" y="6414"/>
                  </a:lnTo>
                  <a:lnTo>
                    <a:pt x="9657" y="0"/>
                  </a:lnTo>
                  <a:lnTo>
                    <a:pt x="8589" y="0"/>
                  </a:lnTo>
                  <a:lnTo>
                    <a:pt x="8589" y="6414"/>
                  </a:lnTo>
                  <a:lnTo>
                    <a:pt x="7492" y="6414"/>
                  </a:lnTo>
                  <a:cubicBezTo>
                    <a:pt x="7217" y="2833"/>
                    <a:pt x="4222" y="0"/>
                    <a:pt x="5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31" name="Google Shape;28431;p81"/>
          <p:cNvGrpSpPr/>
          <p:nvPr/>
        </p:nvGrpSpPr>
        <p:grpSpPr>
          <a:xfrm>
            <a:off x="1418761" y="3710899"/>
            <a:ext cx="403421" cy="403332"/>
            <a:chOff x="1418761" y="3710899"/>
            <a:chExt cx="403421" cy="403332"/>
          </a:xfrm>
        </p:grpSpPr>
        <p:sp>
          <p:nvSpPr>
            <p:cNvPr id="28432" name="Google Shape;28432;p81"/>
            <p:cNvSpPr/>
            <p:nvPr/>
          </p:nvSpPr>
          <p:spPr>
            <a:xfrm>
              <a:off x="1797731" y="3864511"/>
              <a:ext cx="24451" cy="23633"/>
            </a:xfrm>
            <a:custGeom>
              <a:avLst/>
              <a:gdLst/>
              <a:ahLst/>
              <a:cxnLst/>
              <a:rect l="l" t="t" r="r" b="b"/>
              <a:pathLst>
                <a:path w="1106" h="1069" extrusionOk="0">
                  <a:moveTo>
                    <a:pt x="0" y="1"/>
                  </a:moveTo>
                  <a:lnTo>
                    <a:pt x="0" y="1069"/>
                  </a:lnTo>
                  <a:lnTo>
                    <a:pt x="1105" y="1069"/>
                  </a:lnTo>
                  <a:lnTo>
                    <a:pt x="1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3" name="Google Shape;28433;p81"/>
            <p:cNvSpPr/>
            <p:nvPr/>
          </p:nvSpPr>
          <p:spPr>
            <a:xfrm>
              <a:off x="1418761" y="3864511"/>
              <a:ext cx="24451" cy="23633"/>
            </a:xfrm>
            <a:custGeom>
              <a:avLst/>
              <a:gdLst/>
              <a:ahLst/>
              <a:cxnLst/>
              <a:rect l="l" t="t" r="r" b="b"/>
              <a:pathLst>
                <a:path w="1106" h="1069" extrusionOk="0">
                  <a:moveTo>
                    <a:pt x="1" y="1"/>
                  </a:moveTo>
                  <a:lnTo>
                    <a:pt x="1" y="1069"/>
                  </a:lnTo>
                  <a:lnTo>
                    <a:pt x="1106" y="1069"/>
                  </a:lnTo>
                  <a:lnTo>
                    <a:pt x="11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4" name="Google Shape;28434;p81"/>
            <p:cNvSpPr/>
            <p:nvPr/>
          </p:nvSpPr>
          <p:spPr>
            <a:xfrm>
              <a:off x="1768039" y="3765596"/>
              <a:ext cx="32321" cy="32321"/>
            </a:xfrm>
            <a:custGeom>
              <a:avLst/>
              <a:gdLst/>
              <a:ahLst/>
              <a:cxnLst/>
              <a:rect l="l" t="t" r="r" b="b"/>
              <a:pathLst>
                <a:path w="1462" h="1462" extrusionOk="0">
                  <a:moveTo>
                    <a:pt x="927" y="1"/>
                  </a:moveTo>
                  <a:lnTo>
                    <a:pt x="1" y="536"/>
                  </a:lnTo>
                  <a:lnTo>
                    <a:pt x="535" y="1462"/>
                  </a:lnTo>
                  <a:lnTo>
                    <a:pt x="1462" y="927"/>
                  </a:lnTo>
                  <a:lnTo>
                    <a:pt x="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5" name="Google Shape;28435;p81"/>
            <p:cNvSpPr/>
            <p:nvPr/>
          </p:nvSpPr>
          <p:spPr>
            <a:xfrm>
              <a:off x="1440583" y="3954671"/>
              <a:ext cx="32321" cy="32321"/>
            </a:xfrm>
            <a:custGeom>
              <a:avLst/>
              <a:gdLst/>
              <a:ahLst/>
              <a:cxnLst/>
              <a:rect l="l" t="t" r="r" b="b"/>
              <a:pathLst>
                <a:path w="1462" h="1462" extrusionOk="0">
                  <a:moveTo>
                    <a:pt x="927" y="1"/>
                  </a:moveTo>
                  <a:lnTo>
                    <a:pt x="1" y="536"/>
                  </a:lnTo>
                  <a:lnTo>
                    <a:pt x="537" y="1462"/>
                  </a:lnTo>
                  <a:lnTo>
                    <a:pt x="1462" y="927"/>
                  </a:lnTo>
                  <a:lnTo>
                    <a:pt x="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6" name="Google Shape;28436;p81"/>
            <p:cNvSpPr/>
            <p:nvPr/>
          </p:nvSpPr>
          <p:spPr>
            <a:xfrm>
              <a:off x="1768083" y="3954737"/>
              <a:ext cx="32321" cy="32321"/>
            </a:xfrm>
            <a:custGeom>
              <a:avLst/>
              <a:gdLst/>
              <a:ahLst/>
              <a:cxnLst/>
              <a:rect l="l" t="t" r="r" b="b"/>
              <a:pathLst>
                <a:path w="1462" h="1462" extrusionOk="0">
                  <a:moveTo>
                    <a:pt x="533" y="1"/>
                  </a:moveTo>
                  <a:lnTo>
                    <a:pt x="0" y="927"/>
                  </a:lnTo>
                  <a:lnTo>
                    <a:pt x="926" y="1462"/>
                  </a:lnTo>
                  <a:lnTo>
                    <a:pt x="1461" y="536"/>
                  </a:lnTo>
                  <a:lnTo>
                    <a:pt x="5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7" name="Google Shape;28437;p81"/>
            <p:cNvSpPr/>
            <p:nvPr/>
          </p:nvSpPr>
          <p:spPr>
            <a:xfrm>
              <a:off x="1440583" y="3765640"/>
              <a:ext cx="32299" cy="32321"/>
            </a:xfrm>
            <a:custGeom>
              <a:avLst/>
              <a:gdLst/>
              <a:ahLst/>
              <a:cxnLst/>
              <a:rect l="l" t="t" r="r" b="b"/>
              <a:pathLst>
                <a:path w="1461" h="1462" extrusionOk="0">
                  <a:moveTo>
                    <a:pt x="534" y="1"/>
                  </a:moveTo>
                  <a:lnTo>
                    <a:pt x="1" y="927"/>
                  </a:lnTo>
                  <a:lnTo>
                    <a:pt x="925" y="1461"/>
                  </a:lnTo>
                  <a:lnTo>
                    <a:pt x="1460" y="535"/>
                  </a:lnTo>
                  <a:lnTo>
                    <a:pt x="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8" name="Google Shape;28438;p81"/>
            <p:cNvSpPr/>
            <p:nvPr/>
          </p:nvSpPr>
          <p:spPr>
            <a:xfrm>
              <a:off x="1561386" y="3758167"/>
              <a:ext cx="118165" cy="356063"/>
            </a:xfrm>
            <a:custGeom>
              <a:avLst/>
              <a:gdLst/>
              <a:ahLst/>
              <a:cxnLst/>
              <a:rect l="l" t="t" r="r" b="b"/>
              <a:pathLst>
                <a:path w="5345" h="16106" extrusionOk="0">
                  <a:moveTo>
                    <a:pt x="2672" y="0"/>
                  </a:moveTo>
                  <a:cubicBezTo>
                    <a:pt x="1200" y="0"/>
                    <a:pt x="1" y="1199"/>
                    <a:pt x="1" y="2673"/>
                  </a:cubicBezTo>
                  <a:lnTo>
                    <a:pt x="1" y="8017"/>
                  </a:lnTo>
                  <a:cubicBezTo>
                    <a:pt x="1" y="9307"/>
                    <a:pt x="920" y="10386"/>
                    <a:pt x="2139" y="10636"/>
                  </a:cubicBezTo>
                  <a:lnTo>
                    <a:pt x="2139" y="11857"/>
                  </a:lnTo>
                  <a:cubicBezTo>
                    <a:pt x="1517" y="12079"/>
                    <a:pt x="1069" y="12666"/>
                    <a:pt x="1069" y="13363"/>
                  </a:cubicBezTo>
                  <a:lnTo>
                    <a:pt x="1069" y="16106"/>
                  </a:lnTo>
                  <a:lnTo>
                    <a:pt x="4277" y="16106"/>
                  </a:lnTo>
                  <a:lnTo>
                    <a:pt x="4277" y="13363"/>
                  </a:lnTo>
                  <a:cubicBezTo>
                    <a:pt x="4277" y="12666"/>
                    <a:pt x="3828" y="12079"/>
                    <a:pt x="3207" y="11857"/>
                  </a:cubicBezTo>
                  <a:lnTo>
                    <a:pt x="3207" y="10636"/>
                  </a:lnTo>
                  <a:cubicBezTo>
                    <a:pt x="4425" y="10386"/>
                    <a:pt x="5345" y="9307"/>
                    <a:pt x="5345" y="8017"/>
                  </a:cubicBezTo>
                  <a:lnTo>
                    <a:pt x="5345" y="2673"/>
                  </a:lnTo>
                  <a:cubicBezTo>
                    <a:pt x="5345" y="1199"/>
                    <a:pt x="4146" y="0"/>
                    <a:pt x="26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9" name="Google Shape;28439;p81"/>
            <p:cNvSpPr/>
            <p:nvPr/>
          </p:nvSpPr>
          <p:spPr>
            <a:xfrm>
              <a:off x="1573170" y="3710899"/>
              <a:ext cx="94554" cy="24230"/>
            </a:xfrm>
            <a:custGeom>
              <a:avLst/>
              <a:gdLst/>
              <a:ahLst/>
              <a:cxnLst/>
              <a:rect l="l" t="t" r="r" b="b"/>
              <a:pathLst>
                <a:path w="4277" h="1096" extrusionOk="0">
                  <a:moveTo>
                    <a:pt x="1" y="0"/>
                  </a:moveTo>
                  <a:lnTo>
                    <a:pt x="1" y="1095"/>
                  </a:lnTo>
                  <a:lnTo>
                    <a:pt x="4277" y="1095"/>
                  </a:lnTo>
                  <a:lnTo>
                    <a:pt x="4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0" name="Google Shape;28440;p81"/>
            <p:cNvSpPr/>
            <p:nvPr/>
          </p:nvSpPr>
          <p:spPr>
            <a:xfrm>
              <a:off x="1680642" y="3760843"/>
              <a:ext cx="93448" cy="230935"/>
            </a:xfrm>
            <a:custGeom>
              <a:avLst/>
              <a:gdLst/>
              <a:ahLst/>
              <a:cxnLst/>
              <a:rect l="l" t="t" r="r" b="b"/>
              <a:pathLst>
                <a:path w="4227" h="10446" extrusionOk="0">
                  <a:moveTo>
                    <a:pt x="0" y="0"/>
                  </a:moveTo>
                  <a:cubicBezTo>
                    <a:pt x="628" y="671"/>
                    <a:pt x="1020" y="1564"/>
                    <a:pt x="1020" y="2550"/>
                  </a:cubicBezTo>
                  <a:lnTo>
                    <a:pt x="1020" y="7896"/>
                  </a:lnTo>
                  <a:cubicBezTo>
                    <a:pt x="1020" y="8884"/>
                    <a:pt x="628" y="9777"/>
                    <a:pt x="0" y="10446"/>
                  </a:cubicBezTo>
                  <a:cubicBezTo>
                    <a:pt x="2413" y="9930"/>
                    <a:pt x="4227" y="7786"/>
                    <a:pt x="4227" y="5223"/>
                  </a:cubicBezTo>
                  <a:cubicBezTo>
                    <a:pt x="4227" y="2662"/>
                    <a:pt x="2411" y="51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1" name="Google Shape;28441;p81"/>
            <p:cNvSpPr/>
            <p:nvPr/>
          </p:nvSpPr>
          <p:spPr>
            <a:xfrm>
              <a:off x="1466848" y="3760843"/>
              <a:ext cx="93471" cy="230979"/>
            </a:xfrm>
            <a:custGeom>
              <a:avLst/>
              <a:gdLst/>
              <a:ahLst/>
              <a:cxnLst/>
              <a:rect l="l" t="t" r="r" b="b"/>
              <a:pathLst>
                <a:path w="4228" h="10448" extrusionOk="0">
                  <a:moveTo>
                    <a:pt x="4227" y="0"/>
                  </a:moveTo>
                  <a:lnTo>
                    <a:pt x="4227" y="0"/>
                  </a:lnTo>
                  <a:cubicBezTo>
                    <a:pt x="1816" y="516"/>
                    <a:pt x="1" y="2660"/>
                    <a:pt x="1" y="5223"/>
                  </a:cubicBezTo>
                  <a:cubicBezTo>
                    <a:pt x="1" y="7787"/>
                    <a:pt x="1816" y="9930"/>
                    <a:pt x="4227" y="10447"/>
                  </a:cubicBezTo>
                  <a:cubicBezTo>
                    <a:pt x="3600" y="9777"/>
                    <a:pt x="3207" y="8884"/>
                    <a:pt x="3207" y="7896"/>
                  </a:cubicBezTo>
                  <a:lnTo>
                    <a:pt x="3207" y="2552"/>
                  </a:lnTo>
                  <a:cubicBezTo>
                    <a:pt x="3207" y="1564"/>
                    <a:pt x="3600" y="671"/>
                    <a:pt x="4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42" name="Google Shape;28442;p81"/>
          <p:cNvGrpSpPr/>
          <p:nvPr/>
        </p:nvGrpSpPr>
        <p:grpSpPr>
          <a:xfrm>
            <a:off x="2087757" y="3710899"/>
            <a:ext cx="403351" cy="403348"/>
            <a:chOff x="2087757" y="3710899"/>
            <a:chExt cx="403351" cy="403348"/>
          </a:xfrm>
        </p:grpSpPr>
        <p:sp>
          <p:nvSpPr>
            <p:cNvPr id="28443" name="Google Shape;28443;p81"/>
            <p:cNvSpPr/>
            <p:nvPr/>
          </p:nvSpPr>
          <p:spPr>
            <a:xfrm>
              <a:off x="2087757" y="3802960"/>
              <a:ext cx="142593" cy="193109"/>
            </a:xfrm>
            <a:custGeom>
              <a:avLst/>
              <a:gdLst/>
              <a:ahLst/>
              <a:cxnLst/>
              <a:rect l="l" t="t" r="r" b="b"/>
              <a:pathLst>
                <a:path w="6450" h="8735" extrusionOk="0">
                  <a:moveTo>
                    <a:pt x="5086" y="0"/>
                  </a:moveTo>
                  <a:lnTo>
                    <a:pt x="2174" y="1456"/>
                  </a:lnTo>
                  <a:lnTo>
                    <a:pt x="2174" y="3594"/>
                  </a:lnTo>
                  <a:lnTo>
                    <a:pt x="1" y="4663"/>
                  </a:lnTo>
                  <a:lnTo>
                    <a:pt x="1" y="8734"/>
                  </a:lnTo>
                  <a:lnTo>
                    <a:pt x="3244" y="8734"/>
                  </a:lnTo>
                  <a:lnTo>
                    <a:pt x="3244" y="6596"/>
                  </a:lnTo>
                  <a:lnTo>
                    <a:pt x="4312" y="6596"/>
                  </a:lnTo>
                  <a:lnTo>
                    <a:pt x="4312" y="8734"/>
                  </a:lnTo>
                  <a:lnTo>
                    <a:pt x="6450" y="8734"/>
                  </a:lnTo>
                  <a:lnTo>
                    <a:pt x="6450" y="2729"/>
                  </a:lnTo>
                  <a:lnTo>
                    <a:pt x="50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4" name="Google Shape;28444;p81"/>
            <p:cNvSpPr/>
            <p:nvPr/>
          </p:nvSpPr>
          <p:spPr>
            <a:xfrm>
              <a:off x="2255410" y="3710899"/>
              <a:ext cx="234826" cy="285165"/>
            </a:xfrm>
            <a:custGeom>
              <a:avLst/>
              <a:gdLst/>
              <a:ahLst/>
              <a:cxnLst/>
              <a:rect l="l" t="t" r="r" b="b"/>
              <a:pathLst>
                <a:path w="10622" h="12899" extrusionOk="0">
                  <a:moveTo>
                    <a:pt x="7419" y="7554"/>
                  </a:moveTo>
                  <a:lnTo>
                    <a:pt x="7419" y="10760"/>
                  </a:lnTo>
                  <a:lnTo>
                    <a:pt x="6351" y="10760"/>
                  </a:lnTo>
                  <a:lnTo>
                    <a:pt x="6351" y="7554"/>
                  </a:lnTo>
                  <a:close/>
                  <a:moveTo>
                    <a:pt x="6553" y="0"/>
                  </a:moveTo>
                  <a:lnTo>
                    <a:pt x="5484" y="2208"/>
                  </a:lnTo>
                  <a:lnTo>
                    <a:pt x="3143" y="2208"/>
                  </a:lnTo>
                  <a:lnTo>
                    <a:pt x="3143" y="4549"/>
                  </a:lnTo>
                  <a:lnTo>
                    <a:pt x="1048" y="5596"/>
                  </a:lnTo>
                  <a:lnTo>
                    <a:pt x="0" y="12898"/>
                  </a:lnTo>
                  <a:lnTo>
                    <a:pt x="3143" y="12898"/>
                  </a:lnTo>
                  <a:lnTo>
                    <a:pt x="3143" y="10760"/>
                  </a:lnTo>
                  <a:lnTo>
                    <a:pt x="4213" y="10760"/>
                  </a:lnTo>
                  <a:lnTo>
                    <a:pt x="4213" y="12898"/>
                  </a:lnTo>
                  <a:lnTo>
                    <a:pt x="10622" y="1289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5" name="Google Shape;28445;p81"/>
            <p:cNvSpPr/>
            <p:nvPr/>
          </p:nvSpPr>
          <p:spPr>
            <a:xfrm>
              <a:off x="2087757" y="4019693"/>
              <a:ext cx="403351" cy="94554"/>
            </a:xfrm>
            <a:custGeom>
              <a:avLst/>
              <a:gdLst/>
              <a:ahLst/>
              <a:cxnLst/>
              <a:rect l="l" t="t" r="r" b="b"/>
              <a:pathLst>
                <a:path w="18245" h="4277" extrusionOk="0">
                  <a:moveTo>
                    <a:pt x="5382" y="1069"/>
                  </a:moveTo>
                  <a:lnTo>
                    <a:pt x="5382" y="2137"/>
                  </a:lnTo>
                  <a:lnTo>
                    <a:pt x="3244" y="2137"/>
                  </a:lnTo>
                  <a:lnTo>
                    <a:pt x="3244" y="1069"/>
                  </a:lnTo>
                  <a:close/>
                  <a:moveTo>
                    <a:pt x="11796" y="1069"/>
                  </a:moveTo>
                  <a:lnTo>
                    <a:pt x="11796" y="2137"/>
                  </a:lnTo>
                  <a:lnTo>
                    <a:pt x="6450" y="2137"/>
                  </a:lnTo>
                  <a:lnTo>
                    <a:pt x="6450" y="1069"/>
                  </a:lnTo>
                  <a:close/>
                  <a:moveTo>
                    <a:pt x="15002" y="1069"/>
                  </a:moveTo>
                  <a:lnTo>
                    <a:pt x="15002" y="2137"/>
                  </a:lnTo>
                  <a:lnTo>
                    <a:pt x="12864" y="2137"/>
                  </a:lnTo>
                  <a:lnTo>
                    <a:pt x="12864" y="1069"/>
                  </a:lnTo>
                  <a:close/>
                  <a:moveTo>
                    <a:pt x="1" y="1"/>
                  </a:moveTo>
                  <a:lnTo>
                    <a:pt x="1" y="4277"/>
                  </a:lnTo>
                  <a:lnTo>
                    <a:pt x="18245" y="4277"/>
                  </a:lnTo>
                  <a:lnTo>
                    <a:pt x="182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46" name="Google Shape;28446;p81"/>
          <p:cNvGrpSpPr/>
          <p:nvPr/>
        </p:nvGrpSpPr>
        <p:grpSpPr>
          <a:xfrm>
            <a:off x="7316627" y="3071423"/>
            <a:ext cx="413211" cy="413204"/>
            <a:chOff x="7316627" y="3071423"/>
            <a:chExt cx="413211" cy="413204"/>
          </a:xfrm>
        </p:grpSpPr>
        <p:sp>
          <p:nvSpPr>
            <p:cNvPr id="28447" name="Google Shape;28447;p81"/>
            <p:cNvSpPr/>
            <p:nvPr/>
          </p:nvSpPr>
          <p:spPr>
            <a:xfrm>
              <a:off x="7316627" y="3318732"/>
              <a:ext cx="413189" cy="165895"/>
            </a:xfrm>
            <a:custGeom>
              <a:avLst/>
              <a:gdLst/>
              <a:ahLst/>
              <a:cxnLst/>
              <a:rect l="l" t="t" r="r" b="b"/>
              <a:pathLst>
                <a:path w="18690" h="7504" extrusionOk="0">
                  <a:moveTo>
                    <a:pt x="1405" y="1"/>
                  </a:moveTo>
                  <a:cubicBezTo>
                    <a:pt x="604" y="326"/>
                    <a:pt x="0" y="1112"/>
                    <a:pt x="0" y="2028"/>
                  </a:cubicBezTo>
                  <a:cubicBezTo>
                    <a:pt x="0" y="2833"/>
                    <a:pt x="479" y="3558"/>
                    <a:pt x="1159" y="3938"/>
                  </a:cubicBezTo>
                  <a:cubicBezTo>
                    <a:pt x="1057" y="4644"/>
                    <a:pt x="1313" y="5354"/>
                    <a:pt x="1841" y="5833"/>
                  </a:cubicBezTo>
                  <a:cubicBezTo>
                    <a:pt x="2245" y="6207"/>
                    <a:pt x="2771" y="6409"/>
                    <a:pt x="3310" y="6409"/>
                  </a:cubicBezTo>
                  <a:cubicBezTo>
                    <a:pt x="3482" y="6409"/>
                    <a:pt x="3656" y="6388"/>
                    <a:pt x="3827" y="6346"/>
                  </a:cubicBezTo>
                  <a:cubicBezTo>
                    <a:pt x="4342" y="7069"/>
                    <a:pt x="5172" y="7500"/>
                    <a:pt x="6060" y="7503"/>
                  </a:cubicBezTo>
                  <a:cubicBezTo>
                    <a:pt x="6968" y="7503"/>
                    <a:pt x="7808" y="7037"/>
                    <a:pt x="8311" y="6285"/>
                  </a:cubicBezTo>
                  <a:cubicBezTo>
                    <a:pt x="8668" y="6370"/>
                    <a:pt x="9006" y="6412"/>
                    <a:pt x="9345" y="6412"/>
                  </a:cubicBezTo>
                  <a:cubicBezTo>
                    <a:pt x="9683" y="6412"/>
                    <a:pt x="10022" y="6370"/>
                    <a:pt x="10379" y="6285"/>
                  </a:cubicBezTo>
                  <a:cubicBezTo>
                    <a:pt x="10882" y="7037"/>
                    <a:pt x="11721" y="7503"/>
                    <a:pt x="12630" y="7503"/>
                  </a:cubicBezTo>
                  <a:cubicBezTo>
                    <a:pt x="13518" y="7500"/>
                    <a:pt x="14348" y="7069"/>
                    <a:pt x="14864" y="6346"/>
                  </a:cubicBezTo>
                  <a:cubicBezTo>
                    <a:pt x="15035" y="6388"/>
                    <a:pt x="15208" y="6409"/>
                    <a:pt x="15380" y="6409"/>
                  </a:cubicBezTo>
                  <a:cubicBezTo>
                    <a:pt x="15918" y="6409"/>
                    <a:pt x="16444" y="6207"/>
                    <a:pt x="16848" y="5833"/>
                  </a:cubicBezTo>
                  <a:cubicBezTo>
                    <a:pt x="17377" y="5354"/>
                    <a:pt x="17632" y="4644"/>
                    <a:pt x="17530" y="3938"/>
                  </a:cubicBezTo>
                  <a:cubicBezTo>
                    <a:pt x="18210" y="3558"/>
                    <a:pt x="18689" y="2833"/>
                    <a:pt x="18689" y="2028"/>
                  </a:cubicBezTo>
                  <a:cubicBezTo>
                    <a:pt x="18689" y="1112"/>
                    <a:pt x="18086" y="326"/>
                    <a:pt x="17284" y="1"/>
                  </a:cubicBezTo>
                  <a:lnTo>
                    <a:pt x="17284" y="2030"/>
                  </a:lnTo>
                  <a:cubicBezTo>
                    <a:pt x="17283" y="3239"/>
                    <a:pt x="16302" y="4217"/>
                    <a:pt x="15094" y="4219"/>
                  </a:cubicBezTo>
                  <a:lnTo>
                    <a:pt x="14528" y="4219"/>
                  </a:lnTo>
                  <a:cubicBezTo>
                    <a:pt x="14022" y="4799"/>
                    <a:pt x="13725" y="5544"/>
                    <a:pt x="13725" y="6315"/>
                  </a:cubicBezTo>
                  <a:lnTo>
                    <a:pt x="12630" y="6410"/>
                  </a:lnTo>
                  <a:lnTo>
                    <a:pt x="12630" y="6315"/>
                  </a:lnTo>
                  <a:cubicBezTo>
                    <a:pt x="12630" y="6117"/>
                    <a:pt x="12662" y="5924"/>
                    <a:pt x="12689" y="5729"/>
                  </a:cubicBezTo>
                  <a:lnTo>
                    <a:pt x="12689" y="5729"/>
                  </a:lnTo>
                  <a:lnTo>
                    <a:pt x="11598" y="5857"/>
                  </a:lnTo>
                  <a:lnTo>
                    <a:pt x="11471" y="4770"/>
                  </a:lnTo>
                  <a:lnTo>
                    <a:pt x="13004" y="4591"/>
                  </a:lnTo>
                  <a:cubicBezTo>
                    <a:pt x="13067" y="4454"/>
                    <a:pt x="13139" y="4321"/>
                    <a:pt x="13216" y="4192"/>
                  </a:cubicBezTo>
                  <a:cubicBezTo>
                    <a:pt x="12671" y="4134"/>
                    <a:pt x="12170" y="3874"/>
                    <a:pt x="11809" y="3462"/>
                  </a:cubicBezTo>
                  <a:cubicBezTo>
                    <a:pt x="11407" y="3922"/>
                    <a:pt x="10824" y="4219"/>
                    <a:pt x="10166" y="4219"/>
                  </a:cubicBezTo>
                  <a:lnTo>
                    <a:pt x="9638" y="4219"/>
                  </a:lnTo>
                  <a:lnTo>
                    <a:pt x="8705" y="5618"/>
                  </a:lnTo>
                  <a:lnTo>
                    <a:pt x="7794" y="5011"/>
                  </a:lnTo>
                  <a:lnTo>
                    <a:pt x="8336" y="4198"/>
                  </a:lnTo>
                  <a:cubicBezTo>
                    <a:pt x="7774" y="4150"/>
                    <a:pt x="7252" y="3887"/>
                    <a:pt x="6880" y="3462"/>
                  </a:cubicBezTo>
                  <a:cubicBezTo>
                    <a:pt x="6519" y="3874"/>
                    <a:pt x="6018" y="4134"/>
                    <a:pt x="5474" y="4192"/>
                  </a:cubicBezTo>
                  <a:cubicBezTo>
                    <a:pt x="5842" y="4837"/>
                    <a:pt x="6060" y="5567"/>
                    <a:pt x="6060" y="6315"/>
                  </a:cubicBezTo>
                  <a:lnTo>
                    <a:pt x="4964" y="6410"/>
                  </a:lnTo>
                  <a:lnTo>
                    <a:pt x="4964" y="6315"/>
                  </a:lnTo>
                  <a:cubicBezTo>
                    <a:pt x="4964" y="5544"/>
                    <a:pt x="4667" y="4799"/>
                    <a:pt x="4161" y="4219"/>
                  </a:cubicBezTo>
                  <a:lnTo>
                    <a:pt x="3596" y="4219"/>
                  </a:lnTo>
                  <a:cubicBezTo>
                    <a:pt x="2387" y="4217"/>
                    <a:pt x="1407" y="3239"/>
                    <a:pt x="1405" y="2030"/>
                  </a:cubicBezTo>
                  <a:lnTo>
                    <a:pt x="1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8" name="Google Shape;28448;p81"/>
            <p:cNvSpPr/>
            <p:nvPr/>
          </p:nvSpPr>
          <p:spPr>
            <a:xfrm>
              <a:off x="7316627" y="3071423"/>
              <a:ext cx="413211" cy="165873"/>
            </a:xfrm>
            <a:custGeom>
              <a:avLst/>
              <a:gdLst/>
              <a:ahLst/>
              <a:cxnLst/>
              <a:rect l="l" t="t" r="r" b="b"/>
              <a:pathLst>
                <a:path w="18691" h="7503" extrusionOk="0">
                  <a:moveTo>
                    <a:pt x="6060" y="0"/>
                  </a:moveTo>
                  <a:cubicBezTo>
                    <a:pt x="5172" y="3"/>
                    <a:pt x="4342" y="434"/>
                    <a:pt x="3827" y="1158"/>
                  </a:cubicBezTo>
                  <a:cubicBezTo>
                    <a:pt x="3657" y="1116"/>
                    <a:pt x="3484" y="1096"/>
                    <a:pt x="3313" y="1096"/>
                  </a:cubicBezTo>
                  <a:cubicBezTo>
                    <a:pt x="2773" y="1096"/>
                    <a:pt x="2247" y="1297"/>
                    <a:pt x="1841" y="1670"/>
                  </a:cubicBezTo>
                  <a:cubicBezTo>
                    <a:pt x="1313" y="2149"/>
                    <a:pt x="1057" y="2860"/>
                    <a:pt x="1159" y="3566"/>
                  </a:cubicBezTo>
                  <a:cubicBezTo>
                    <a:pt x="479" y="3947"/>
                    <a:pt x="0" y="4672"/>
                    <a:pt x="0" y="5475"/>
                  </a:cubicBezTo>
                  <a:cubicBezTo>
                    <a:pt x="0" y="6393"/>
                    <a:pt x="604" y="7177"/>
                    <a:pt x="1405" y="7503"/>
                  </a:cubicBezTo>
                  <a:lnTo>
                    <a:pt x="1405" y="5475"/>
                  </a:lnTo>
                  <a:cubicBezTo>
                    <a:pt x="1407" y="4267"/>
                    <a:pt x="2387" y="3286"/>
                    <a:pt x="3596" y="3286"/>
                  </a:cubicBezTo>
                  <a:lnTo>
                    <a:pt x="4163" y="3286"/>
                  </a:lnTo>
                  <a:cubicBezTo>
                    <a:pt x="4669" y="2707"/>
                    <a:pt x="4966" y="1961"/>
                    <a:pt x="4966" y="1190"/>
                  </a:cubicBezTo>
                  <a:lnTo>
                    <a:pt x="6061" y="1096"/>
                  </a:lnTo>
                  <a:lnTo>
                    <a:pt x="6061" y="1190"/>
                  </a:lnTo>
                  <a:cubicBezTo>
                    <a:pt x="6061" y="1386"/>
                    <a:pt x="6029" y="1581"/>
                    <a:pt x="6002" y="1774"/>
                  </a:cubicBezTo>
                  <a:lnTo>
                    <a:pt x="7093" y="1646"/>
                  </a:lnTo>
                  <a:lnTo>
                    <a:pt x="7219" y="2735"/>
                  </a:lnTo>
                  <a:lnTo>
                    <a:pt x="5688" y="2914"/>
                  </a:lnTo>
                  <a:cubicBezTo>
                    <a:pt x="5624" y="3050"/>
                    <a:pt x="5552" y="3184"/>
                    <a:pt x="5475" y="3312"/>
                  </a:cubicBezTo>
                  <a:cubicBezTo>
                    <a:pt x="6018" y="3371"/>
                    <a:pt x="6521" y="3631"/>
                    <a:pt x="6882" y="4041"/>
                  </a:cubicBezTo>
                  <a:cubicBezTo>
                    <a:pt x="7284" y="3583"/>
                    <a:pt x="7867" y="3286"/>
                    <a:pt x="8525" y="3286"/>
                  </a:cubicBezTo>
                  <a:lnTo>
                    <a:pt x="9119" y="3286"/>
                  </a:lnTo>
                  <a:lnTo>
                    <a:pt x="10054" y="2351"/>
                  </a:lnTo>
                  <a:lnTo>
                    <a:pt x="10827" y="3125"/>
                  </a:lnTo>
                  <a:lnTo>
                    <a:pt x="10617" y="3336"/>
                  </a:lnTo>
                  <a:cubicBezTo>
                    <a:pt x="11080" y="3436"/>
                    <a:pt x="11498" y="3684"/>
                    <a:pt x="11809" y="4041"/>
                  </a:cubicBezTo>
                  <a:cubicBezTo>
                    <a:pt x="12170" y="3631"/>
                    <a:pt x="12673" y="3371"/>
                    <a:pt x="13218" y="3312"/>
                  </a:cubicBezTo>
                  <a:cubicBezTo>
                    <a:pt x="12849" y="2667"/>
                    <a:pt x="12632" y="1939"/>
                    <a:pt x="12632" y="1190"/>
                  </a:cubicBezTo>
                  <a:lnTo>
                    <a:pt x="13727" y="1096"/>
                  </a:lnTo>
                  <a:lnTo>
                    <a:pt x="13727" y="1190"/>
                  </a:lnTo>
                  <a:cubicBezTo>
                    <a:pt x="13727" y="1961"/>
                    <a:pt x="14024" y="2708"/>
                    <a:pt x="14530" y="3285"/>
                  </a:cubicBezTo>
                  <a:lnTo>
                    <a:pt x="15095" y="3285"/>
                  </a:lnTo>
                  <a:cubicBezTo>
                    <a:pt x="16304" y="3286"/>
                    <a:pt x="17284" y="4267"/>
                    <a:pt x="17284" y="5475"/>
                  </a:cubicBezTo>
                  <a:lnTo>
                    <a:pt x="17284" y="7503"/>
                  </a:lnTo>
                  <a:cubicBezTo>
                    <a:pt x="18086" y="7177"/>
                    <a:pt x="18691" y="6393"/>
                    <a:pt x="18691" y="5475"/>
                  </a:cubicBezTo>
                  <a:cubicBezTo>
                    <a:pt x="18691" y="4670"/>
                    <a:pt x="18212" y="3946"/>
                    <a:pt x="17532" y="3566"/>
                  </a:cubicBezTo>
                  <a:lnTo>
                    <a:pt x="17530" y="3566"/>
                  </a:lnTo>
                  <a:cubicBezTo>
                    <a:pt x="17632" y="2860"/>
                    <a:pt x="17377" y="2149"/>
                    <a:pt x="16848" y="1670"/>
                  </a:cubicBezTo>
                  <a:cubicBezTo>
                    <a:pt x="16444" y="1296"/>
                    <a:pt x="15918" y="1096"/>
                    <a:pt x="15379" y="1096"/>
                  </a:cubicBezTo>
                  <a:cubicBezTo>
                    <a:pt x="15207" y="1096"/>
                    <a:pt x="15034" y="1116"/>
                    <a:pt x="14864" y="1158"/>
                  </a:cubicBezTo>
                  <a:cubicBezTo>
                    <a:pt x="14348" y="434"/>
                    <a:pt x="13518" y="3"/>
                    <a:pt x="12630" y="0"/>
                  </a:cubicBezTo>
                  <a:cubicBezTo>
                    <a:pt x="11721" y="0"/>
                    <a:pt x="10882" y="466"/>
                    <a:pt x="10379" y="1218"/>
                  </a:cubicBezTo>
                  <a:cubicBezTo>
                    <a:pt x="10022" y="1134"/>
                    <a:pt x="9683" y="1092"/>
                    <a:pt x="9345" y="1092"/>
                  </a:cubicBezTo>
                  <a:cubicBezTo>
                    <a:pt x="9006" y="1092"/>
                    <a:pt x="8668" y="1134"/>
                    <a:pt x="8311" y="1218"/>
                  </a:cubicBezTo>
                  <a:cubicBezTo>
                    <a:pt x="7808" y="466"/>
                    <a:pt x="6968" y="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9" name="Google Shape;28449;p81"/>
            <p:cNvSpPr/>
            <p:nvPr/>
          </p:nvSpPr>
          <p:spPr>
            <a:xfrm>
              <a:off x="7371899" y="3168238"/>
              <a:ext cx="84782" cy="219550"/>
            </a:xfrm>
            <a:custGeom>
              <a:avLst/>
              <a:gdLst/>
              <a:ahLst/>
              <a:cxnLst/>
              <a:rect l="l" t="t" r="r" b="b"/>
              <a:pathLst>
                <a:path w="3835" h="9931" extrusionOk="0">
                  <a:moveTo>
                    <a:pt x="2464" y="2192"/>
                  </a:moveTo>
                  <a:lnTo>
                    <a:pt x="2464" y="3288"/>
                  </a:lnTo>
                  <a:lnTo>
                    <a:pt x="1369" y="3288"/>
                  </a:lnTo>
                  <a:lnTo>
                    <a:pt x="1369" y="2192"/>
                  </a:lnTo>
                  <a:close/>
                  <a:moveTo>
                    <a:pt x="1096" y="1"/>
                  </a:moveTo>
                  <a:cubicBezTo>
                    <a:pt x="491" y="1"/>
                    <a:pt x="1" y="493"/>
                    <a:pt x="1" y="1096"/>
                  </a:cubicBezTo>
                  <a:lnTo>
                    <a:pt x="1" y="8837"/>
                  </a:lnTo>
                  <a:cubicBezTo>
                    <a:pt x="1" y="9440"/>
                    <a:pt x="491" y="9931"/>
                    <a:pt x="1096" y="9931"/>
                  </a:cubicBezTo>
                  <a:lnTo>
                    <a:pt x="2739" y="9931"/>
                  </a:lnTo>
                  <a:cubicBezTo>
                    <a:pt x="3342" y="9931"/>
                    <a:pt x="3834" y="9440"/>
                    <a:pt x="3834" y="8835"/>
                  </a:cubicBezTo>
                  <a:lnTo>
                    <a:pt x="3834" y="1096"/>
                  </a:lnTo>
                  <a:cubicBezTo>
                    <a:pt x="3834" y="493"/>
                    <a:pt x="3342" y="1"/>
                    <a:pt x="2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0" name="Google Shape;28450;p81"/>
            <p:cNvSpPr/>
            <p:nvPr/>
          </p:nvSpPr>
          <p:spPr>
            <a:xfrm>
              <a:off x="7589806" y="3168238"/>
              <a:ext cx="84738" cy="219550"/>
            </a:xfrm>
            <a:custGeom>
              <a:avLst/>
              <a:gdLst/>
              <a:ahLst/>
              <a:cxnLst/>
              <a:rect l="l" t="t" r="r" b="b"/>
              <a:pathLst>
                <a:path w="3833" h="9931" extrusionOk="0">
                  <a:moveTo>
                    <a:pt x="2465" y="3288"/>
                  </a:moveTo>
                  <a:lnTo>
                    <a:pt x="2465" y="4382"/>
                  </a:lnTo>
                  <a:lnTo>
                    <a:pt x="1369" y="4382"/>
                  </a:lnTo>
                  <a:lnTo>
                    <a:pt x="1369" y="3288"/>
                  </a:lnTo>
                  <a:close/>
                  <a:moveTo>
                    <a:pt x="1095" y="1"/>
                  </a:moveTo>
                  <a:cubicBezTo>
                    <a:pt x="491" y="1"/>
                    <a:pt x="1" y="493"/>
                    <a:pt x="1" y="1096"/>
                  </a:cubicBezTo>
                  <a:lnTo>
                    <a:pt x="1" y="8837"/>
                  </a:lnTo>
                  <a:cubicBezTo>
                    <a:pt x="1" y="9440"/>
                    <a:pt x="491" y="9931"/>
                    <a:pt x="1095" y="9931"/>
                  </a:cubicBezTo>
                  <a:lnTo>
                    <a:pt x="2738" y="9931"/>
                  </a:lnTo>
                  <a:cubicBezTo>
                    <a:pt x="3343" y="9931"/>
                    <a:pt x="3833" y="9440"/>
                    <a:pt x="3833" y="8835"/>
                  </a:cubicBezTo>
                  <a:lnTo>
                    <a:pt x="3833" y="1096"/>
                  </a:lnTo>
                  <a:cubicBezTo>
                    <a:pt x="3833" y="493"/>
                    <a:pt x="3343" y="2"/>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1" name="Google Shape;28451;p81"/>
            <p:cNvSpPr/>
            <p:nvPr/>
          </p:nvSpPr>
          <p:spPr>
            <a:xfrm>
              <a:off x="7480830" y="3168238"/>
              <a:ext cx="84782" cy="219550"/>
            </a:xfrm>
            <a:custGeom>
              <a:avLst/>
              <a:gdLst/>
              <a:ahLst/>
              <a:cxnLst/>
              <a:rect l="l" t="t" r="r" b="b"/>
              <a:pathLst>
                <a:path w="3835" h="9931" extrusionOk="0">
                  <a:moveTo>
                    <a:pt x="2466" y="6645"/>
                  </a:moveTo>
                  <a:lnTo>
                    <a:pt x="2466" y="7740"/>
                  </a:lnTo>
                  <a:lnTo>
                    <a:pt x="1371" y="7740"/>
                  </a:lnTo>
                  <a:lnTo>
                    <a:pt x="1371" y="6645"/>
                  </a:lnTo>
                  <a:close/>
                  <a:moveTo>
                    <a:pt x="1096" y="1"/>
                  </a:moveTo>
                  <a:cubicBezTo>
                    <a:pt x="491" y="1"/>
                    <a:pt x="1" y="493"/>
                    <a:pt x="1" y="1096"/>
                  </a:cubicBezTo>
                  <a:lnTo>
                    <a:pt x="1" y="8837"/>
                  </a:lnTo>
                  <a:cubicBezTo>
                    <a:pt x="1" y="9440"/>
                    <a:pt x="491" y="9931"/>
                    <a:pt x="1096" y="9931"/>
                  </a:cubicBezTo>
                  <a:lnTo>
                    <a:pt x="2739" y="9931"/>
                  </a:lnTo>
                  <a:cubicBezTo>
                    <a:pt x="3344" y="9931"/>
                    <a:pt x="3835" y="9440"/>
                    <a:pt x="3835" y="8835"/>
                  </a:cubicBezTo>
                  <a:lnTo>
                    <a:pt x="3835" y="1096"/>
                  </a:lnTo>
                  <a:cubicBezTo>
                    <a:pt x="3835" y="493"/>
                    <a:pt x="3344" y="2"/>
                    <a:pt x="2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452" name="Google Shape;28452;p81"/>
          <p:cNvSpPr/>
          <p:nvPr/>
        </p:nvSpPr>
        <p:spPr>
          <a:xfrm>
            <a:off x="6677168" y="3113452"/>
            <a:ext cx="413167" cy="327876"/>
          </a:xfrm>
          <a:custGeom>
            <a:avLst/>
            <a:gdLst/>
            <a:ahLst/>
            <a:cxnLst/>
            <a:rect l="l" t="t" r="r" b="b"/>
            <a:pathLst>
              <a:path w="18689" h="14831" extrusionOk="0">
                <a:moveTo>
                  <a:pt x="14714" y="8891"/>
                </a:moveTo>
                <a:lnTo>
                  <a:pt x="12482" y="12105"/>
                </a:lnTo>
                <a:cubicBezTo>
                  <a:pt x="11765" y="13127"/>
                  <a:pt x="10595" y="13735"/>
                  <a:pt x="9346" y="13735"/>
                </a:cubicBezTo>
                <a:cubicBezTo>
                  <a:pt x="9344" y="13735"/>
                  <a:pt x="9343" y="13735"/>
                  <a:pt x="9341" y="13735"/>
                </a:cubicBezTo>
                <a:cubicBezTo>
                  <a:pt x="8094" y="13735"/>
                  <a:pt x="6926" y="13127"/>
                  <a:pt x="6209" y="12108"/>
                </a:cubicBezTo>
                <a:lnTo>
                  <a:pt x="3976" y="8893"/>
                </a:lnTo>
                <a:lnTo>
                  <a:pt x="3976" y="8893"/>
                </a:lnTo>
                <a:cubicBezTo>
                  <a:pt x="5792" y="9203"/>
                  <a:pt x="7571" y="9373"/>
                  <a:pt x="9345" y="9373"/>
                </a:cubicBezTo>
                <a:cubicBezTo>
                  <a:pt x="11118" y="9373"/>
                  <a:pt x="12897" y="9203"/>
                  <a:pt x="14714" y="8891"/>
                </a:cubicBezTo>
                <a:close/>
                <a:moveTo>
                  <a:pt x="9937" y="1"/>
                </a:moveTo>
                <a:lnTo>
                  <a:pt x="9921" y="49"/>
                </a:lnTo>
                <a:lnTo>
                  <a:pt x="12035" y="6388"/>
                </a:lnTo>
                <a:lnTo>
                  <a:pt x="10997" y="6734"/>
                </a:lnTo>
                <a:lnTo>
                  <a:pt x="9345" y="1780"/>
                </a:lnTo>
                <a:lnTo>
                  <a:pt x="7694" y="6734"/>
                </a:lnTo>
                <a:lnTo>
                  <a:pt x="6656" y="6388"/>
                </a:lnTo>
                <a:lnTo>
                  <a:pt x="8768" y="49"/>
                </a:lnTo>
                <a:lnTo>
                  <a:pt x="8754" y="4"/>
                </a:lnTo>
                <a:cubicBezTo>
                  <a:pt x="7516" y="1155"/>
                  <a:pt x="1" y="8047"/>
                  <a:pt x="1" y="8047"/>
                </a:cubicBezTo>
                <a:lnTo>
                  <a:pt x="1085" y="8294"/>
                </a:lnTo>
                <a:cubicBezTo>
                  <a:pt x="1470" y="8391"/>
                  <a:pt x="1846" y="8466"/>
                  <a:pt x="2228" y="8549"/>
                </a:cubicBezTo>
                <a:lnTo>
                  <a:pt x="2228" y="12093"/>
                </a:lnTo>
                <a:lnTo>
                  <a:pt x="3323" y="12093"/>
                </a:lnTo>
                <a:lnTo>
                  <a:pt x="3323" y="9872"/>
                </a:lnTo>
                <a:lnTo>
                  <a:pt x="5311" y="12734"/>
                </a:lnTo>
                <a:cubicBezTo>
                  <a:pt x="6234" y="14048"/>
                  <a:pt x="7740" y="14831"/>
                  <a:pt x="9346" y="14831"/>
                </a:cubicBezTo>
                <a:cubicBezTo>
                  <a:pt x="10952" y="14831"/>
                  <a:pt x="12458" y="14047"/>
                  <a:pt x="13381" y="12733"/>
                </a:cubicBezTo>
                <a:lnTo>
                  <a:pt x="15369" y="9870"/>
                </a:lnTo>
                <a:lnTo>
                  <a:pt x="15369" y="12093"/>
                </a:lnTo>
                <a:lnTo>
                  <a:pt x="16463" y="12093"/>
                </a:lnTo>
                <a:lnTo>
                  <a:pt x="16463" y="8548"/>
                </a:lnTo>
                <a:cubicBezTo>
                  <a:pt x="16867" y="8458"/>
                  <a:pt x="17267" y="8379"/>
                  <a:pt x="17676" y="8273"/>
                </a:cubicBezTo>
                <a:lnTo>
                  <a:pt x="18688" y="8018"/>
                </a:lnTo>
                <a:lnTo>
                  <a:pt x="99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453" name="Google Shape;28453;p81"/>
          <p:cNvGrpSpPr/>
          <p:nvPr/>
        </p:nvGrpSpPr>
        <p:grpSpPr>
          <a:xfrm>
            <a:off x="6087145" y="3071423"/>
            <a:ext cx="266329" cy="413211"/>
            <a:chOff x="6087145" y="3071423"/>
            <a:chExt cx="266329" cy="413211"/>
          </a:xfrm>
        </p:grpSpPr>
        <p:sp>
          <p:nvSpPr>
            <p:cNvPr id="28454" name="Google Shape;28454;p81"/>
            <p:cNvSpPr/>
            <p:nvPr/>
          </p:nvSpPr>
          <p:spPr>
            <a:xfrm>
              <a:off x="6232401" y="3436174"/>
              <a:ext cx="72667" cy="48460"/>
            </a:xfrm>
            <a:custGeom>
              <a:avLst/>
              <a:gdLst/>
              <a:ahLst/>
              <a:cxnLst/>
              <a:rect l="l" t="t" r="r" b="b"/>
              <a:pathLst>
                <a:path w="3287" h="2192" extrusionOk="0">
                  <a:moveTo>
                    <a:pt x="1" y="1"/>
                  </a:moveTo>
                  <a:lnTo>
                    <a:pt x="1" y="2191"/>
                  </a:lnTo>
                  <a:lnTo>
                    <a:pt x="3287" y="2191"/>
                  </a:lnTo>
                  <a:lnTo>
                    <a:pt x="3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5" name="Google Shape;28455;p81"/>
            <p:cNvSpPr/>
            <p:nvPr/>
          </p:nvSpPr>
          <p:spPr>
            <a:xfrm>
              <a:off x="6135586" y="3436174"/>
              <a:ext cx="72623" cy="48460"/>
            </a:xfrm>
            <a:custGeom>
              <a:avLst/>
              <a:gdLst/>
              <a:ahLst/>
              <a:cxnLst/>
              <a:rect l="l" t="t" r="r" b="b"/>
              <a:pathLst>
                <a:path w="3285" h="2192" extrusionOk="0">
                  <a:moveTo>
                    <a:pt x="0" y="1"/>
                  </a:moveTo>
                  <a:lnTo>
                    <a:pt x="0" y="2191"/>
                  </a:lnTo>
                  <a:lnTo>
                    <a:pt x="3285" y="2191"/>
                  </a:lnTo>
                  <a:lnTo>
                    <a:pt x="32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6" name="Google Shape;28456;p81"/>
            <p:cNvSpPr/>
            <p:nvPr/>
          </p:nvSpPr>
          <p:spPr>
            <a:xfrm>
              <a:off x="6087145" y="3071423"/>
              <a:ext cx="266329" cy="340566"/>
            </a:xfrm>
            <a:custGeom>
              <a:avLst/>
              <a:gdLst/>
              <a:ahLst/>
              <a:cxnLst/>
              <a:rect l="l" t="t" r="r" b="b"/>
              <a:pathLst>
                <a:path w="12047" h="15405" extrusionOk="0">
                  <a:moveTo>
                    <a:pt x="3285" y="0"/>
                  </a:moveTo>
                  <a:lnTo>
                    <a:pt x="3285" y="1096"/>
                  </a:lnTo>
                  <a:lnTo>
                    <a:pt x="2737" y="1096"/>
                  </a:lnTo>
                  <a:cubicBezTo>
                    <a:pt x="1228" y="1096"/>
                    <a:pt x="1" y="2323"/>
                    <a:pt x="1" y="3834"/>
                  </a:cubicBezTo>
                  <a:lnTo>
                    <a:pt x="1" y="12046"/>
                  </a:lnTo>
                  <a:lnTo>
                    <a:pt x="2191" y="12046"/>
                  </a:lnTo>
                  <a:lnTo>
                    <a:pt x="2191" y="15405"/>
                  </a:lnTo>
                  <a:lnTo>
                    <a:pt x="9855" y="15405"/>
                  </a:lnTo>
                  <a:lnTo>
                    <a:pt x="9855" y="12046"/>
                  </a:lnTo>
                  <a:lnTo>
                    <a:pt x="12046" y="12046"/>
                  </a:lnTo>
                  <a:lnTo>
                    <a:pt x="12046" y="3834"/>
                  </a:lnTo>
                  <a:cubicBezTo>
                    <a:pt x="12046" y="2323"/>
                    <a:pt x="10818" y="1096"/>
                    <a:pt x="9308" y="1096"/>
                  </a:cubicBezTo>
                  <a:lnTo>
                    <a:pt x="8760" y="1096"/>
                  </a:lnTo>
                  <a:lnTo>
                    <a:pt x="8760" y="0"/>
                  </a:lnTo>
                  <a:lnTo>
                    <a:pt x="8212" y="0"/>
                  </a:lnTo>
                  <a:cubicBezTo>
                    <a:pt x="7594" y="0"/>
                    <a:pt x="7029" y="217"/>
                    <a:pt x="6571" y="565"/>
                  </a:cubicBezTo>
                  <a:lnTo>
                    <a:pt x="6571" y="4061"/>
                  </a:lnTo>
                  <a:lnTo>
                    <a:pt x="3125" y="7506"/>
                  </a:lnTo>
                  <a:lnTo>
                    <a:pt x="2351" y="6732"/>
                  </a:lnTo>
                  <a:lnTo>
                    <a:pt x="5476" y="3607"/>
                  </a:lnTo>
                  <a:lnTo>
                    <a:pt x="5476" y="565"/>
                  </a:lnTo>
                  <a:cubicBezTo>
                    <a:pt x="5016" y="217"/>
                    <a:pt x="4452" y="0"/>
                    <a:pt x="38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57" name="Google Shape;28457;p81"/>
          <p:cNvGrpSpPr/>
          <p:nvPr/>
        </p:nvGrpSpPr>
        <p:grpSpPr>
          <a:xfrm>
            <a:off x="5402681" y="3080948"/>
            <a:ext cx="387369" cy="413189"/>
            <a:chOff x="5378551" y="3071423"/>
            <a:chExt cx="387369" cy="413189"/>
          </a:xfrm>
        </p:grpSpPr>
        <p:sp>
          <p:nvSpPr>
            <p:cNvPr id="28458" name="Google Shape;28458;p81"/>
            <p:cNvSpPr/>
            <p:nvPr/>
          </p:nvSpPr>
          <p:spPr>
            <a:xfrm>
              <a:off x="5717504" y="3242523"/>
              <a:ext cx="48415" cy="24230"/>
            </a:xfrm>
            <a:custGeom>
              <a:avLst/>
              <a:gdLst/>
              <a:ahLst/>
              <a:cxnLst/>
              <a:rect l="l" t="t" r="r" b="b"/>
              <a:pathLst>
                <a:path w="2190" h="1096" extrusionOk="0">
                  <a:moveTo>
                    <a:pt x="1" y="0"/>
                  </a:moveTo>
                  <a:lnTo>
                    <a:pt x="1" y="1096"/>
                  </a:lnTo>
                  <a:lnTo>
                    <a:pt x="2190" y="1096"/>
                  </a:lnTo>
                  <a:lnTo>
                    <a:pt x="21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9" name="Google Shape;28459;p81"/>
            <p:cNvSpPr/>
            <p:nvPr/>
          </p:nvSpPr>
          <p:spPr>
            <a:xfrm>
              <a:off x="5691172" y="3169100"/>
              <a:ext cx="51378" cy="51378"/>
            </a:xfrm>
            <a:custGeom>
              <a:avLst/>
              <a:gdLst/>
              <a:ahLst/>
              <a:cxnLst/>
              <a:rect l="l" t="t" r="r" b="b"/>
              <a:pathLst>
                <a:path w="2324" h="2324" extrusionOk="0">
                  <a:moveTo>
                    <a:pt x="1549" y="0"/>
                  </a:moveTo>
                  <a:lnTo>
                    <a:pt x="1" y="1549"/>
                  </a:lnTo>
                  <a:lnTo>
                    <a:pt x="775" y="2323"/>
                  </a:lnTo>
                  <a:lnTo>
                    <a:pt x="2324" y="775"/>
                  </a:lnTo>
                  <a:lnTo>
                    <a:pt x="1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0" name="Google Shape;28460;p81"/>
            <p:cNvSpPr/>
            <p:nvPr/>
          </p:nvSpPr>
          <p:spPr>
            <a:xfrm>
              <a:off x="5475411" y="3266710"/>
              <a:ext cx="214332" cy="214354"/>
            </a:xfrm>
            <a:custGeom>
              <a:avLst/>
              <a:gdLst/>
              <a:ahLst/>
              <a:cxnLst/>
              <a:rect l="l" t="t" r="r" b="b"/>
              <a:pathLst>
                <a:path w="9695" h="9696" extrusionOk="0">
                  <a:moveTo>
                    <a:pt x="2737" y="0"/>
                  </a:moveTo>
                  <a:cubicBezTo>
                    <a:pt x="1227" y="0"/>
                    <a:pt x="1" y="1229"/>
                    <a:pt x="1" y="2738"/>
                  </a:cubicBezTo>
                  <a:cubicBezTo>
                    <a:pt x="1" y="4249"/>
                    <a:pt x="1227" y="5477"/>
                    <a:pt x="2737" y="5477"/>
                  </a:cubicBezTo>
                  <a:cubicBezTo>
                    <a:pt x="3274" y="5477"/>
                    <a:pt x="3797" y="5317"/>
                    <a:pt x="4245" y="5020"/>
                  </a:cubicBezTo>
                  <a:lnTo>
                    <a:pt x="8921" y="9695"/>
                  </a:lnTo>
                  <a:lnTo>
                    <a:pt x="9694" y="8922"/>
                  </a:lnTo>
                  <a:lnTo>
                    <a:pt x="5019" y="4246"/>
                  </a:lnTo>
                  <a:cubicBezTo>
                    <a:pt x="5316" y="3800"/>
                    <a:pt x="5476" y="3275"/>
                    <a:pt x="5476" y="2738"/>
                  </a:cubicBezTo>
                  <a:cubicBezTo>
                    <a:pt x="5476" y="1229"/>
                    <a:pt x="4248"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1" name="Google Shape;28461;p81"/>
            <p:cNvSpPr/>
            <p:nvPr/>
          </p:nvSpPr>
          <p:spPr>
            <a:xfrm>
              <a:off x="5378551" y="3071423"/>
              <a:ext cx="314744" cy="413189"/>
            </a:xfrm>
            <a:custGeom>
              <a:avLst/>
              <a:gdLst/>
              <a:ahLst/>
              <a:cxnLst/>
              <a:rect l="l" t="t" r="r" b="b"/>
              <a:pathLst>
                <a:path w="14237" h="18690" extrusionOk="0">
                  <a:moveTo>
                    <a:pt x="8214" y="1096"/>
                  </a:moveTo>
                  <a:cubicBezTo>
                    <a:pt x="8515" y="1096"/>
                    <a:pt x="8760" y="1341"/>
                    <a:pt x="8761" y="1643"/>
                  </a:cubicBezTo>
                  <a:lnTo>
                    <a:pt x="8761" y="2264"/>
                  </a:lnTo>
                  <a:lnTo>
                    <a:pt x="5475" y="2264"/>
                  </a:lnTo>
                  <a:lnTo>
                    <a:pt x="5475" y="1643"/>
                  </a:lnTo>
                  <a:cubicBezTo>
                    <a:pt x="5477" y="1341"/>
                    <a:pt x="5721" y="1096"/>
                    <a:pt x="6023" y="1096"/>
                  </a:cubicBezTo>
                  <a:close/>
                  <a:moveTo>
                    <a:pt x="11658" y="3358"/>
                  </a:moveTo>
                  <a:lnTo>
                    <a:pt x="10548" y="5338"/>
                  </a:lnTo>
                  <a:cubicBezTo>
                    <a:pt x="9500" y="4758"/>
                    <a:pt x="8324" y="4453"/>
                    <a:pt x="7128" y="4453"/>
                  </a:cubicBezTo>
                  <a:cubicBezTo>
                    <a:pt x="7125" y="4453"/>
                    <a:pt x="7121" y="4453"/>
                    <a:pt x="7118" y="4453"/>
                  </a:cubicBezTo>
                  <a:cubicBezTo>
                    <a:pt x="7115" y="4453"/>
                    <a:pt x="7112" y="4453"/>
                    <a:pt x="7109" y="4453"/>
                  </a:cubicBezTo>
                  <a:cubicBezTo>
                    <a:pt x="5911" y="4453"/>
                    <a:pt x="4735" y="4758"/>
                    <a:pt x="3689" y="5338"/>
                  </a:cubicBezTo>
                  <a:lnTo>
                    <a:pt x="2577" y="3358"/>
                  </a:lnTo>
                  <a:close/>
                  <a:moveTo>
                    <a:pt x="6023" y="0"/>
                  </a:moveTo>
                  <a:cubicBezTo>
                    <a:pt x="5116" y="2"/>
                    <a:pt x="4382" y="736"/>
                    <a:pt x="4380" y="1643"/>
                  </a:cubicBezTo>
                  <a:lnTo>
                    <a:pt x="4380" y="2264"/>
                  </a:lnTo>
                  <a:lnTo>
                    <a:pt x="1643" y="2264"/>
                  </a:lnTo>
                  <a:cubicBezTo>
                    <a:pt x="1341" y="2263"/>
                    <a:pt x="1096" y="2018"/>
                    <a:pt x="1096" y="1717"/>
                  </a:cubicBezTo>
                  <a:lnTo>
                    <a:pt x="1096" y="1169"/>
                  </a:lnTo>
                  <a:lnTo>
                    <a:pt x="0" y="1169"/>
                  </a:lnTo>
                  <a:lnTo>
                    <a:pt x="0" y="1717"/>
                  </a:lnTo>
                  <a:cubicBezTo>
                    <a:pt x="2" y="2491"/>
                    <a:pt x="545" y="3160"/>
                    <a:pt x="1303" y="3323"/>
                  </a:cubicBezTo>
                  <a:lnTo>
                    <a:pt x="2775" y="5945"/>
                  </a:lnTo>
                  <a:cubicBezTo>
                    <a:pt x="1091" y="7249"/>
                    <a:pt x="0" y="9283"/>
                    <a:pt x="0" y="11571"/>
                  </a:cubicBezTo>
                  <a:cubicBezTo>
                    <a:pt x="0" y="15496"/>
                    <a:pt x="3194" y="18689"/>
                    <a:pt x="7118" y="18689"/>
                  </a:cubicBezTo>
                  <a:cubicBezTo>
                    <a:pt x="8436" y="18689"/>
                    <a:pt x="9727" y="18319"/>
                    <a:pt x="10847" y="17623"/>
                  </a:cubicBezTo>
                  <a:lnTo>
                    <a:pt x="8405" y="15180"/>
                  </a:lnTo>
                  <a:cubicBezTo>
                    <a:pt x="7996" y="15327"/>
                    <a:pt x="7566" y="15403"/>
                    <a:pt x="7132" y="15403"/>
                  </a:cubicBezTo>
                  <a:cubicBezTo>
                    <a:pt x="7127" y="15403"/>
                    <a:pt x="7123" y="15403"/>
                    <a:pt x="7118" y="15403"/>
                  </a:cubicBezTo>
                  <a:cubicBezTo>
                    <a:pt x="5006" y="15403"/>
                    <a:pt x="3286" y="13684"/>
                    <a:pt x="3286" y="11571"/>
                  </a:cubicBezTo>
                  <a:cubicBezTo>
                    <a:pt x="3286" y="9459"/>
                    <a:pt x="5006" y="7739"/>
                    <a:pt x="7118" y="7739"/>
                  </a:cubicBezTo>
                  <a:cubicBezTo>
                    <a:pt x="9231" y="7739"/>
                    <a:pt x="10950" y="9459"/>
                    <a:pt x="10950" y="11571"/>
                  </a:cubicBezTo>
                  <a:cubicBezTo>
                    <a:pt x="10950" y="12010"/>
                    <a:pt x="10875" y="12446"/>
                    <a:pt x="10727" y="12858"/>
                  </a:cubicBezTo>
                  <a:lnTo>
                    <a:pt x="13170" y="15301"/>
                  </a:lnTo>
                  <a:cubicBezTo>
                    <a:pt x="13866" y="14182"/>
                    <a:pt x="14235" y="12890"/>
                    <a:pt x="14235" y="11571"/>
                  </a:cubicBezTo>
                  <a:cubicBezTo>
                    <a:pt x="14235" y="9283"/>
                    <a:pt x="13146" y="7249"/>
                    <a:pt x="11461" y="5946"/>
                  </a:cubicBezTo>
                  <a:lnTo>
                    <a:pt x="11461" y="5945"/>
                  </a:lnTo>
                  <a:lnTo>
                    <a:pt x="12933" y="3323"/>
                  </a:lnTo>
                  <a:cubicBezTo>
                    <a:pt x="13692" y="3160"/>
                    <a:pt x="14235" y="2491"/>
                    <a:pt x="14236" y="1717"/>
                  </a:cubicBezTo>
                  <a:lnTo>
                    <a:pt x="14236" y="1169"/>
                  </a:lnTo>
                  <a:lnTo>
                    <a:pt x="13141" y="1169"/>
                  </a:lnTo>
                  <a:lnTo>
                    <a:pt x="13141" y="1717"/>
                  </a:lnTo>
                  <a:cubicBezTo>
                    <a:pt x="13141" y="2018"/>
                    <a:pt x="12895" y="2263"/>
                    <a:pt x="12593" y="2264"/>
                  </a:cubicBezTo>
                  <a:lnTo>
                    <a:pt x="9857" y="2264"/>
                  </a:lnTo>
                  <a:lnTo>
                    <a:pt x="9857" y="1643"/>
                  </a:lnTo>
                  <a:cubicBezTo>
                    <a:pt x="9855" y="736"/>
                    <a:pt x="9121" y="2"/>
                    <a:pt x="8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62" name="Google Shape;28462;p81"/>
          <p:cNvGrpSpPr/>
          <p:nvPr/>
        </p:nvGrpSpPr>
        <p:grpSpPr>
          <a:xfrm>
            <a:off x="4709577" y="3071423"/>
            <a:ext cx="403351" cy="403388"/>
            <a:chOff x="4709577" y="3071423"/>
            <a:chExt cx="403351" cy="403388"/>
          </a:xfrm>
        </p:grpSpPr>
        <p:sp>
          <p:nvSpPr>
            <p:cNvPr id="28463" name="Google Shape;28463;p81"/>
            <p:cNvSpPr/>
            <p:nvPr/>
          </p:nvSpPr>
          <p:spPr>
            <a:xfrm>
              <a:off x="4709577" y="3309336"/>
              <a:ext cx="403351" cy="165475"/>
            </a:xfrm>
            <a:custGeom>
              <a:avLst/>
              <a:gdLst/>
              <a:ahLst/>
              <a:cxnLst/>
              <a:rect l="l" t="t" r="r" b="b"/>
              <a:pathLst>
                <a:path w="18245" h="7485" extrusionOk="0">
                  <a:moveTo>
                    <a:pt x="4312" y="4277"/>
                  </a:moveTo>
                  <a:lnTo>
                    <a:pt x="4312" y="6415"/>
                  </a:lnTo>
                  <a:lnTo>
                    <a:pt x="3242" y="6415"/>
                  </a:lnTo>
                  <a:lnTo>
                    <a:pt x="3242" y="4277"/>
                  </a:lnTo>
                  <a:close/>
                  <a:moveTo>
                    <a:pt x="10726" y="1069"/>
                  </a:moveTo>
                  <a:lnTo>
                    <a:pt x="10726" y="4277"/>
                  </a:lnTo>
                  <a:lnTo>
                    <a:pt x="12864" y="4277"/>
                  </a:lnTo>
                  <a:lnTo>
                    <a:pt x="12864" y="6415"/>
                  </a:lnTo>
                  <a:lnTo>
                    <a:pt x="11641" y="6415"/>
                  </a:lnTo>
                  <a:lnTo>
                    <a:pt x="11285" y="5345"/>
                  </a:lnTo>
                  <a:lnTo>
                    <a:pt x="6959" y="5345"/>
                  </a:lnTo>
                  <a:lnTo>
                    <a:pt x="6603" y="6415"/>
                  </a:lnTo>
                  <a:lnTo>
                    <a:pt x="5380" y="6415"/>
                  </a:lnTo>
                  <a:lnTo>
                    <a:pt x="5380" y="4277"/>
                  </a:lnTo>
                  <a:lnTo>
                    <a:pt x="7518" y="4277"/>
                  </a:lnTo>
                  <a:lnTo>
                    <a:pt x="7518" y="1069"/>
                  </a:lnTo>
                  <a:close/>
                  <a:moveTo>
                    <a:pt x="15002" y="4277"/>
                  </a:moveTo>
                  <a:lnTo>
                    <a:pt x="15002" y="6415"/>
                  </a:lnTo>
                  <a:lnTo>
                    <a:pt x="13932" y="6415"/>
                  </a:lnTo>
                  <a:lnTo>
                    <a:pt x="13932" y="4277"/>
                  </a:lnTo>
                  <a:close/>
                  <a:moveTo>
                    <a:pt x="2174" y="1"/>
                  </a:moveTo>
                  <a:lnTo>
                    <a:pt x="2174" y="3207"/>
                  </a:lnTo>
                  <a:lnTo>
                    <a:pt x="1104" y="3207"/>
                  </a:lnTo>
                  <a:lnTo>
                    <a:pt x="1104" y="4277"/>
                  </a:lnTo>
                  <a:lnTo>
                    <a:pt x="2174" y="4277"/>
                  </a:lnTo>
                  <a:lnTo>
                    <a:pt x="2174" y="6415"/>
                  </a:lnTo>
                  <a:lnTo>
                    <a:pt x="1" y="6415"/>
                  </a:lnTo>
                  <a:lnTo>
                    <a:pt x="1" y="7484"/>
                  </a:lnTo>
                  <a:lnTo>
                    <a:pt x="18245" y="7484"/>
                  </a:lnTo>
                  <a:lnTo>
                    <a:pt x="18245" y="6415"/>
                  </a:lnTo>
                  <a:lnTo>
                    <a:pt x="16070" y="6415"/>
                  </a:lnTo>
                  <a:lnTo>
                    <a:pt x="16070" y="4277"/>
                  </a:lnTo>
                  <a:lnTo>
                    <a:pt x="17140" y="4277"/>
                  </a:lnTo>
                  <a:lnTo>
                    <a:pt x="17140" y="3207"/>
                  </a:lnTo>
                  <a:lnTo>
                    <a:pt x="16070" y="3207"/>
                  </a:lnTo>
                  <a:lnTo>
                    <a:pt x="160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4" name="Google Shape;28464;p81"/>
            <p:cNvSpPr/>
            <p:nvPr/>
          </p:nvSpPr>
          <p:spPr>
            <a:xfrm>
              <a:off x="4899427" y="3356605"/>
              <a:ext cx="23655" cy="47288"/>
            </a:xfrm>
            <a:custGeom>
              <a:avLst/>
              <a:gdLst/>
              <a:ahLst/>
              <a:cxnLst/>
              <a:rect l="l" t="t" r="r" b="b"/>
              <a:pathLst>
                <a:path w="1070" h="2139" extrusionOk="0">
                  <a:moveTo>
                    <a:pt x="1" y="1"/>
                  </a:moveTo>
                  <a:lnTo>
                    <a:pt x="1" y="2139"/>
                  </a:lnTo>
                  <a:lnTo>
                    <a:pt x="1069" y="2139"/>
                  </a:lnTo>
                  <a:lnTo>
                    <a:pt x="10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5" name="Google Shape;28465;p81"/>
            <p:cNvSpPr/>
            <p:nvPr/>
          </p:nvSpPr>
          <p:spPr>
            <a:xfrm>
              <a:off x="4723992" y="3071423"/>
              <a:ext cx="374501" cy="214288"/>
            </a:xfrm>
            <a:custGeom>
              <a:avLst/>
              <a:gdLst/>
              <a:ahLst/>
              <a:cxnLst/>
              <a:rect l="l" t="t" r="r" b="b"/>
              <a:pathLst>
                <a:path w="16940" h="9693" extrusionOk="0">
                  <a:moveTo>
                    <a:pt x="6866" y="3278"/>
                  </a:moveTo>
                  <a:lnTo>
                    <a:pt x="6866" y="4346"/>
                  </a:lnTo>
                  <a:lnTo>
                    <a:pt x="4728" y="4346"/>
                  </a:lnTo>
                  <a:lnTo>
                    <a:pt x="4728" y="3278"/>
                  </a:lnTo>
                  <a:close/>
                  <a:moveTo>
                    <a:pt x="9004" y="5416"/>
                  </a:moveTo>
                  <a:lnTo>
                    <a:pt x="9004" y="6484"/>
                  </a:lnTo>
                  <a:lnTo>
                    <a:pt x="5798" y="6484"/>
                  </a:lnTo>
                  <a:lnTo>
                    <a:pt x="5798" y="5416"/>
                  </a:lnTo>
                  <a:close/>
                  <a:moveTo>
                    <a:pt x="12212" y="7554"/>
                  </a:moveTo>
                  <a:lnTo>
                    <a:pt x="12212" y="8622"/>
                  </a:lnTo>
                  <a:lnTo>
                    <a:pt x="10074" y="8622"/>
                  </a:lnTo>
                  <a:lnTo>
                    <a:pt x="10074" y="7554"/>
                  </a:lnTo>
                  <a:close/>
                  <a:moveTo>
                    <a:pt x="1522" y="0"/>
                  </a:moveTo>
                  <a:lnTo>
                    <a:pt x="1522" y="605"/>
                  </a:lnTo>
                  <a:cubicBezTo>
                    <a:pt x="1522" y="1301"/>
                    <a:pt x="1971" y="1889"/>
                    <a:pt x="2590" y="2111"/>
                  </a:cubicBezTo>
                  <a:lnTo>
                    <a:pt x="2590" y="2390"/>
                  </a:lnTo>
                  <a:cubicBezTo>
                    <a:pt x="2593" y="4608"/>
                    <a:pt x="1934" y="6777"/>
                    <a:pt x="700" y="8619"/>
                  </a:cubicBezTo>
                  <a:lnTo>
                    <a:pt x="700" y="8621"/>
                  </a:lnTo>
                  <a:lnTo>
                    <a:pt x="0" y="9692"/>
                  </a:lnTo>
                  <a:lnTo>
                    <a:pt x="16940" y="9692"/>
                  </a:lnTo>
                  <a:lnTo>
                    <a:pt x="16237" y="8614"/>
                  </a:lnTo>
                  <a:cubicBezTo>
                    <a:pt x="15005" y="6773"/>
                    <a:pt x="14348" y="4607"/>
                    <a:pt x="14350" y="2392"/>
                  </a:cubicBezTo>
                  <a:lnTo>
                    <a:pt x="14350" y="2113"/>
                  </a:lnTo>
                  <a:cubicBezTo>
                    <a:pt x="14971" y="1891"/>
                    <a:pt x="15420" y="1303"/>
                    <a:pt x="15420" y="607"/>
                  </a:cubicBezTo>
                  <a:lnTo>
                    <a:pt x="15420" y="0"/>
                  </a:lnTo>
                  <a:lnTo>
                    <a:pt x="14350" y="0"/>
                  </a:lnTo>
                  <a:lnTo>
                    <a:pt x="14350" y="607"/>
                  </a:lnTo>
                  <a:cubicBezTo>
                    <a:pt x="14350" y="902"/>
                    <a:pt x="14110" y="1140"/>
                    <a:pt x="13815" y="1140"/>
                  </a:cubicBezTo>
                  <a:lnTo>
                    <a:pt x="12212" y="1140"/>
                  </a:lnTo>
                  <a:lnTo>
                    <a:pt x="12212" y="0"/>
                  </a:lnTo>
                  <a:lnTo>
                    <a:pt x="11142" y="0"/>
                  </a:lnTo>
                  <a:lnTo>
                    <a:pt x="11142" y="1140"/>
                  </a:lnTo>
                  <a:lnTo>
                    <a:pt x="9004" y="1140"/>
                  </a:lnTo>
                  <a:lnTo>
                    <a:pt x="9004" y="0"/>
                  </a:lnTo>
                  <a:lnTo>
                    <a:pt x="7936" y="0"/>
                  </a:lnTo>
                  <a:lnTo>
                    <a:pt x="7936" y="1140"/>
                  </a:lnTo>
                  <a:lnTo>
                    <a:pt x="5798" y="1140"/>
                  </a:lnTo>
                  <a:lnTo>
                    <a:pt x="5798" y="0"/>
                  </a:lnTo>
                  <a:lnTo>
                    <a:pt x="4728" y="0"/>
                  </a:lnTo>
                  <a:lnTo>
                    <a:pt x="4728" y="1140"/>
                  </a:lnTo>
                  <a:lnTo>
                    <a:pt x="3125" y="1140"/>
                  </a:lnTo>
                  <a:cubicBezTo>
                    <a:pt x="2830" y="1140"/>
                    <a:pt x="2590" y="901"/>
                    <a:pt x="2590" y="605"/>
                  </a:cubicBezTo>
                  <a:lnTo>
                    <a:pt x="25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66" name="Google Shape;28466;p81"/>
          <p:cNvGrpSpPr/>
          <p:nvPr/>
        </p:nvGrpSpPr>
        <p:grpSpPr>
          <a:xfrm>
            <a:off x="4020903" y="3071423"/>
            <a:ext cx="413212" cy="413189"/>
            <a:chOff x="4020903" y="3071423"/>
            <a:chExt cx="413212" cy="413189"/>
          </a:xfrm>
        </p:grpSpPr>
        <p:sp>
          <p:nvSpPr>
            <p:cNvPr id="28467" name="Google Shape;28467;p81"/>
            <p:cNvSpPr/>
            <p:nvPr/>
          </p:nvSpPr>
          <p:spPr>
            <a:xfrm>
              <a:off x="4070140" y="3071423"/>
              <a:ext cx="314744" cy="413189"/>
            </a:xfrm>
            <a:custGeom>
              <a:avLst/>
              <a:gdLst/>
              <a:ahLst/>
              <a:cxnLst/>
              <a:rect l="l" t="t" r="r" b="b"/>
              <a:pathLst>
                <a:path w="14237" h="18690" extrusionOk="0">
                  <a:moveTo>
                    <a:pt x="6571" y="3286"/>
                  </a:moveTo>
                  <a:lnTo>
                    <a:pt x="6571" y="5475"/>
                  </a:lnTo>
                  <a:lnTo>
                    <a:pt x="4808" y="5475"/>
                  </a:lnTo>
                  <a:lnTo>
                    <a:pt x="5356" y="3286"/>
                  </a:lnTo>
                  <a:close/>
                  <a:moveTo>
                    <a:pt x="8883" y="3286"/>
                  </a:moveTo>
                  <a:lnTo>
                    <a:pt x="9429" y="5475"/>
                  </a:lnTo>
                  <a:lnTo>
                    <a:pt x="7666" y="5475"/>
                  </a:lnTo>
                  <a:lnTo>
                    <a:pt x="7666" y="3286"/>
                  </a:lnTo>
                  <a:close/>
                  <a:moveTo>
                    <a:pt x="6571" y="6571"/>
                  </a:moveTo>
                  <a:lnTo>
                    <a:pt x="6571" y="8761"/>
                  </a:lnTo>
                  <a:lnTo>
                    <a:pt x="3987" y="8761"/>
                  </a:lnTo>
                  <a:lnTo>
                    <a:pt x="4535" y="6571"/>
                  </a:lnTo>
                  <a:close/>
                  <a:moveTo>
                    <a:pt x="9704" y="6571"/>
                  </a:moveTo>
                  <a:lnTo>
                    <a:pt x="10251" y="8761"/>
                  </a:lnTo>
                  <a:lnTo>
                    <a:pt x="7666" y="8761"/>
                  </a:lnTo>
                  <a:lnTo>
                    <a:pt x="7666" y="6571"/>
                  </a:lnTo>
                  <a:close/>
                  <a:moveTo>
                    <a:pt x="6571" y="9857"/>
                  </a:moveTo>
                  <a:lnTo>
                    <a:pt x="6571" y="12046"/>
                  </a:lnTo>
                  <a:lnTo>
                    <a:pt x="3165" y="12046"/>
                  </a:lnTo>
                  <a:lnTo>
                    <a:pt x="3714" y="9857"/>
                  </a:lnTo>
                  <a:close/>
                  <a:moveTo>
                    <a:pt x="10524" y="9857"/>
                  </a:moveTo>
                  <a:lnTo>
                    <a:pt x="11072" y="12046"/>
                  </a:lnTo>
                  <a:lnTo>
                    <a:pt x="7666" y="12046"/>
                  </a:lnTo>
                  <a:lnTo>
                    <a:pt x="7666" y="9857"/>
                  </a:lnTo>
                  <a:close/>
                  <a:moveTo>
                    <a:pt x="6571" y="13141"/>
                  </a:moveTo>
                  <a:lnTo>
                    <a:pt x="6571" y="15332"/>
                  </a:lnTo>
                  <a:lnTo>
                    <a:pt x="2344" y="15332"/>
                  </a:lnTo>
                  <a:lnTo>
                    <a:pt x="2892" y="13141"/>
                  </a:lnTo>
                  <a:close/>
                  <a:moveTo>
                    <a:pt x="11345" y="13141"/>
                  </a:moveTo>
                  <a:lnTo>
                    <a:pt x="11893" y="15332"/>
                  </a:lnTo>
                  <a:lnTo>
                    <a:pt x="7666" y="15332"/>
                  </a:lnTo>
                  <a:lnTo>
                    <a:pt x="7666" y="13141"/>
                  </a:lnTo>
                  <a:close/>
                  <a:moveTo>
                    <a:pt x="5476" y="0"/>
                  </a:moveTo>
                  <a:lnTo>
                    <a:pt x="5476" y="1096"/>
                  </a:lnTo>
                  <a:lnTo>
                    <a:pt x="6571" y="1096"/>
                  </a:lnTo>
                  <a:lnTo>
                    <a:pt x="6571" y="2191"/>
                  </a:lnTo>
                  <a:lnTo>
                    <a:pt x="3235" y="2191"/>
                  </a:lnTo>
                  <a:lnTo>
                    <a:pt x="3235" y="3285"/>
                  </a:lnTo>
                  <a:lnTo>
                    <a:pt x="4227" y="3285"/>
                  </a:lnTo>
                  <a:lnTo>
                    <a:pt x="3679" y="5475"/>
                  </a:lnTo>
                  <a:lnTo>
                    <a:pt x="2415" y="5475"/>
                  </a:lnTo>
                  <a:lnTo>
                    <a:pt x="2415" y="6571"/>
                  </a:lnTo>
                  <a:lnTo>
                    <a:pt x="3406" y="6571"/>
                  </a:lnTo>
                  <a:lnTo>
                    <a:pt x="2859" y="8761"/>
                  </a:lnTo>
                  <a:lnTo>
                    <a:pt x="1592" y="8761"/>
                  </a:lnTo>
                  <a:lnTo>
                    <a:pt x="1592" y="9855"/>
                  </a:lnTo>
                  <a:lnTo>
                    <a:pt x="2586" y="9855"/>
                  </a:lnTo>
                  <a:lnTo>
                    <a:pt x="2038" y="12046"/>
                  </a:lnTo>
                  <a:lnTo>
                    <a:pt x="772" y="12046"/>
                  </a:lnTo>
                  <a:lnTo>
                    <a:pt x="772" y="13141"/>
                  </a:lnTo>
                  <a:lnTo>
                    <a:pt x="1763" y="13141"/>
                  </a:lnTo>
                  <a:lnTo>
                    <a:pt x="1216" y="15332"/>
                  </a:lnTo>
                  <a:lnTo>
                    <a:pt x="1" y="15332"/>
                  </a:lnTo>
                  <a:lnTo>
                    <a:pt x="1" y="16425"/>
                  </a:lnTo>
                  <a:lnTo>
                    <a:pt x="5797" y="16425"/>
                  </a:lnTo>
                  <a:lnTo>
                    <a:pt x="4542" y="17915"/>
                  </a:lnTo>
                  <a:lnTo>
                    <a:pt x="5316" y="18689"/>
                  </a:lnTo>
                  <a:lnTo>
                    <a:pt x="7119" y="16654"/>
                  </a:lnTo>
                  <a:lnTo>
                    <a:pt x="8921" y="18689"/>
                  </a:lnTo>
                  <a:lnTo>
                    <a:pt x="9696" y="17915"/>
                  </a:lnTo>
                  <a:lnTo>
                    <a:pt x="8441" y="16425"/>
                  </a:lnTo>
                  <a:lnTo>
                    <a:pt x="14237" y="16425"/>
                  </a:lnTo>
                  <a:lnTo>
                    <a:pt x="14237" y="15332"/>
                  </a:lnTo>
                  <a:lnTo>
                    <a:pt x="13022" y="15332"/>
                  </a:lnTo>
                  <a:lnTo>
                    <a:pt x="12474" y="13141"/>
                  </a:lnTo>
                  <a:lnTo>
                    <a:pt x="13465" y="13141"/>
                  </a:lnTo>
                  <a:lnTo>
                    <a:pt x="13465" y="12046"/>
                  </a:lnTo>
                  <a:lnTo>
                    <a:pt x="12199" y="12046"/>
                  </a:lnTo>
                  <a:lnTo>
                    <a:pt x="11652" y="9855"/>
                  </a:lnTo>
                  <a:lnTo>
                    <a:pt x="12643" y="9855"/>
                  </a:lnTo>
                  <a:lnTo>
                    <a:pt x="12643" y="8761"/>
                  </a:lnTo>
                  <a:lnTo>
                    <a:pt x="11379" y="8761"/>
                  </a:lnTo>
                  <a:lnTo>
                    <a:pt x="10831" y="6571"/>
                  </a:lnTo>
                  <a:lnTo>
                    <a:pt x="11822" y="6571"/>
                  </a:lnTo>
                  <a:lnTo>
                    <a:pt x="11822" y="5475"/>
                  </a:lnTo>
                  <a:lnTo>
                    <a:pt x="10556" y="5475"/>
                  </a:lnTo>
                  <a:lnTo>
                    <a:pt x="10010" y="3285"/>
                  </a:lnTo>
                  <a:lnTo>
                    <a:pt x="11002" y="3285"/>
                  </a:lnTo>
                  <a:lnTo>
                    <a:pt x="11002" y="2191"/>
                  </a:lnTo>
                  <a:lnTo>
                    <a:pt x="7666" y="2191"/>
                  </a:lnTo>
                  <a:lnTo>
                    <a:pt x="7666" y="1096"/>
                  </a:lnTo>
                  <a:lnTo>
                    <a:pt x="8762" y="1096"/>
                  </a:lnTo>
                  <a:lnTo>
                    <a:pt x="87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8" name="Google Shape;28468;p81"/>
            <p:cNvSpPr/>
            <p:nvPr/>
          </p:nvSpPr>
          <p:spPr>
            <a:xfrm>
              <a:off x="4020903" y="3071423"/>
              <a:ext cx="72667" cy="242121"/>
            </a:xfrm>
            <a:custGeom>
              <a:avLst/>
              <a:gdLst/>
              <a:ahLst/>
              <a:cxnLst/>
              <a:rect l="l" t="t" r="r" b="b"/>
              <a:pathLst>
                <a:path w="3287" h="10952" extrusionOk="0">
                  <a:moveTo>
                    <a:pt x="1643" y="0"/>
                  </a:moveTo>
                  <a:cubicBezTo>
                    <a:pt x="736" y="2"/>
                    <a:pt x="2" y="736"/>
                    <a:pt x="0" y="1643"/>
                  </a:cubicBezTo>
                  <a:cubicBezTo>
                    <a:pt x="0" y="2355"/>
                    <a:pt x="460" y="2959"/>
                    <a:pt x="1095" y="3186"/>
                  </a:cubicBezTo>
                  <a:lnTo>
                    <a:pt x="1095" y="10952"/>
                  </a:lnTo>
                  <a:lnTo>
                    <a:pt x="2191" y="10952"/>
                  </a:lnTo>
                  <a:lnTo>
                    <a:pt x="2191" y="3186"/>
                  </a:lnTo>
                  <a:cubicBezTo>
                    <a:pt x="2826" y="2959"/>
                    <a:pt x="3286" y="2355"/>
                    <a:pt x="3286" y="1643"/>
                  </a:cubicBezTo>
                  <a:cubicBezTo>
                    <a:pt x="3285" y="736"/>
                    <a:pt x="2550" y="2"/>
                    <a:pt x="1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9" name="Google Shape;28469;p81"/>
            <p:cNvSpPr/>
            <p:nvPr/>
          </p:nvSpPr>
          <p:spPr>
            <a:xfrm>
              <a:off x="4361492" y="3071423"/>
              <a:ext cx="72623" cy="242121"/>
            </a:xfrm>
            <a:custGeom>
              <a:avLst/>
              <a:gdLst/>
              <a:ahLst/>
              <a:cxnLst/>
              <a:rect l="l" t="t" r="r" b="b"/>
              <a:pathLst>
                <a:path w="3285" h="10952" extrusionOk="0">
                  <a:moveTo>
                    <a:pt x="1643" y="0"/>
                  </a:moveTo>
                  <a:cubicBezTo>
                    <a:pt x="736" y="2"/>
                    <a:pt x="2" y="736"/>
                    <a:pt x="0" y="1643"/>
                  </a:cubicBezTo>
                  <a:cubicBezTo>
                    <a:pt x="0" y="2355"/>
                    <a:pt x="458" y="2959"/>
                    <a:pt x="1095" y="3186"/>
                  </a:cubicBezTo>
                  <a:lnTo>
                    <a:pt x="1095" y="10952"/>
                  </a:lnTo>
                  <a:lnTo>
                    <a:pt x="2191" y="10952"/>
                  </a:lnTo>
                  <a:lnTo>
                    <a:pt x="2191" y="3186"/>
                  </a:lnTo>
                  <a:cubicBezTo>
                    <a:pt x="2826" y="2959"/>
                    <a:pt x="3284" y="2355"/>
                    <a:pt x="3284" y="1643"/>
                  </a:cubicBezTo>
                  <a:cubicBezTo>
                    <a:pt x="3284" y="736"/>
                    <a:pt x="2550" y="2"/>
                    <a:pt x="1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470" name="Google Shape;28470;p81"/>
          <p:cNvSpPr/>
          <p:nvPr/>
        </p:nvSpPr>
        <p:spPr>
          <a:xfrm>
            <a:off x="3400856" y="3081151"/>
            <a:ext cx="407198" cy="393624"/>
          </a:xfrm>
          <a:custGeom>
            <a:avLst/>
            <a:gdLst/>
            <a:ahLst/>
            <a:cxnLst/>
            <a:rect l="l" t="t" r="r" b="b"/>
            <a:pathLst>
              <a:path w="18419" h="17805" extrusionOk="0">
                <a:moveTo>
                  <a:pt x="7362" y="10164"/>
                </a:moveTo>
                <a:lnTo>
                  <a:pt x="8099" y="10901"/>
                </a:lnTo>
                <a:lnTo>
                  <a:pt x="7362" y="11639"/>
                </a:lnTo>
                <a:lnTo>
                  <a:pt x="6624" y="10901"/>
                </a:lnTo>
                <a:lnTo>
                  <a:pt x="7362" y="10164"/>
                </a:lnTo>
                <a:close/>
                <a:moveTo>
                  <a:pt x="5519" y="11270"/>
                </a:moveTo>
                <a:lnTo>
                  <a:pt x="6993" y="12744"/>
                </a:lnTo>
                <a:lnTo>
                  <a:pt x="6257" y="13482"/>
                </a:lnTo>
                <a:lnTo>
                  <a:pt x="4781" y="12006"/>
                </a:lnTo>
                <a:lnTo>
                  <a:pt x="5519" y="11270"/>
                </a:lnTo>
                <a:close/>
                <a:moveTo>
                  <a:pt x="3673" y="12377"/>
                </a:moveTo>
                <a:lnTo>
                  <a:pt x="5886" y="14588"/>
                </a:lnTo>
                <a:lnTo>
                  <a:pt x="5149" y="15326"/>
                </a:lnTo>
                <a:lnTo>
                  <a:pt x="2937" y="13114"/>
                </a:lnTo>
                <a:lnTo>
                  <a:pt x="3673" y="12377"/>
                </a:lnTo>
                <a:close/>
                <a:moveTo>
                  <a:pt x="16699" y="0"/>
                </a:moveTo>
                <a:cubicBezTo>
                  <a:pt x="16297" y="0"/>
                  <a:pt x="15894" y="154"/>
                  <a:pt x="15588" y="462"/>
                </a:cubicBezTo>
                <a:cubicBezTo>
                  <a:pt x="15109" y="943"/>
                  <a:pt x="15011" y="1658"/>
                  <a:pt x="15288" y="2239"/>
                </a:cubicBezTo>
                <a:lnTo>
                  <a:pt x="13999" y="3528"/>
                </a:lnTo>
                <a:lnTo>
                  <a:pt x="12525" y="2053"/>
                </a:lnTo>
                <a:lnTo>
                  <a:pt x="11786" y="2789"/>
                </a:lnTo>
                <a:lnTo>
                  <a:pt x="13260" y="4264"/>
                </a:lnTo>
                <a:lnTo>
                  <a:pt x="12524" y="5002"/>
                </a:lnTo>
                <a:lnTo>
                  <a:pt x="11048" y="3526"/>
                </a:lnTo>
                <a:lnTo>
                  <a:pt x="10311" y="4264"/>
                </a:lnTo>
                <a:lnTo>
                  <a:pt x="11786" y="5739"/>
                </a:lnTo>
                <a:cubicBezTo>
                  <a:pt x="10809" y="6717"/>
                  <a:pt x="8899" y="7181"/>
                  <a:pt x="7053" y="7628"/>
                </a:cubicBezTo>
                <a:cubicBezTo>
                  <a:pt x="5067" y="8112"/>
                  <a:pt x="3014" y="8610"/>
                  <a:pt x="1829" y="9795"/>
                </a:cubicBezTo>
                <a:lnTo>
                  <a:pt x="1831" y="9795"/>
                </a:lnTo>
                <a:cubicBezTo>
                  <a:pt x="1" y="11625"/>
                  <a:pt x="1" y="14603"/>
                  <a:pt x="1831" y="16432"/>
                </a:cubicBezTo>
                <a:cubicBezTo>
                  <a:pt x="2746" y="17347"/>
                  <a:pt x="3947" y="17805"/>
                  <a:pt x="5149" y="17805"/>
                </a:cubicBezTo>
                <a:cubicBezTo>
                  <a:pt x="6350" y="17805"/>
                  <a:pt x="7552" y="17347"/>
                  <a:pt x="8467" y="16432"/>
                </a:cubicBezTo>
                <a:cubicBezTo>
                  <a:pt x="9651" y="15248"/>
                  <a:pt x="10149" y="13194"/>
                  <a:pt x="10633" y="11208"/>
                </a:cubicBezTo>
                <a:cubicBezTo>
                  <a:pt x="11082" y="9362"/>
                  <a:pt x="11547" y="7454"/>
                  <a:pt x="12524" y="6477"/>
                </a:cubicBezTo>
                <a:lnTo>
                  <a:pt x="13997" y="7951"/>
                </a:lnTo>
                <a:lnTo>
                  <a:pt x="14737" y="7215"/>
                </a:lnTo>
                <a:lnTo>
                  <a:pt x="13261" y="5739"/>
                </a:lnTo>
                <a:lnTo>
                  <a:pt x="13999" y="5002"/>
                </a:lnTo>
                <a:lnTo>
                  <a:pt x="15474" y="6477"/>
                </a:lnTo>
                <a:lnTo>
                  <a:pt x="16212" y="5739"/>
                </a:lnTo>
                <a:lnTo>
                  <a:pt x="14737" y="4264"/>
                </a:lnTo>
                <a:lnTo>
                  <a:pt x="16024" y="2975"/>
                </a:lnTo>
                <a:cubicBezTo>
                  <a:pt x="16238" y="3077"/>
                  <a:pt x="16471" y="3129"/>
                  <a:pt x="16703" y="3129"/>
                </a:cubicBezTo>
                <a:cubicBezTo>
                  <a:pt x="17101" y="3129"/>
                  <a:pt x="17497" y="2979"/>
                  <a:pt x="17801" y="2675"/>
                </a:cubicBezTo>
                <a:cubicBezTo>
                  <a:pt x="18416" y="2065"/>
                  <a:pt x="18419" y="1071"/>
                  <a:pt x="17806" y="458"/>
                </a:cubicBezTo>
                <a:cubicBezTo>
                  <a:pt x="17500" y="153"/>
                  <a:pt x="17100" y="0"/>
                  <a:pt x="166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471" name="Google Shape;28471;p81"/>
          <p:cNvGrpSpPr/>
          <p:nvPr/>
        </p:nvGrpSpPr>
        <p:grpSpPr>
          <a:xfrm>
            <a:off x="2784435" y="3071423"/>
            <a:ext cx="314744" cy="413194"/>
            <a:chOff x="2784435" y="3071423"/>
            <a:chExt cx="314744" cy="413194"/>
          </a:xfrm>
        </p:grpSpPr>
        <p:sp>
          <p:nvSpPr>
            <p:cNvPr id="28472" name="Google Shape;28472;p81"/>
            <p:cNvSpPr/>
            <p:nvPr/>
          </p:nvSpPr>
          <p:spPr>
            <a:xfrm>
              <a:off x="2965750" y="3363591"/>
              <a:ext cx="36610" cy="24208"/>
            </a:xfrm>
            <a:custGeom>
              <a:avLst/>
              <a:gdLst/>
              <a:ahLst/>
              <a:cxnLst/>
              <a:rect l="l" t="t" r="r" b="b"/>
              <a:pathLst>
                <a:path w="1656" h="1095" extrusionOk="0">
                  <a:moveTo>
                    <a:pt x="506" y="1"/>
                  </a:moveTo>
                  <a:cubicBezTo>
                    <a:pt x="423" y="406"/>
                    <a:pt x="241" y="775"/>
                    <a:pt x="0" y="1095"/>
                  </a:cubicBezTo>
                  <a:lnTo>
                    <a:pt x="1108" y="1095"/>
                  </a:lnTo>
                  <a:cubicBezTo>
                    <a:pt x="1410" y="1095"/>
                    <a:pt x="1656" y="850"/>
                    <a:pt x="1656" y="547"/>
                  </a:cubicBezTo>
                  <a:cubicBezTo>
                    <a:pt x="1654" y="245"/>
                    <a:pt x="1410" y="1"/>
                    <a:pt x="1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3" name="Google Shape;28473;p81"/>
            <p:cNvSpPr/>
            <p:nvPr/>
          </p:nvSpPr>
          <p:spPr>
            <a:xfrm>
              <a:off x="2978132" y="3220525"/>
              <a:ext cx="24230" cy="71606"/>
            </a:xfrm>
            <a:custGeom>
              <a:avLst/>
              <a:gdLst/>
              <a:ahLst/>
              <a:cxnLst/>
              <a:rect l="l" t="t" r="r" b="b"/>
              <a:pathLst>
                <a:path w="1096" h="3239" extrusionOk="0">
                  <a:moveTo>
                    <a:pt x="1" y="1"/>
                  </a:moveTo>
                  <a:lnTo>
                    <a:pt x="1" y="3239"/>
                  </a:lnTo>
                  <a:cubicBezTo>
                    <a:pt x="9" y="3232"/>
                    <a:pt x="16" y="3226"/>
                    <a:pt x="23" y="3223"/>
                  </a:cubicBezTo>
                  <a:cubicBezTo>
                    <a:pt x="599" y="2831"/>
                    <a:pt x="1096" y="2493"/>
                    <a:pt x="1096" y="1543"/>
                  </a:cubicBezTo>
                  <a:cubicBezTo>
                    <a:pt x="1096" y="829"/>
                    <a:pt x="636" y="22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4" name="Google Shape;28474;p81"/>
            <p:cNvSpPr/>
            <p:nvPr/>
          </p:nvSpPr>
          <p:spPr>
            <a:xfrm>
              <a:off x="2881294" y="3220525"/>
              <a:ext cx="24252" cy="71606"/>
            </a:xfrm>
            <a:custGeom>
              <a:avLst/>
              <a:gdLst/>
              <a:ahLst/>
              <a:cxnLst/>
              <a:rect l="l" t="t" r="r" b="b"/>
              <a:pathLst>
                <a:path w="1097" h="3239" extrusionOk="0">
                  <a:moveTo>
                    <a:pt x="1096" y="1"/>
                  </a:moveTo>
                  <a:cubicBezTo>
                    <a:pt x="461" y="227"/>
                    <a:pt x="1" y="829"/>
                    <a:pt x="1" y="1543"/>
                  </a:cubicBezTo>
                  <a:cubicBezTo>
                    <a:pt x="1" y="2493"/>
                    <a:pt x="497" y="2831"/>
                    <a:pt x="1074" y="3223"/>
                  </a:cubicBezTo>
                  <a:cubicBezTo>
                    <a:pt x="1082" y="3226"/>
                    <a:pt x="1090" y="3232"/>
                    <a:pt x="1096" y="3239"/>
                  </a:cubicBezTo>
                  <a:lnTo>
                    <a:pt x="1096" y="448"/>
                  </a:lnTo>
                  <a:lnTo>
                    <a:pt x="1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5" name="Google Shape;28475;p81"/>
            <p:cNvSpPr/>
            <p:nvPr/>
          </p:nvSpPr>
          <p:spPr>
            <a:xfrm>
              <a:off x="2929691" y="3218292"/>
              <a:ext cx="24252" cy="24252"/>
            </a:xfrm>
            <a:custGeom>
              <a:avLst/>
              <a:gdLst/>
              <a:ahLst/>
              <a:cxnLst/>
              <a:rect l="l" t="t" r="r" b="b"/>
              <a:pathLst>
                <a:path w="1097" h="1097" extrusionOk="0">
                  <a:moveTo>
                    <a:pt x="1" y="1"/>
                  </a:moveTo>
                  <a:lnTo>
                    <a:pt x="1" y="549"/>
                  </a:lnTo>
                  <a:cubicBezTo>
                    <a:pt x="2" y="850"/>
                    <a:pt x="247" y="1096"/>
                    <a:pt x="549" y="1096"/>
                  </a:cubicBezTo>
                  <a:cubicBezTo>
                    <a:pt x="852" y="1096"/>
                    <a:pt x="1096" y="850"/>
                    <a:pt x="1096" y="549"/>
                  </a:cubicBezTo>
                  <a:lnTo>
                    <a:pt x="1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6" name="Google Shape;28476;p81"/>
            <p:cNvSpPr/>
            <p:nvPr/>
          </p:nvSpPr>
          <p:spPr>
            <a:xfrm>
              <a:off x="2857085" y="3411987"/>
              <a:ext cx="169498" cy="24208"/>
            </a:xfrm>
            <a:custGeom>
              <a:avLst/>
              <a:gdLst/>
              <a:ahLst/>
              <a:cxnLst/>
              <a:rect l="l" t="t" r="r" b="b"/>
              <a:pathLst>
                <a:path w="7667" h="1095" extrusionOk="0">
                  <a:moveTo>
                    <a:pt x="7121" y="1"/>
                  </a:moveTo>
                  <a:cubicBezTo>
                    <a:pt x="7120" y="1"/>
                    <a:pt x="7119" y="1"/>
                    <a:pt x="7119" y="1"/>
                  </a:cubicBezTo>
                  <a:lnTo>
                    <a:pt x="548" y="1"/>
                  </a:lnTo>
                  <a:cubicBezTo>
                    <a:pt x="245" y="1"/>
                    <a:pt x="0" y="245"/>
                    <a:pt x="0" y="547"/>
                  </a:cubicBezTo>
                  <a:cubicBezTo>
                    <a:pt x="0" y="850"/>
                    <a:pt x="245" y="1095"/>
                    <a:pt x="548" y="1095"/>
                  </a:cubicBezTo>
                  <a:lnTo>
                    <a:pt x="7119" y="1095"/>
                  </a:lnTo>
                  <a:cubicBezTo>
                    <a:pt x="7420" y="1095"/>
                    <a:pt x="7666" y="850"/>
                    <a:pt x="7666" y="547"/>
                  </a:cubicBezTo>
                  <a:cubicBezTo>
                    <a:pt x="7666" y="246"/>
                    <a:pt x="7422" y="1"/>
                    <a:pt x="7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7" name="Google Shape;28477;p81"/>
            <p:cNvSpPr/>
            <p:nvPr/>
          </p:nvSpPr>
          <p:spPr>
            <a:xfrm>
              <a:off x="2881294" y="3264477"/>
              <a:ext cx="72645" cy="123316"/>
            </a:xfrm>
            <a:custGeom>
              <a:avLst/>
              <a:gdLst/>
              <a:ahLst/>
              <a:cxnLst/>
              <a:rect l="l" t="t" r="r" b="b"/>
              <a:pathLst>
                <a:path w="3286" h="5578" extrusionOk="0">
                  <a:moveTo>
                    <a:pt x="2190" y="0"/>
                  </a:moveTo>
                  <a:lnTo>
                    <a:pt x="2190" y="4484"/>
                  </a:lnTo>
                  <a:lnTo>
                    <a:pt x="548" y="4484"/>
                  </a:lnTo>
                  <a:cubicBezTo>
                    <a:pt x="245" y="4484"/>
                    <a:pt x="1" y="4728"/>
                    <a:pt x="1" y="5030"/>
                  </a:cubicBezTo>
                  <a:cubicBezTo>
                    <a:pt x="1" y="5333"/>
                    <a:pt x="245" y="5578"/>
                    <a:pt x="548" y="5578"/>
                  </a:cubicBezTo>
                  <a:lnTo>
                    <a:pt x="1644" y="5578"/>
                  </a:lnTo>
                  <a:cubicBezTo>
                    <a:pt x="2549" y="5576"/>
                    <a:pt x="3285" y="4842"/>
                    <a:pt x="3285" y="3935"/>
                  </a:cubicBezTo>
                  <a:lnTo>
                    <a:pt x="3285" y="0"/>
                  </a:lnTo>
                  <a:cubicBezTo>
                    <a:pt x="3109" y="68"/>
                    <a:pt x="2923" y="102"/>
                    <a:pt x="2738" y="102"/>
                  </a:cubicBezTo>
                  <a:cubicBezTo>
                    <a:pt x="2552" y="102"/>
                    <a:pt x="2366" y="68"/>
                    <a:pt x="2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8" name="Google Shape;28478;p81"/>
            <p:cNvSpPr/>
            <p:nvPr/>
          </p:nvSpPr>
          <p:spPr>
            <a:xfrm>
              <a:off x="2832875" y="3071423"/>
              <a:ext cx="217914" cy="48438"/>
            </a:xfrm>
            <a:custGeom>
              <a:avLst/>
              <a:gdLst/>
              <a:ahLst/>
              <a:cxnLst/>
              <a:rect l="l" t="t" r="r" b="b"/>
              <a:pathLst>
                <a:path w="9857" h="2191" extrusionOk="0">
                  <a:moveTo>
                    <a:pt x="1643" y="0"/>
                  </a:moveTo>
                  <a:cubicBezTo>
                    <a:pt x="736" y="2"/>
                    <a:pt x="2" y="736"/>
                    <a:pt x="0" y="1643"/>
                  </a:cubicBezTo>
                  <a:lnTo>
                    <a:pt x="0" y="2191"/>
                  </a:lnTo>
                  <a:lnTo>
                    <a:pt x="9857" y="2191"/>
                  </a:lnTo>
                  <a:lnTo>
                    <a:pt x="9857" y="1643"/>
                  </a:lnTo>
                  <a:cubicBezTo>
                    <a:pt x="9855" y="736"/>
                    <a:pt x="9120" y="2"/>
                    <a:pt x="8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9" name="Google Shape;28479;p81"/>
            <p:cNvSpPr/>
            <p:nvPr/>
          </p:nvSpPr>
          <p:spPr>
            <a:xfrm>
              <a:off x="2784435" y="3144073"/>
              <a:ext cx="314744" cy="340544"/>
            </a:xfrm>
            <a:custGeom>
              <a:avLst/>
              <a:gdLst/>
              <a:ahLst/>
              <a:cxnLst/>
              <a:rect l="l" t="t" r="r" b="b"/>
              <a:pathLst>
                <a:path w="14237" h="15404" extrusionOk="0">
                  <a:moveTo>
                    <a:pt x="8215" y="2263"/>
                  </a:moveTo>
                  <a:cubicBezTo>
                    <a:pt x="9724" y="2263"/>
                    <a:pt x="10952" y="3491"/>
                    <a:pt x="10952" y="5001"/>
                  </a:cubicBezTo>
                  <a:cubicBezTo>
                    <a:pt x="10952" y="6531"/>
                    <a:pt x="10055" y="7141"/>
                    <a:pt x="9400" y="7586"/>
                  </a:cubicBezTo>
                  <a:cubicBezTo>
                    <a:pt x="8937" y="7901"/>
                    <a:pt x="8762" y="8043"/>
                    <a:pt x="8762" y="8285"/>
                  </a:cubicBezTo>
                  <a:lnTo>
                    <a:pt x="8762" y="8833"/>
                  </a:lnTo>
                  <a:lnTo>
                    <a:pt x="9309" y="8833"/>
                  </a:lnTo>
                  <a:cubicBezTo>
                    <a:pt x="9312" y="8833"/>
                    <a:pt x="9314" y="8833"/>
                    <a:pt x="9316" y="8833"/>
                  </a:cubicBezTo>
                  <a:cubicBezTo>
                    <a:pt x="10476" y="8833"/>
                    <a:pt x="11269" y="10010"/>
                    <a:pt x="10831" y="11086"/>
                  </a:cubicBezTo>
                  <a:cubicBezTo>
                    <a:pt x="11530" y="11276"/>
                    <a:pt x="12048" y="11908"/>
                    <a:pt x="12048" y="12665"/>
                  </a:cubicBezTo>
                  <a:cubicBezTo>
                    <a:pt x="12046" y="13572"/>
                    <a:pt x="11311" y="14308"/>
                    <a:pt x="10405" y="14308"/>
                  </a:cubicBezTo>
                  <a:lnTo>
                    <a:pt x="3834" y="14308"/>
                  </a:lnTo>
                  <a:cubicBezTo>
                    <a:pt x="2927" y="14308"/>
                    <a:pt x="2193" y="13572"/>
                    <a:pt x="2191" y="12665"/>
                  </a:cubicBezTo>
                  <a:cubicBezTo>
                    <a:pt x="2191" y="11908"/>
                    <a:pt x="2710" y="11276"/>
                    <a:pt x="3408" y="11086"/>
                  </a:cubicBezTo>
                  <a:cubicBezTo>
                    <a:pt x="2970" y="10010"/>
                    <a:pt x="3762" y="8833"/>
                    <a:pt x="4922" y="8833"/>
                  </a:cubicBezTo>
                  <a:cubicBezTo>
                    <a:pt x="4925" y="8833"/>
                    <a:pt x="4927" y="8833"/>
                    <a:pt x="4929" y="8833"/>
                  </a:cubicBezTo>
                  <a:lnTo>
                    <a:pt x="5477" y="8833"/>
                  </a:lnTo>
                  <a:lnTo>
                    <a:pt x="5477" y="8285"/>
                  </a:lnTo>
                  <a:cubicBezTo>
                    <a:pt x="5477" y="8043"/>
                    <a:pt x="5303" y="7901"/>
                    <a:pt x="4838" y="7586"/>
                  </a:cubicBezTo>
                  <a:cubicBezTo>
                    <a:pt x="4184" y="7141"/>
                    <a:pt x="3286" y="6531"/>
                    <a:pt x="3286" y="5001"/>
                  </a:cubicBezTo>
                  <a:cubicBezTo>
                    <a:pt x="3286" y="3491"/>
                    <a:pt x="4514" y="2263"/>
                    <a:pt x="6025" y="2263"/>
                  </a:cubicBezTo>
                  <a:close/>
                  <a:moveTo>
                    <a:pt x="3286" y="0"/>
                  </a:moveTo>
                  <a:lnTo>
                    <a:pt x="3286" y="1167"/>
                  </a:lnTo>
                  <a:lnTo>
                    <a:pt x="2739" y="1167"/>
                  </a:lnTo>
                  <a:cubicBezTo>
                    <a:pt x="1230" y="1167"/>
                    <a:pt x="0" y="2395"/>
                    <a:pt x="0" y="3906"/>
                  </a:cubicBezTo>
                  <a:lnTo>
                    <a:pt x="0" y="12665"/>
                  </a:lnTo>
                  <a:cubicBezTo>
                    <a:pt x="0" y="14175"/>
                    <a:pt x="1230" y="15403"/>
                    <a:pt x="2739" y="15403"/>
                  </a:cubicBezTo>
                  <a:lnTo>
                    <a:pt x="11500" y="15403"/>
                  </a:lnTo>
                  <a:cubicBezTo>
                    <a:pt x="13009" y="15403"/>
                    <a:pt x="14237" y="14175"/>
                    <a:pt x="14237" y="12665"/>
                  </a:cubicBezTo>
                  <a:lnTo>
                    <a:pt x="14237" y="3906"/>
                  </a:lnTo>
                  <a:cubicBezTo>
                    <a:pt x="14237" y="2395"/>
                    <a:pt x="13009" y="1167"/>
                    <a:pt x="11500" y="1167"/>
                  </a:cubicBezTo>
                  <a:lnTo>
                    <a:pt x="10952" y="1167"/>
                  </a:lnTo>
                  <a:lnTo>
                    <a:pt x="10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80" name="Google Shape;28480;p81"/>
          <p:cNvGrpSpPr/>
          <p:nvPr/>
        </p:nvGrpSpPr>
        <p:grpSpPr>
          <a:xfrm>
            <a:off x="2082849" y="3071423"/>
            <a:ext cx="413167" cy="413189"/>
            <a:chOff x="2082849" y="3071423"/>
            <a:chExt cx="413167" cy="413189"/>
          </a:xfrm>
        </p:grpSpPr>
        <p:sp>
          <p:nvSpPr>
            <p:cNvPr id="28481" name="Google Shape;28481;p81"/>
            <p:cNvSpPr/>
            <p:nvPr/>
          </p:nvSpPr>
          <p:spPr>
            <a:xfrm>
              <a:off x="2232881" y="3168348"/>
              <a:ext cx="113168" cy="105497"/>
            </a:xfrm>
            <a:custGeom>
              <a:avLst/>
              <a:gdLst/>
              <a:ahLst/>
              <a:cxnLst/>
              <a:rect l="l" t="t" r="r" b="b"/>
              <a:pathLst>
                <a:path w="5119" h="4772" extrusionOk="0">
                  <a:moveTo>
                    <a:pt x="2560" y="1"/>
                  </a:moveTo>
                  <a:lnTo>
                    <a:pt x="1759" y="1585"/>
                  </a:lnTo>
                  <a:lnTo>
                    <a:pt x="1" y="1834"/>
                  </a:lnTo>
                  <a:lnTo>
                    <a:pt x="1272" y="3044"/>
                  </a:lnTo>
                  <a:lnTo>
                    <a:pt x="968" y="4772"/>
                  </a:lnTo>
                  <a:lnTo>
                    <a:pt x="2560" y="3954"/>
                  </a:lnTo>
                  <a:lnTo>
                    <a:pt x="4151" y="4772"/>
                  </a:lnTo>
                  <a:lnTo>
                    <a:pt x="3846" y="3044"/>
                  </a:lnTo>
                  <a:lnTo>
                    <a:pt x="5118" y="1834"/>
                  </a:lnTo>
                  <a:lnTo>
                    <a:pt x="3360" y="1585"/>
                  </a:lnTo>
                  <a:lnTo>
                    <a:pt x="25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2" name="Google Shape;28482;p81"/>
            <p:cNvSpPr/>
            <p:nvPr/>
          </p:nvSpPr>
          <p:spPr>
            <a:xfrm>
              <a:off x="2082849" y="3071423"/>
              <a:ext cx="413167" cy="413189"/>
            </a:xfrm>
            <a:custGeom>
              <a:avLst/>
              <a:gdLst/>
              <a:ahLst/>
              <a:cxnLst/>
              <a:rect l="l" t="t" r="r" b="b"/>
              <a:pathLst>
                <a:path w="18689" h="18690" extrusionOk="0">
                  <a:moveTo>
                    <a:pt x="9345" y="1958"/>
                  </a:moveTo>
                  <a:lnTo>
                    <a:pt x="10865" y="4964"/>
                  </a:lnTo>
                  <a:lnTo>
                    <a:pt x="14298" y="5451"/>
                  </a:lnTo>
                  <a:lnTo>
                    <a:pt x="11813" y="7816"/>
                  </a:lnTo>
                  <a:lnTo>
                    <a:pt x="12396" y="11137"/>
                  </a:lnTo>
                  <a:lnTo>
                    <a:pt x="9345" y="9571"/>
                  </a:lnTo>
                  <a:lnTo>
                    <a:pt x="6292" y="11137"/>
                  </a:lnTo>
                  <a:lnTo>
                    <a:pt x="6876" y="7818"/>
                  </a:lnTo>
                  <a:lnTo>
                    <a:pt x="4392" y="5451"/>
                  </a:lnTo>
                  <a:lnTo>
                    <a:pt x="7825" y="4964"/>
                  </a:lnTo>
                  <a:lnTo>
                    <a:pt x="9345" y="1958"/>
                  </a:lnTo>
                  <a:close/>
                  <a:moveTo>
                    <a:pt x="1" y="0"/>
                  </a:moveTo>
                  <a:lnTo>
                    <a:pt x="1" y="18689"/>
                  </a:lnTo>
                  <a:lnTo>
                    <a:pt x="1095" y="18689"/>
                  </a:lnTo>
                  <a:lnTo>
                    <a:pt x="1095" y="13141"/>
                  </a:lnTo>
                  <a:lnTo>
                    <a:pt x="18689" y="13141"/>
                  </a:lnTo>
                  <a:lnTo>
                    <a:pt x="186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83" name="Google Shape;28483;p81"/>
          <p:cNvGrpSpPr/>
          <p:nvPr/>
        </p:nvGrpSpPr>
        <p:grpSpPr>
          <a:xfrm>
            <a:off x="1413875" y="3071423"/>
            <a:ext cx="413189" cy="413217"/>
            <a:chOff x="1413875" y="3071423"/>
            <a:chExt cx="413189" cy="413217"/>
          </a:xfrm>
        </p:grpSpPr>
        <p:sp>
          <p:nvSpPr>
            <p:cNvPr id="28484" name="Google Shape;28484;p81"/>
            <p:cNvSpPr/>
            <p:nvPr/>
          </p:nvSpPr>
          <p:spPr>
            <a:xfrm>
              <a:off x="1413875" y="3169874"/>
              <a:ext cx="413189" cy="314767"/>
            </a:xfrm>
            <a:custGeom>
              <a:avLst/>
              <a:gdLst/>
              <a:ahLst/>
              <a:cxnLst/>
              <a:rect l="l" t="t" r="r" b="b"/>
              <a:pathLst>
                <a:path w="18690" h="14238" extrusionOk="0">
                  <a:moveTo>
                    <a:pt x="12927" y="2191"/>
                  </a:moveTo>
                  <a:lnTo>
                    <a:pt x="12082" y="4380"/>
                  </a:lnTo>
                  <a:lnTo>
                    <a:pt x="10915" y="2191"/>
                  </a:lnTo>
                  <a:close/>
                  <a:moveTo>
                    <a:pt x="2738" y="5705"/>
                  </a:moveTo>
                  <a:lnTo>
                    <a:pt x="3602" y="6571"/>
                  </a:lnTo>
                  <a:lnTo>
                    <a:pt x="1873" y="6571"/>
                  </a:lnTo>
                  <a:lnTo>
                    <a:pt x="2738" y="5705"/>
                  </a:lnTo>
                  <a:close/>
                  <a:moveTo>
                    <a:pt x="15951" y="5705"/>
                  </a:moveTo>
                  <a:lnTo>
                    <a:pt x="16816" y="6571"/>
                  </a:lnTo>
                  <a:lnTo>
                    <a:pt x="15086" y="6571"/>
                  </a:lnTo>
                  <a:lnTo>
                    <a:pt x="15951" y="5705"/>
                  </a:lnTo>
                  <a:close/>
                  <a:moveTo>
                    <a:pt x="0" y="0"/>
                  </a:moveTo>
                  <a:lnTo>
                    <a:pt x="0" y="548"/>
                  </a:lnTo>
                  <a:cubicBezTo>
                    <a:pt x="2" y="1455"/>
                    <a:pt x="736" y="2189"/>
                    <a:pt x="1643" y="2191"/>
                  </a:cubicBezTo>
                  <a:lnTo>
                    <a:pt x="2191" y="2191"/>
                  </a:lnTo>
                  <a:lnTo>
                    <a:pt x="2191" y="4698"/>
                  </a:lnTo>
                  <a:lnTo>
                    <a:pt x="318" y="6571"/>
                  </a:lnTo>
                  <a:lnTo>
                    <a:pt x="0" y="6571"/>
                  </a:lnTo>
                  <a:lnTo>
                    <a:pt x="0" y="7118"/>
                  </a:lnTo>
                  <a:cubicBezTo>
                    <a:pt x="13" y="8621"/>
                    <a:pt x="1234" y="9833"/>
                    <a:pt x="2738" y="9833"/>
                  </a:cubicBezTo>
                  <a:cubicBezTo>
                    <a:pt x="4241" y="9833"/>
                    <a:pt x="5462" y="8621"/>
                    <a:pt x="5475" y="7118"/>
                  </a:cubicBezTo>
                  <a:lnTo>
                    <a:pt x="5475" y="6571"/>
                  </a:lnTo>
                  <a:lnTo>
                    <a:pt x="5157" y="6571"/>
                  </a:lnTo>
                  <a:lnTo>
                    <a:pt x="3284" y="4698"/>
                  </a:lnTo>
                  <a:lnTo>
                    <a:pt x="3284" y="2191"/>
                  </a:lnTo>
                  <a:lnTo>
                    <a:pt x="7803" y="2191"/>
                  </a:lnTo>
                  <a:cubicBezTo>
                    <a:pt x="7738" y="2367"/>
                    <a:pt x="7704" y="2552"/>
                    <a:pt x="7702" y="2739"/>
                  </a:cubicBezTo>
                  <a:lnTo>
                    <a:pt x="7702" y="8763"/>
                  </a:lnTo>
                  <a:lnTo>
                    <a:pt x="8798" y="8763"/>
                  </a:lnTo>
                  <a:lnTo>
                    <a:pt x="8798" y="14238"/>
                  </a:lnTo>
                  <a:lnTo>
                    <a:pt x="9893" y="14238"/>
                  </a:lnTo>
                  <a:lnTo>
                    <a:pt x="9893" y="8763"/>
                  </a:lnTo>
                  <a:lnTo>
                    <a:pt x="10988" y="8763"/>
                  </a:lnTo>
                  <a:lnTo>
                    <a:pt x="10988" y="4655"/>
                  </a:lnTo>
                  <a:lnTo>
                    <a:pt x="11116" y="4896"/>
                  </a:lnTo>
                  <a:cubicBezTo>
                    <a:pt x="11307" y="5255"/>
                    <a:pt x="11680" y="5476"/>
                    <a:pt x="12083" y="5476"/>
                  </a:cubicBezTo>
                  <a:cubicBezTo>
                    <a:pt x="12105" y="5476"/>
                    <a:pt x="12127" y="5475"/>
                    <a:pt x="12149" y="5474"/>
                  </a:cubicBezTo>
                  <a:cubicBezTo>
                    <a:pt x="12577" y="5448"/>
                    <a:pt x="12951" y="5175"/>
                    <a:pt x="13104" y="4774"/>
                  </a:cubicBezTo>
                  <a:lnTo>
                    <a:pt x="14100" y="2191"/>
                  </a:lnTo>
                  <a:lnTo>
                    <a:pt x="15405" y="2191"/>
                  </a:lnTo>
                  <a:lnTo>
                    <a:pt x="15405" y="4698"/>
                  </a:lnTo>
                  <a:lnTo>
                    <a:pt x="13532" y="6571"/>
                  </a:lnTo>
                  <a:lnTo>
                    <a:pt x="13214" y="6571"/>
                  </a:lnTo>
                  <a:lnTo>
                    <a:pt x="13214" y="7118"/>
                  </a:lnTo>
                  <a:cubicBezTo>
                    <a:pt x="13227" y="8621"/>
                    <a:pt x="14450" y="9833"/>
                    <a:pt x="15953" y="9833"/>
                  </a:cubicBezTo>
                  <a:cubicBezTo>
                    <a:pt x="17455" y="9833"/>
                    <a:pt x="18676" y="8621"/>
                    <a:pt x="18689" y="7118"/>
                  </a:cubicBezTo>
                  <a:lnTo>
                    <a:pt x="18689" y="6571"/>
                  </a:lnTo>
                  <a:lnTo>
                    <a:pt x="18372" y="6571"/>
                  </a:lnTo>
                  <a:lnTo>
                    <a:pt x="16500" y="4698"/>
                  </a:lnTo>
                  <a:lnTo>
                    <a:pt x="16500" y="2191"/>
                  </a:lnTo>
                  <a:lnTo>
                    <a:pt x="17048" y="2191"/>
                  </a:lnTo>
                  <a:cubicBezTo>
                    <a:pt x="17955" y="2189"/>
                    <a:pt x="18689" y="1455"/>
                    <a:pt x="18689" y="548"/>
                  </a:cubicBezTo>
                  <a:lnTo>
                    <a:pt x="18689" y="0"/>
                  </a:lnTo>
                  <a:lnTo>
                    <a:pt x="17594" y="0"/>
                  </a:lnTo>
                  <a:lnTo>
                    <a:pt x="17594" y="548"/>
                  </a:lnTo>
                  <a:cubicBezTo>
                    <a:pt x="17594" y="850"/>
                    <a:pt x="17348" y="1096"/>
                    <a:pt x="17046" y="1096"/>
                  </a:cubicBezTo>
                  <a:lnTo>
                    <a:pt x="1643" y="1096"/>
                  </a:lnTo>
                  <a:cubicBezTo>
                    <a:pt x="1340" y="1096"/>
                    <a:pt x="1095" y="850"/>
                    <a:pt x="1095" y="548"/>
                  </a:cubicBezTo>
                  <a:lnTo>
                    <a:pt x="10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5" name="Google Shape;28485;p81"/>
            <p:cNvSpPr/>
            <p:nvPr/>
          </p:nvSpPr>
          <p:spPr>
            <a:xfrm>
              <a:off x="1507838" y="3071423"/>
              <a:ext cx="225253" cy="74259"/>
            </a:xfrm>
            <a:custGeom>
              <a:avLst/>
              <a:gdLst/>
              <a:ahLst/>
              <a:cxnLst/>
              <a:rect l="l" t="t" r="r" b="b"/>
              <a:pathLst>
                <a:path w="10189" h="3359" extrusionOk="0">
                  <a:moveTo>
                    <a:pt x="5094" y="0"/>
                  </a:moveTo>
                  <a:lnTo>
                    <a:pt x="0" y="3358"/>
                  </a:lnTo>
                  <a:lnTo>
                    <a:pt x="10189" y="3358"/>
                  </a:lnTo>
                  <a:lnTo>
                    <a:pt x="50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6" name="Google Shape;28486;p81"/>
            <p:cNvSpPr/>
            <p:nvPr/>
          </p:nvSpPr>
          <p:spPr>
            <a:xfrm>
              <a:off x="1586391" y="3169874"/>
              <a:ext cx="68180" cy="24230"/>
            </a:xfrm>
            <a:custGeom>
              <a:avLst/>
              <a:gdLst/>
              <a:ahLst/>
              <a:cxnLst/>
              <a:rect l="l" t="t" r="r" b="b"/>
              <a:pathLst>
                <a:path w="3084" h="1096" extrusionOk="0">
                  <a:moveTo>
                    <a:pt x="0" y="0"/>
                  </a:moveTo>
                  <a:cubicBezTo>
                    <a:pt x="227" y="636"/>
                    <a:pt x="829" y="1096"/>
                    <a:pt x="1541" y="1096"/>
                  </a:cubicBezTo>
                  <a:cubicBezTo>
                    <a:pt x="2255" y="1096"/>
                    <a:pt x="2857" y="636"/>
                    <a:pt x="3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87" name="Google Shape;28487;p81"/>
          <p:cNvGrpSpPr/>
          <p:nvPr/>
        </p:nvGrpSpPr>
        <p:grpSpPr>
          <a:xfrm>
            <a:off x="2741897" y="3715873"/>
            <a:ext cx="393889" cy="393884"/>
            <a:chOff x="2741897" y="3715873"/>
            <a:chExt cx="393889" cy="393884"/>
          </a:xfrm>
        </p:grpSpPr>
        <p:sp>
          <p:nvSpPr>
            <p:cNvPr id="28488" name="Google Shape;28488;p81"/>
            <p:cNvSpPr/>
            <p:nvPr/>
          </p:nvSpPr>
          <p:spPr>
            <a:xfrm>
              <a:off x="2788989" y="3994223"/>
              <a:ext cx="300021" cy="115534"/>
            </a:xfrm>
            <a:custGeom>
              <a:avLst/>
              <a:gdLst/>
              <a:ahLst/>
              <a:cxnLst/>
              <a:rect l="l" t="t" r="r" b="b"/>
              <a:pathLst>
                <a:path w="13571" h="5226" extrusionOk="0">
                  <a:moveTo>
                    <a:pt x="9700" y="1047"/>
                  </a:moveTo>
                  <a:lnTo>
                    <a:pt x="8353" y="2398"/>
                  </a:lnTo>
                  <a:lnTo>
                    <a:pt x="8351" y="1049"/>
                  </a:lnTo>
                  <a:lnTo>
                    <a:pt x="9700" y="1047"/>
                  </a:lnTo>
                  <a:close/>
                  <a:moveTo>
                    <a:pt x="5220" y="1051"/>
                  </a:moveTo>
                  <a:lnTo>
                    <a:pt x="5220" y="2401"/>
                  </a:lnTo>
                  <a:lnTo>
                    <a:pt x="3869" y="1052"/>
                  </a:lnTo>
                  <a:lnTo>
                    <a:pt x="5220" y="1051"/>
                  </a:lnTo>
                  <a:close/>
                  <a:moveTo>
                    <a:pt x="13571" y="0"/>
                  </a:moveTo>
                  <a:lnTo>
                    <a:pt x="0" y="11"/>
                  </a:lnTo>
                  <a:lnTo>
                    <a:pt x="0" y="1055"/>
                  </a:lnTo>
                  <a:lnTo>
                    <a:pt x="2394" y="1054"/>
                  </a:lnTo>
                  <a:lnTo>
                    <a:pt x="5222" y="3877"/>
                  </a:lnTo>
                  <a:lnTo>
                    <a:pt x="5223" y="5226"/>
                  </a:lnTo>
                  <a:lnTo>
                    <a:pt x="8354" y="5224"/>
                  </a:lnTo>
                  <a:lnTo>
                    <a:pt x="8354" y="3875"/>
                  </a:lnTo>
                  <a:lnTo>
                    <a:pt x="11177" y="1046"/>
                  </a:lnTo>
                  <a:lnTo>
                    <a:pt x="13571" y="1044"/>
                  </a:lnTo>
                  <a:lnTo>
                    <a:pt x="135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9" name="Google Shape;28489;p81"/>
            <p:cNvSpPr/>
            <p:nvPr/>
          </p:nvSpPr>
          <p:spPr>
            <a:xfrm>
              <a:off x="2858677" y="3715873"/>
              <a:ext cx="160235" cy="70855"/>
            </a:xfrm>
            <a:custGeom>
              <a:avLst/>
              <a:gdLst/>
              <a:ahLst/>
              <a:cxnLst/>
              <a:rect l="l" t="t" r="r" b="b"/>
              <a:pathLst>
                <a:path w="7248" h="3205" extrusionOk="0">
                  <a:moveTo>
                    <a:pt x="4144" y="0"/>
                  </a:moveTo>
                  <a:lnTo>
                    <a:pt x="3100" y="2"/>
                  </a:lnTo>
                  <a:lnTo>
                    <a:pt x="3101" y="1341"/>
                  </a:lnTo>
                  <a:lnTo>
                    <a:pt x="0" y="3205"/>
                  </a:lnTo>
                  <a:lnTo>
                    <a:pt x="7248" y="3198"/>
                  </a:lnTo>
                  <a:lnTo>
                    <a:pt x="4145" y="1340"/>
                  </a:lnTo>
                  <a:lnTo>
                    <a:pt x="41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0" name="Google Shape;28490;p81"/>
            <p:cNvSpPr/>
            <p:nvPr/>
          </p:nvSpPr>
          <p:spPr>
            <a:xfrm>
              <a:off x="2788923" y="3925244"/>
              <a:ext cx="23102" cy="23102"/>
            </a:xfrm>
            <a:custGeom>
              <a:avLst/>
              <a:gdLst/>
              <a:ahLst/>
              <a:cxnLst/>
              <a:rect l="l" t="t" r="r" b="b"/>
              <a:pathLst>
                <a:path w="1045" h="1045" extrusionOk="0">
                  <a:moveTo>
                    <a:pt x="0" y="0"/>
                  </a:moveTo>
                  <a:lnTo>
                    <a:pt x="0" y="1044"/>
                  </a:lnTo>
                  <a:lnTo>
                    <a:pt x="1045" y="1044"/>
                  </a:lnTo>
                  <a:lnTo>
                    <a:pt x="10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1" name="Google Shape;28491;p81"/>
            <p:cNvSpPr/>
            <p:nvPr/>
          </p:nvSpPr>
          <p:spPr>
            <a:xfrm>
              <a:off x="3065860" y="3924979"/>
              <a:ext cx="23102" cy="23124"/>
            </a:xfrm>
            <a:custGeom>
              <a:avLst/>
              <a:gdLst/>
              <a:ahLst/>
              <a:cxnLst/>
              <a:rect l="l" t="t" r="r" b="b"/>
              <a:pathLst>
                <a:path w="1045" h="1046" extrusionOk="0">
                  <a:moveTo>
                    <a:pt x="0" y="1"/>
                  </a:moveTo>
                  <a:lnTo>
                    <a:pt x="0" y="1045"/>
                  </a:lnTo>
                  <a:lnTo>
                    <a:pt x="1045" y="1045"/>
                  </a:lnTo>
                  <a:lnTo>
                    <a:pt x="10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2" name="Google Shape;28492;p81"/>
            <p:cNvSpPr/>
            <p:nvPr/>
          </p:nvSpPr>
          <p:spPr>
            <a:xfrm>
              <a:off x="2741897" y="3763407"/>
              <a:ext cx="393889" cy="92630"/>
            </a:xfrm>
            <a:custGeom>
              <a:avLst/>
              <a:gdLst/>
              <a:ahLst/>
              <a:cxnLst/>
              <a:rect l="l" t="t" r="r" b="b"/>
              <a:pathLst>
                <a:path w="17817" h="4190" extrusionOk="0">
                  <a:moveTo>
                    <a:pt x="15725" y="1"/>
                  </a:moveTo>
                  <a:lnTo>
                    <a:pt x="15725" y="1045"/>
                  </a:lnTo>
                  <a:lnTo>
                    <a:pt x="16247" y="1045"/>
                  </a:lnTo>
                  <a:cubicBezTo>
                    <a:pt x="16536" y="1045"/>
                    <a:pt x="16769" y="1280"/>
                    <a:pt x="16769" y="1567"/>
                  </a:cubicBezTo>
                  <a:cubicBezTo>
                    <a:pt x="16769" y="1856"/>
                    <a:pt x="16536" y="2089"/>
                    <a:pt x="16247" y="2089"/>
                  </a:cubicBezTo>
                  <a:lnTo>
                    <a:pt x="1564" y="2102"/>
                  </a:lnTo>
                  <a:cubicBezTo>
                    <a:pt x="1276" y="2102"/>
                    <a:pt x="1043" y="1867"/>
                    <a:pt x="1043" y="1580"/>
                  </a:cubicBezTo>
                  <a:cubicBezTo>
                    <a:pt x="1043" y="1291"/>
                    <a:pt x="1276" y="1058"/>
                    <a:pt x="1564" y="1058"/>
                  </a:cubicBezTo>
                  <a:lnTo>
                    <a:pt x="2086" y="1058"/>
                  </a:lnTo>
                  <a:lnTo>
                    <a:pt x="2086" y="14"/>
                  </a:lnTo>
                  <a:lnTo>
                    <a:pt x="1564" y="14"/>
                  </a:lnTo>
                  <a:cubicBezTo>
                    <a:pt x="700" y="15"/>
                    <a:pt x="0" y="716"/>
                    <a:pt x="0" y="1582"/>
                  </a:cubicBezTo>
                  <a:cubicBezTo>
                    <a:pt x="0" y="3020"/>
                    <a:pt x="1172" y="4189"/>
                    <a:pt x="2611" y="4189"/>
                  </a:cubicBezTo>
                  <a:lnTo>
                    <a:pt x="15207" y="4178"/>
                  </a:lnTo>
                  <a:cubicBezTo>
                    <a:pt x="16646" y="4176"/>
                    <a:pt x="17816" y="3006"/>
                    <a:pt x="17815" y="1566"/>
                  </a:cubicBezTo>
                  <a:cubicBezTo>
                    <a:pt x="17813" y="702"/>
                    <a:pt x="17112" y="3"/>
                    <a:pt x="16247" y="3"/>
                  </a:cubicBezTo>
                  <a:lnTo>
                    <a:pt x="16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3" name="Google Shape;28493;p81"/>
            <p:cNvSpPr/>
            <p:nvPr/>
          </p:nvSpPr>
          <p:spPr>
            <a:xfrm>
              <a:off x="2904310" y="3925133"/>
              <a:ext cx="69241" cy="46160"/>
            </a:xfrm>
            <a:custGeom>
              <a:avLst/>
              <a:gdLst/>
              <a:ahLst/>
              <a:cxnLst/>
              <a:rect l="l" t="t" r="r" b="b"/>
              <a:pathLst>
                <a:path w="3132" h="2088" extrusionOk="0">
                  <a:moveTo>
                    <a:pt x="1" y="0"/>
                  </a:moveTo>
                  <a:lnTo>
                    <a:pt x="1" y="2087"/>
                  </a:lnTo>
                  <a:lnTo>
                    <a:pt x="3132" y="2087"/>
                  </a:lnTo>
                  <a:lnTo>
                    <a:pt x="3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4" name="Google Shape;28494;p81"/>
            <p:cNvSpPr/>
            <p:nvPr/>
          </p:nvSpPr>
          <p:spPr>
            <a:xfrm>
              <a:off x="2811960" y="3878860"/>
              <a:ext cx="253905" cy="46404"/>
            </a:xfrm>
            <a:custGeom>
              <a:avLst/>
              <a:gdLst/>
              <a:ahLst/>
              <a:cxnLst/>
              <a:rect l="l" t="t" r="r" b="b"/>
              <a:pathLst>
                <a:path w="11485" h="2099" extrusionOk="0">
                  <a:moveTo>
                    <a:pt x="11483" y="0"/>
                  </a:moveTo>
                  <a:lnTo>
                    <a:pt x="1" y="10"/>
                  </a:lnTo>
                  <a:lnTo>
                    <a:pt x="3" y="2098"/>
                  </a:lnTo>
                  <a:lnTo>
                    <a:pt x="3134" y="2095"/>
                  </a:lnTo>
                  <a:lnTo>
                    <a:pt x="3134" y="1051"/>
                  </a:lnTo>
                  <a:lnTo>
                    <a:pt x="8353" y="1046"/>
                  </a:lnTo>
                  <a:lnTo>
                    <a:pt x="8353" y="2090"/>
                  </a:lnTo>
                  <a:lnTo>
                    <a:pt x="11484" y="2087"/>
                  </a:lnTo>
                  <a:lnTo>
                    <a:pt x="114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5" name="Google Shape;28495;p81"/>
            <p:cNvSpPr/>
            <p:nvPr/>
          </p:nvSpPr>
          <p:spPr>
            <a:xfrm>
              <a:off x="2812049" y="3948281"/>
              <a:ext cx="69241" cy="23080"/>
            </a:xfrm>
            <a:custGeom>
              <a:avLst/>
              <a:gdLst/>
              <a:ahLst/>
              <a:cxnLst/>
              <a:rect l="l" t="t" r="r" b="b"/>
              <a:pathLst>
                <a:path w="3132" h="1044" extrusionOk="0">
                  <a:moveTo>
                    <a:pt x="0" y="1"/>
                  </a:moveTo>
                  <a:lnTo>
                    <a:pt x="0" y="1043"/>
                  </a:lnTo>
                  <a:lnTo>
                    <a:pt x="3131" y="1043"/>
                  </a:lnTo>
                  <a:lnTo>
                    <a:pt x="31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6" name="Google Shape;28496;p81"/>
            <p:cNvSpPr/>
            <p:nvPr/>
          </p:nvSpPr>
          <p:spPr>
            <a:xfrm>
              <a:off x="2996637" y="3948104"/>
              <a:ext cx="69263" cy="23102"/>
            </a:xfrm>
            <a:custGeom>
              <a:avLst/>
              <a:gdLst/>
              <a:ahLst/>
              <a:cxnLst/>
              <a:rect l="l" t="t" r="r" b="b"/>
              <a:pathLst>
                <a:path w="3133" h="1045" extrusionOk="0">
                  <a:moveTo>
                    <a:pt x="0" y="1"/>
                  </a:moveTo>
                  <a:lnTo>
                    <a:pt x="0" y="1045"/>
                  </a:lnTo>
                  <a:lnTo>
                    <a:pt x="3133" y="1045"/>
                  </a:lnTo>
                  <a:lnTo>
                    <a:pt x="3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97" name="Google Shape;28497;p81"/>
          <p:cNvGrpSpPr/>
          <p:nvPr/>
        </p:nvGrpSpPr>
        <p:grpSpPr>
          <a:xfrm>
            <a:off x="7316759" y="2461728"/>
            <a:ext cx="413361" cy="413221"/>
            <a:chOff x="7316759" y="2461728"/>
            <a:chExt cx="413361" cy="413221"/>
          </a:xfrm>
        </p:grpSpPr>
        <p:sp>
          <p:nvSpPr>
            <p:cNvPr id="28498" name="Google Shape;28498;p81"/>
            <p:cNvSpPr/>
            <p:nvPr/>
          </p:nvSpPr>
          <p:spPr>
            <a:xfrm>
              <a:off x="7364515" y="2461728"/>
              <a:ext cx="148032" cy="96897"/>
            </a:xfrm>
            <a:custGeom>
              <a:avLst/>
              <a:gdLst/>
              <a:ahLst/>
              <a:cxnLst/>
              <a:rect l="l" t="t" r="r" b="b"/>
              <a:pathLst>
                <a:path w="6696" h="4383" extrusionOk="0">
                  <a:moveTo>
                    <a:pt x="3350" y="1"/>
                  </a:moveTo>
                  <a:cubicBezTo>
                    <a:pt x="3349" y="1"/>
                    <a:pt x="3347" y="1"/>
                    <a:pt x="3346" y="1"/>
                  </a:cubicBezTo>
                  <a:cubicBezTo>
                    <a:pt x="2557" y="1"/>
                    <a:pt x="1831" y="429"/>
                    <a:pt x="1446" y="1117"/>
                  </a:cubicBezTo>
                  <a:cubicBezTo>
                    <a:pt x="600" y="1253"/>
                    <a:pt x="1" y="2016"/>
                    <a:pt x="68" y="2870"/>
                  </a:cubicBezTo>
                  <a:cubicBezTo>
                    <a:pt x="137" y="3724"/>
                    <a:pt x="850" y="4382"/>
                    <a:pt x="1708" y="4382"/>
                  </a:cubicBezTo>
                  <a:lnTo>
                    <a:pt x="4992" y="4379"/>
                  </a:lnTo>
                  <a:cubicBezTo>
                    <a:pt x="5850" y="4379"/>
                    <a:pt x="6562" y="3720"/>
                    <a:pt x="6629" y="2865"/>
                  </a:cubicBezTo>
                  <a:cubicBezTo>
                    <a:pt x="6696" y="2010"/>
                    <a:pt x="6095" y="1248"/>
                    <a:pt x="5248" y="1114"/>
                  </a:cubicBezTo>
                  <a:cubicBezTo>
                    <a:pt x="4863" y="427"/>
                    <a:pt x="4137" y="1"/>
                    <a:pt x="3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9" name="Google Shape;28499;p81"/>
            <p:cNvSpPr/>
            <p:nvPr/>
          </p:nvSpPr>
          <p:spPr>
            <a:xfrm>
              <a:off x="7534003" y="2509991"/>
              <a:ext cx="146683" cy="96875"/>
            </a:xfrm>
            <a:custGeom>
              <a:avLst/>
              <a:gdLst/>
              <a:ahLst/>
              <a:cxnLst/>
              <a:rect l="l" t="t" r="r" b="b"/>
              <a:pathLst>
                <a:path w="6635" h="4382" extrusionOk="0">
                  <a:moveTo>
                    <a:pt x="3347" y="1"/>
                  </a:moveTo>
                  <a:cubicBezTo>
                    <a:pt x="2558" y="2"/>
                    <a:pt x="1830" y="428"/>
                    <a:pt x="1447" y="1118"/>
                  </a:cubicBezTo>
                  <a:cubicBezTo>
                    <a:pt x="601" y="1254"/>
                    <a:pt x="1" y="2017"/>
                    <a:pt x="69" y="2871"/>
                  </a:cubicBezTo>
                  <a:cubicBezTo>
                    <a:pt x="138" y="3725"/>
                    <a:pt x="850" y="4382"/>
                    <a:pt x="1704" y="4382"/>
                  </a:cubicBezTo>
                  <a:cubicBezTo>
                    <a:pt x="1705" y="4382"/>
                    <a:pt x="1706" y="4382"/>
                    <a:pt x="1707" y="4382"/>
                  </a:cubicBezTo>
                  <a:lnTo>
                    <a:pt x="4993" y="4380"/>
                  </a:lnTo>
                  <a:cubicBezTo>
                    <a:pt x="5900" y="4377"/>
                    <a:pt x="6633" y="3643"/>
                    <a:pt x="6635" y="2736"/>
                  </a:cubicBezTo>
                  <a:cubicBezTo>
                    <a:pt x="6633" y="1929"/>
                    <a:pt x="6046" y="1243"/>
                    <a:pt x="5249" y="1115"/>
                  </a:cubicBezTo>
                  <a:cubicBezTo>
                    <a:pt x="4864" y="427"/>
                    <a:pt x="4136" y="1"/>
                    <a:pt x="3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0" name="Google Shape;28500;p81"/>
            <p:cNvSpPr/>
            <p:nvPr/>
          </p:nvSpPr>
          <p:spPr>
            <a:xfrm>
              <a:off x="7316759" y="2631258"/>
              <a:ext cx="170515" cy="243691"/>
            </a:xfrm>
            <a:custGeom>
              <a:avLst/>
              <a:gdLst/>
              <a:ahLst/>
              <a:cxnLst/>
              <a:rect l="l" t="t" r="r" b="b"/>
              <a:pathLst>
                <a:path w="7713" h="11023" extrusionOk="0">
                  <a:moveTo>
                    <a:pt x="3" y="0"/>
                  </a:moveTo>
                  <a:cubicBezTo>
                    <a:pt x="2" y="0"/>
                    <a:pt x="1" y="0"/>
                    <a:pt x="1" y="0"/>
                  </a:cubicBezTo>
                  <a:lnTo>
                    <a:pt x="5" y="6023"/>
                  </a:lnTo>
                  <a:cubicBezTo>
                    <a:pt x="7" y="7345"/>
                    <a:pt x="951" y="8450"/>
                    <a:pt x="2198" y="8704"/>
                  </a:cubicBezTo>
                  <a:lnTo>
                    <a:pt x="2201" y="11022"/>
                  </a:lnTo>
                  <a:lnTo>
                    <a:pt x="7713" y="11017"/>
                  </a:lnTo>
                  <a:lnTo>
                    <a:pt x="7708" y="7112"/>
                  </a:lnTo>
                  <a:cubicBezTo>
                    <a:pt x="7708" y="5601"/>
                    <a:pt x="6483" y="4377"/>
                    <a:pt x="4972" y="4377"/>
                  </a:cubicBezTo>
                  <a:cubicBezTo>
                    <a:pt x="4971" y="4377"/>
                    <a:pt x="4970" y="4377"/>
                    <a:pt x="4969" y="4377"/>
                  </a:cubicBezTo>
                  <a:lnTo>
                    <a:pt x="4969" y="4378"/>
                  </a:lnTo>
                  <a:lnTo>
                    <a:pt x="3874" y="4378"/>
                  </a:lnTo>
                  <a:cubicBezTo>
                    <a:pt x="5383" y="4378"/>
                    <a:pt x="6612" y="5605"/>
                    <a:pt x="6614" y="7113"/>
                  </a:cubicBezTo>
                  <a:lnTo>
                    <a:pt x="6614" y="7661"/>
                  </a:lnTo>
                  <a:lnTo>
                    <a:pt x="5519" y="7661"/>
                  </a:lnTo>
                  <a:lnTo>
                    <a:pt x="5519" y="7115"/>
                  </a:lnTo>
                  <a:cubicBezTo>
                    <a:pt x="5519" y="6207"/>
                    <a:pt x="4784" y="5474"/>
                    <a:pt x="3877" y="5474"/>
                  </a:cubicBezTo>
                  <a:cubicBezTo>
                    <a:pt x="3876" y="5474"/>
                    <a:pt x="3875" y="5474"/>
                    <a:pt x="3874" y="5474"/>
                  </a:cubicBezTo>
                  <a:lnTo>
                    <a:pt x="2779" y="5474"/>
                  </a:lnTo>
                  <a:lnTo>
                    <a:pt x="2777" y="2772"/>
                  </a:lnTo>
                  <a:cubicBezTo>
                    <a:pt x="2776" y="1240"/>
                    <a:pt x="1535" y="0"/>
                    <a:pt x="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1" name="Google Shape;28501;p81"/>
            <p:cNvSpPr/>
            <p:nvPr/>
          </p:nvSpPr>
          <p:spPr>
            <a:xfrm>
              <a:off x="7559804" y="2630971"/>
              <a:ext cx="170316" cy="243868"/>
            </a:xfrm>
            <a:custGeom>
              <a:avLst/>
              <a:gdLst/>
              <a:ahLst/>
              <a:cxnLst/>
              <a:rect l="l" t="t" r="r" b="b"/>
              <a:pathLst>
                <a:path w="7704" h="11031" extrusionOk="0">
                  <a:moveTo>
                    <a:pt x="7697" y="0"/>
                  </a:moveTo>
                  <a:cubicBezTo>
                    <a:pt x="6166" y="2"/>
                    <a:pt x="4925" y="1246"/>
                    <a:pt x="4925" y="2777"/>
                  </a:cubicBezTo>
                  <a:lnTo>
                    <a:pt x="4928" y="5479"/>
                  </a:lnTo>
                  <a:lnTo>
                    <a:pt x="3833" y="5479"/>
                  </a:lnTo>
                  <a:cubicBezTo>
                    <a:pt x="2926" y="5479"/>
                    <a:pt x="2191" y="6215"/>
                    <a:pt x="2191" y="7123"/>
                  </a:cubicBezTo>
                  <a:lnTo>
                    <a:pt x="2191" y="7669"/>
                  </a:lnTo>
                  <a:lnTo>
                    <a:pt x="1096" y="7671"/>
                  </a:lnTo>
                  <a:lnTo>
                    <a:pt x="1096" y="7123"/>
                  </a:lnTo>
                  <a:cubicBezTo>
                    <a:pt x="1094" y="5614"/>
                    <a:pt x="2321" y="4385"/>
                    <a:pt x="3831" y="4383"/>
                  </a:cubicBezTo>
                  <a:lnTo>
                    <a:pt x="2736" y="4383"/>
                  </a:lnTo>
                  <a:lnTo>
                    <a:pt x="2736" y="4385"/>
                  </a:lnTo>
                  <a:cubicBezTo>
                    <a:pt x="1224" y="4386"/>
                    <a:pt x="1" y="5613"/>
                    <a:pt x="2" y="7125"/>
                  </a:cubicBezTo>
                  <a:lnTo>
                    <a:pt x="6" y="11030"/>
                  </a:lnTo>
                  <a:lnTo>
                    <a:pt x="5517" y="11025"/>
                  </a:lnTo>
                  <a:lnTo>
                    <a:pt x="5514" y="8707"/>
                  </a:lnTo>
                  <a:cubicBezTo>
                    <a:pt x="6763" y="8452"/>
                    <a:pt x="7703" y="7345"/>
                    <a:pt x="7703" y="6023"/>
                  </a:cubicBezTo>
                  <a:lnTo>
                    <a:pt x="76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2" name="Google Shape;28502;p81"/>
            <p:cNvSpPr/>
            <p:nvPr/>
          </p:nvSpPr>
          <p:spPr>
            <a:xfrm>
              <a:off x="7402299" y="2655246"/>
              <a:ext cx="242121" cy="96963"/>
            </a:xfrm>
            <a:custGeom>
              <a:avLst/>
              <a:gdLst/>
              <a:ahLst/>
              <a:cxnLst/>
              <a:rect l="l" t="t" r="r" b="b"/>
              <a:pathLst>
                <a:path w="10952" h="4386" extrusionOk="0">
                  <a:moveTo>
                    <a:pt x="6025" y="1"/>
                  </a:moveTo>
                  <a:lnTo>
                    <a:pt x="4929" y="6"/>
                  </a:lnTo>
                  <a:lnTo>
                    <a:pt x="4929" y="1101"/>
                  </a:lnTo>
                  <a:lnTo>
                    <a:pt x="3834" y="1101"/>
                  </a:lnTo>
                  <a:lnTo>
                    <a:pt x="3834" y="7"/>
                  </a:lnTo>
                  <a:lnTo>
                    <a:pt x="2739" y="7"/>
                  </a:lnTo>
                  <a:lnTo>
                    <a:pt x="2739" y="1103"/>
                  </a:lnTo>
                  <a:lnTo>
                    <a:pt x="1643" y="1103"/>
                  </a:lnTo>
                  <a:lnTo>
                    <a:pt x="1643" y="7"/>
                  </a:lnTo>
                  <a:lnTo>
                    <a:pt x="548" y="9"/>
                  </a:lnTo>
                  <a:lnTo>
                    <a:pt x="548" y="1103"/>
                  </a:lnTo>
                  <a:lnTo>
                    <a:pt x="0" y="1103"/>
                  </a:lnTo>
                  <a:lnTo>
                    <a:pt x="0" y="2198"/>
                  </a:lnTo>
                  <a:lnTo>
                    <a:pt x="1096" y="2198"/>
                  </a:lnTo>
                  <a:cubicBezTo>
                    <a:pt x="1097" y="2198"/>
                    <a:pt x="1098" y="2198"/>
                    <a:pt x="1100" y="2198"/>
                  </a:cubicBezTo>
                  <a:cubicBezTo>
                    <a:pt x="2621" y="2198"/>
                    <a:pt x="3922" y="3095"/>
                    <a:pt x="4548" y="4385"/>
                  </a:cubicBezTo>
                  <a:lnTo>
                    <a:pt x="6409" y="4384"/>
                  </a:lnTo>
                  <a:cubicBezTo>
                    <a:pt x="7032" y="3091"/>
                    <a:pt x="8333" y="2192"/>
                    <a:pt x="9857" y="2192"/>
                  </a:cubicBezTo>
                  <a:lnTo>
                    <a:pt x="10952" y="2192"/>
                  </a:lnTo>
                  <a:lnTo>
                    <a:pt x="10950" y="1096"/>
                  </a:lnTo>
                  <a:lnTo>
                    <a:pt x="10403" y="1096"/>
                  </a:lnTo>
                  <a:lnTo>
                    <a:pt x="10403" y="1"/>
                  </a:lnTo>
                  <a:lnTo>
                    <a:pt x="9307" y="1"/>
                  </a:lnTo>
                  <a:lnTo>
                    <a:pt x="9309" y="1096"/>
                  </a:lnTo>
                  <a:lnTo>
                    <a:pt x="8214" y="1096"/>
                  </a:lnTo>
                  <a:lnTo>
                    <a:pt x="8214" y="1"/>
                  </a:lnTo>
                  <a:lnTo>
                    <a:pt x="7118" y="1"/>
                  </a:lnTo>
                  <a:lnTo>
                    <a:pt x="7120" y="1096"/>
                  </a:lnTo>
                  <a:lnTo>
                    <a:pt x="6025" y="1096"/>
                  </a:lnTo>
                  <a:lnTo>
                    <a:pt x="6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03" name="Google Shape;28503;p81"/>
          <p:cNvGrpSpPr/>
          <p:nvPr/>
        </p:nvGrpSpPr>
        <p:grpSpPr>
          <a:xfrm>
            <a:off x="6677168" y="2471301"/>
            <a:ext cx="413214" cy="413207"/>
            <a:chOff x="6677168" y="2471301"/>
            <a:chExt cx="413214" cy="413207"/>
          </a:xfrm>
        </p:grpSpPr>
        <p:sp>
          <p:nvSpPr>
            <p:cNvPr id="28504" name="Google Shape;28504;p81"/>
            <p:cNvSpPr/>
            <p:nvPr/>
          </p:nvSpPr>
          <p:spPr>
            <a:xfrm>
              <a:off x="6749796" y="2471301"/>
              <a:ext cx="72667" cy="122697"/>
            </a:xfrm>
            <a:custGeom>
              <a:avLst/>
              <a:gdLst/>
              <a:ahLst/>
              <a:cxnLst/>
              <a:rect l="l" t="t" r="r" b="b"/>
              <a:pathLst>
                <a:path w="3287" h="5550" extrusionOk="0">
                  <a:moveTo>
                    <a:pt x="0" y="1"/>
                  </a:moveTo>
                  <a:lnTo>
                    <a:pt x="0" y="5549"/>
                  </a:lnTo>
                  <a:lnTo>
                    <a:pt x="3286" y="5549"/>
                  </a:lnTo>
                  <a:lnTo>
                    <a:pt x="3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5" name="Google Shape;28505;p81"/>
            <p:cNvSpPr/>
            <p:nvPr/>
          </p:nvSpPr>
          <p:spPr>
            <a:xfrm>
              <a:off x="6749796" y="2618192"/>
              <a:ext cx="72667" cy="121061"/>
            </a:xfrm>
            <a:custGeom>
              <a:avLst/>
              <a:gdLst/>
              <a:ahLst/>
              <a:cxnLst/>
              <a:rect l="l" t="t" r="r" b="b"/>
              <a:pathLst>
                <a:path w="3287" h="5476" extrusionOk="0">
                  <a:moveTo>
                    <a:pt x="0" y="0"/>
                  </a:moveTo>
                  <a:lnTo>
                    <a:pt x="0" y="5475"/>
                  </a:lnTo>
                  <a:lnTo>
                    <a:pt x="3286" y="5475"/>
                  </a:lnTo>
                  <a:lnTo>
                    <a:pt x="32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6" name="Google Shape;28506;p81"/>
            <p:cNvSpPr/>
            <p:nvPr/>
          </p:nvSpPr>
          <p:spPr>
            <a:xfrm>
              <a:off x="6749796" y="2763447"/>
              <a:ext cx="72667" cy="121061"/>
            </a:xfrm>
            <a:custGeom>
              <a:avLst/>
              <a:gdLst/>
              <a:ahLst/>
              <a:cxnLst/>
              <a:rect l="l" t="t" r="r" b="b"/>
              <a:pathLst>
                <a:path w="3287" h="5476" extrusionOk="0">
                  <a:moveTo>
                    <a:pt x="0" y="1"/>
                  </a:moveTo>
                  <a:lnTo>
                    <a:pt x="0" y="5476"/>
                  </a:lnTo>
                  <a:lnTo>
                    <a:pt x="3286" y="5476"/>
                  </a:lnTo>
                  <a:lnTo>
                    <a:pt x="3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7" name="Google Shape;28507;p81"/>
            <p:cNvSpPr/>
            <p:nvPr/>
          </p:nvSpPr>
          <p:spPr>
            <a:xfrm>
              <a:off x="6945063" y="2471301"/>
              <a:ext cx="72667" cy="122697"/>
            </a:xfrm>
            <a:custGeom>
              <a:avLst/>
              <a:gdLst/>
              <a:ahLst/>
              <a:cxnLst/>
              <a:rect l="l" t="t" r="r" b="b"/>
              <a:pathLst>
                <a:path w="3287" h="5550" extrusionOk="0">
                  <a:moveTo>
                    <a:pt x="1" y="1"/>
                  </a:moveTo>
                  <a:lnTo>
                    <a:pt x="1" y="5549"/>
                  </a:lnTo>
                  <a:lnTo>
                    <a:pt x="3287" y="5549"/>
                  </a:lnTo>
                  <a:lnTo>
                    <a:pt x="3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8" name="Google Shape;28508;p81"/>
            <p:cNvSpPr/>
            <p:nvPr/>
          </p:nvSpPr>
          <p:spPr>
            <a:xfrm>
              <a:off x="6945063" y="2618192"/>
              <a:ext cx="72667" cy="121061"/>
            </a:xfrm>
            <a:custGeom>
              <a:avLst/>
              <a:gdLst/>
              <a:ahLst/>
              <a:cxnLst/>
              <a:rect l="l" t="t" r="r" b="b"/>
              <a:pathLst>
                <a:path w="3287" h="5476" extrusionOk="0">
                  <a:moveTo>
                    <a:pt x="1" y="0"/>
                  </a:moveTo>
                  <a:lnTo>
                    <a:pt x="1" y="5475"/>
                  </a:lnTo>
                  <a:lnTo>
                    <a:pt x="3287" y="5475"/>
                  </a:lnTo>
                  <a:lnTo>
                    <a:pt x="3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9" name="Google Shape;28509;p81"/>
            <p:cNvSpPr/>
            <p:nvPr/>
          </p:nvSpPr>
          <p:spPr>
            <a:xfrm>
              <a:off x="6945063" y="2763447"/>
              <a:ext cx="72667" cy="121061"/>
            </a:xfrm>
            <a:custGeom>
              <a:avLst/>
              <a:gdLst/>
              <a:ahLst/>
              <a:cxnLst/>
              <a:rect l="l" t="t" r="r" b="b"/>
              <a:pathLst>
                <a:path w="3287" h="5476" extrusionOk="0">
                  <a:moveTo>
                    <a:pt x="1" y="1"/>
                  </a:moveTo>
                  <a:lnTo>
                    <a:pt x="1" y="5476"/>
                  </a:lnTo>
                  <a:lnTo>
                    <a:pt x="3287" y="5476"/>
                  </a:lnTo>
                  <a:lnTo>
                    <a:pt x="3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0" name="Google Shape;28510;p81"/>
            <p:cNvSpPr/>
            <p:nvPr/>
          </p:nvSpPr>
          <p:spPr>
            <a:xfrm>
              <a:off x="6677168" y="2758871"/>
              <a:ext cx="48415" cy="108990"/>
            </a:xfrm>
            <a:custGeom>
              <a:avLst/>
              <a:gdLst/>
              <a:ahLst/>
              <a:cxnLst/>
              <a:rect l="l" t="t" r="r" b="b"/>
              <a:pathLst>
                <a:path w="2190" h="4930" extrusionOk="0">
                  <a:moveTo>
                    <a:pt x="1" y="0"/>
                  </a:moveTo>
                  <a:lnTo>
                    <a:pt x="1" y="755"/>
                  </a:lnTo>
                  <a:cubicBezTo>
                    <a:pt x="1" y="2422"/>
                    <a:pt x="818" y="3982"/>
                    <a:pt x="2190" y="4929"/>
                  </a:cubicBezTo>
                  <a:lnTo>
                    <a:pt x="2190" y="953"/>
                  </a:lnTo>
                  <a:cubicBezTo>
                    <a:pt x="1789" y="674"/>
                    <a:pt x="1350" y="452"/>
                    <a:pt x="887" y="296"/>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1" name="Google Shape;28511;p81"/>
            <p:cNvSpPr/>
            <p:nvPr/>
          </p:nvSpPr>
          <p:spPr>
            <a:xfrm>
              <a:off x="6846611" y="2637714"/>
              <a:ext cx="48460" cy="109233"/>
            </a:xfrm>
            <a:custGeom>
              <a:avLst/>
              <a:gdLst/>
              <a:ahLst/>
              <a:cxnLst/>
              <a:rect l="l" t="t" r="r" b="b"/>
              <a:pathLst>
                <a:path w="2192" h="4941" extrusionOk="0">
                  <a:moveTo>
                    <a:pt x="2191" y="0"/>
                  </a:moveTo>
                  <a:lnTo>
                    <a:pt x="1302" y="297"/>
                  </a:lnTo>
                  <a:cubicBezTo>
                    <a:pt x="839" y="454"/>
                    <a:pt x="402" y="677"/>
                    <a:pt x="1" y="960"/>
                  </a:cubicBezTo>
                  <a:lnTo>
                    <a:pt x="1" y="4941"/>
                  </a:lnTo>
                  <a:cubicBezTo>
                    <a:pt x="1347" y="4003"/>
                    <a:pt x="2191" y="2462"/>
                    <a:pt x="2191" y="760"/>
                  </a:cubicBezTo>
                  <a:lnTo>
                    <a:pt x="21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2" name="Google Shape;28512;p81"/>
            <p:cNvSpPr/>
            <p:nvPr/>
          </p:nvSpPr>
          <p:spPr>
            <a:xfrm>
              <a:off x="6677168" y="2492459"/>
              <a:ext cx="48415" cy="109233"/>
            </a:xfrm>
            <a:custGeom>
              <a:avLst/>
              <a:gdLst/>
              <a:ahLst/>
              <a:cxnLst/>
              <a:rect l="l" t="t" r="r" b="b"/>
              <a:pathLst>
                <a:path w="2190" h="4941" extrusionOk="0">
                  <a:moveTo>
                    <a:pt x="1" y="0"/>
                  </a:moveTo>
                  <a:lnTo>
                    <a:pt x="1" y="760"/>
                  </a:lnTo>
                  <a:cubicBezTo>
                    <a:pt x="1" y="2462"/>
                    <a:pt x="845" y="4005"/>
                    <a:pt x="2190" y="4940"/>
                  </a:cubicBezTo>
                  <a:lnTo>
                    <a:pt x="2190" y="960"/>
                  </a:lnTo>
                  <a:cubicBezTo>
                    <a:pt x="1791" y="677"/>
                    <a:pt x="1353" y="453"/>
                    <a:pt x="890" y="297"/>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3" name="Google Shape;28513;p81"/>
            <p:cNvSpPr/>
            <p:nvPr/>
          </p:nvSpPr>
          <p:spPr>
            <a:xfrm>
              <a:off x="6872457" y="2758871"/>
              <a:ext cx="48460" cy="108990"/>
            </a:xfrm>
            <a:custGeom>
              <a:avLst/>
              <a:gdLst/>
              <a:ahLst/>
              <a:cxnLst/>
              <a:rect l="l" t="t" r="r" b="b"/>
              <a:pathLst>
                <a:path w="2192" h="4930" extrusionOk="0">
                  <a:moveTo>
                    <a:pt x="1" y="0"/>
                  </a:moveTo>
                  <a:lnTo>
                    <a:pt x="1" y="755"/>
                  </a:lnTo>
                  <a:cubicBezTo>
                    <a:pt x="1" y="2422"/>
                    <a:pt x="820" y="3982"/>
                    <a:pt x="2191" y="4929"/>
                  </a:cubicBezTo>
                  <a:lnTo>
                    <a:pt x="2191" y="953"/>
                  </a:lnTo>
                  <a:cubicBezTo>
                    <a:pt x="1789" y="674"/>
                    <a:pt x="1351" y="452"/>
                    <a:pt x="887" y="296"/>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4" name="Google Shape;28514;p81"/>
            <p:cNvSpPr/>
            <p:nvPr/>
          </p:nvSpPr>
          <p:spPr>
            <a:xfrm>
              <a:off x="7041944" y="2637714"/>
              <a:ext cx="48438" cy="109233"/>
            </a:xfrm>
            <a:custGeom>
              <a:avLst/>
              <a:gdLst/>
              <a:ahLst/>
              <a:cxnLst/>
              <a:rect l="l" t="t" r="r" b="b"/>
              <a:pathLst>
                <a:path w="2191" h="4941" extrusionOk="0">
                  <a:moveTo>
                    <a:pt x="2191" y="0"/>
                  </a:moveTo>
                  <a:lnTo>
                    <a:pt x="1302" y="297"/>
                  </a:lnTo>
                  <a:cubicBezTo>
                    <a:pt x="839" y="454"/>
                    <a:pt x="399" y="677"/>
                    <a:pt x="0" y="960"/>
                  </a:cubicBezTo>
                  <a:lnTo>
                    <a:pt x="0" y="4941"/>
                  </a:lnTo>
                  <a:cubicBezTo>
                    <a:pt x="1346" y="4003"/>
                    <a:pt x="2191" y="2462"/>
                    <a:pt x="2191" y="760"/>
                  </a:cubicBezTo>
                  <a:lnTo>
                    <a:pt x="21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5" name="Google Shape;28515;p81"/>
            <p:cNvSpPr/>
            <p:nvPr/>
          </p:nvSpPr>
          <p:spPr>
            <a:xfrm>
              <a:off x="6872457" y="2492459"/>
              <a:ext cx="48460" cy="109233"/>
            </a:xfrm>
            <a:custGeom>
              <a:avLst/>
              <a:gdLst/>
              <a:ahLst/>
              <a:cxnLst/>
              <a:rect l="l" t="t" r="r" b="b"/>
              <a:pathLst>
                <a:path w="2192" h="4941" extrusionOk="0">
                  <a:moveTo>
                    <a:pt x="1" y="0"/>
                  </a:moveTo>
                  <a:lnTo>
                    <a:pt x="1" y="760"/>
                  </a:lnTo>
                  <a:cubicBezTo>
                    <a:pt x="1" y="2462"/>
                    <a:pt x="845" y="4005"/>
                    <a:pt x="2191" y="4940"/>
                  </a:cubicBezTo>
                  <a:lnTo>
                    <a:pt x="2191" y="960"/>
                  </a:lnTo>
                  <a:cubicBezTo>
                    <a:pt x="1790" y="677"/>
                    <a:pt x="1353" y="453"/>
                    <a:pt x="890" y="297"/>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16" name="Google Shape;28516;p81"/>
          <p:cNvGrpSpPr/>
          <p:nvPr/>
        </p:nvGrpSpPr>
        <p:grpSpPr>
          <a:xfrm>
            <a:off x="6008171" y="2471301"/>
            <a:ext cx="423049" cy="396629"/>
            <a:chOff x="6008171" y="2471301"/>
            <a:chExt cx="423049" cy="396629"/>
          </a:xfrm>
        </p:grpSpPr>
        <p:sp>
          <p:nvSpPr>
            <p:cNvPr id="28517" name="Google Shape;28517;p81"/>
            <p:cNvSpPr/>
            <p:nvPr/>
          </p:nvSpPr>
          <p:spPr>
            <a:xfrm>
              <a:off x="6032956" y="2578374"/>
              <a:ext cx="373462" cy="216057"/>
            </a:xfrm>
            <a:custGeom>
              <a:avLst/>
              <a:gdLst/>
              <a:ahLst/>
              <a:cxnLst/>
              <a:rect l="l" t="t" r="r" b="b"/>
              <a:pathLst>
                <a:path w="16893" h="9773" extrusionOk="0">
                  <a:moveTo>
                    <a:pt x="6766" y="1884"/>
                  </a:moveTo>
                  <a:lnTo>
                    <a:pt x="6766" y="3005"/>
                  </a:lnTo>
                  <a:lnTo>
                    <a:pt x="5643" y="3005"/>
                  </a:lnTo>
                  <a:lnTo>
                    <a:pt x="5643" y="1884"/>
                  </a:lnTo>
                  <a:close/>
                  <a:moveTo>
                    <a:pt x="9008" y="1884"/>
                  </a:moveTo>
                  <a:lnTo>
                    <a:pt x="9008" y="3005"/>
                  </a:lnTo>
                  <a:lnTo>
                    <a:pt x="7887" y="3005"/>
                  </a:lnTo>
                  <a:lnTo>
                    <a:pt x="7887" y="1884"/>
                  </a:lnTo>
                  <a:close/>
                  <a:moveTo>
                    <a:pt x="11249" y="1884"/>
                  </a:moveTo>
                  <a:lnTo>
                    <a:pt x="11249" y="3005"/>
                  </a:lnTo>
                  <a:lnTo>
                    <a:pt x="10128" y="3005"/>
                  </a:lnTo>
                  <a:lnTo>
                    <a:pt x="10128" y="1884"/>
                  </a:lnTo>
                  <a:close/>
                  <a:moveTo>
                    <a:pt x="10128" y="4126"/>
                  </a:moveTo>
                  <a:lnTo>
                    <a:pt x="10128" y="5247"/>
                  </a:lnTo>
                  <a:lnTo>
                    <a:pt x="11249" y="5247"/>
                  </a:lnTo>
                  <a:lnTo>
                    <a:pt x="11249" y="6368"/>
                  </a:lnTo>
                  <a:lnTo>
                    <a:pt x="9008" y="6368"/>
                  </a:lnTo>
                  <a:lnTo>
                    <a:pt x="9008" y="5247"/>
                  </a:lnTo>
                  <a:lnTo>
                    <a:pt x="7887" y="5247"/>
                  </a:lnTo>
                  <a:lnTo>
                    <a:pt x="7887" y="6368"/>
                  </a:lnTo>
                  <a:lnTo>
                    <a:pt x="5643" y="6368"/>
                  </a:lnTo>
                  <a:lnTo>
                    <a:pt x="5643" y="5247"/>
                  </a:lnTo>
                  <a:lnTo>
                    <a:pt x="6766" y="5247"/>
                  </a:lnTo>
                  <a:lnTo>
                    <a:pt x="6766" y="4126"/>
                  </a:lnTo>
                  <a:close/>
                  <a:moveTo>
                    <a:pt x="6766" y="7489"/>
                  </a:moveTo>
                  <a:lnTo>
                    <a:pt x="6766" y="8611"/>
                  </a:lnTo>
                  <a:lnTo>
                    <a:pt x="5643" y="8611"/>
                  </a:lnTo>
                  <a:lnTo>
                    <a:pt x="5643" y="7489"/>
                  </a:lnTo>
                  <a:close/>
                  <a:moveTo>
                    <a:pt x="9008" y="7489"/>
                  </a:moveTo>
                  <a:lnTo>
                    <a:pt x="9008" y="8611"/>
                  </a:lnTo>
                  <a:lnTo>
                    <a:pt x="7887" y="8611"/>
                  </a:lnTo>
                  <a:lnTo>
                    <a:pt x="7887" y="7489"/>
                  </a:lnTo>
                  <a:close/>
                  <a:moveTo>
                    <a:pt x="11249" y="7489"/>
                  </a:moveTo>
                  <a:lnTo>
                    <a:pt x="11249" y="8611"/>
                  </a:lnTo>
                  <a:lnTo>
                    <a:pt x="10128" y="8611"/>
                  </a:lnTo>
                  <a:lnTo>
                    <a:pt x="10128" y="7489"/>
                  </a:lnTo>
                  <a:close/>
                  <a:moveTo>
                    <a:pt x="140" y="0"/>
                  </a:moveTo>
                  <a:cubicBezTo>
                    <a:pt x="49" y="245"/>
                    <a:pt x="1" y="503"/>
                    <a:pt x="1" y="764"/>
                  </a:cubicBezTo>
                  <a:cubicBezTo>
                    <a:pt x="2" y="2001"/>
                    <a:pt x="1007" y="3005"/>
                    <a:pt x="2244" y="3007"/>
                  </a:cubicBezTo>
                  <a:lnTo>
                    <a:pt x="3125" y="3007"/>
                  </a:lnTo>
                  <a:cubicBezTo>
                    <a:pt x="3280" y="3743"/>
                    <a:pt x="3360" y="4495"/>
                    <a:pt x="3363" y="5249"/>
                  </a:cubicBezTo>
                  <a:cubicBezTo>
                    <a:pt x="3363" y="7345"/>
                    <a:pt x="2696" y="9127"/>
                    <a:pt x="2421" y="9772"/>
                  </a:cubicBezTo>
                  <a:cubicBezTo>
                    <a:pt x="2547" y="9754"/>
                    <a:pt x="2672" y="9732"/>
                    <a:pt x="2803" y="9732"/>
                  </a:cubicBezTo>
                  <a:lnTo>
                    <a:pt x="14090" y="9732"/>
                  </a:lnTo>
                  <a:cubicBezTo>
                    <a:pt x="14219" y="9732"/>
                    <a:pt x="14345" y="9754"/>
                    <a:pt x="14470" y="9772"/>
                  </a:cubicBezTo>
                  <a:cubicBezTo>
                    <a:pt x="14197" y="9130"/>
                    <a:pt x="13529" y="7355"/>
                    <a:pt x="13529" y="5249"/>
                  </a:cubicBezTo>
                  <a:cubicBezTo>
                    <a:pt x="13529" y="4438"/>
                    <a:pt x="13630" y="3676"/>
                    <a:pt x="13769" y="3007"/>
                  </a:cubicBezTo>
                  <a:lnTo>
                    <a:pt x="14650" y="3007"/>
                  </a:lnTo>
                  <a:cubicBezTo>
                    <a:pt x="15888" y="3005"/>
                    <a:pt x="16890" y="2001"/>
                    <a:pt x="16892" y="764"/>
                  </a:cubicBezTo>
                  <a:cubicBezTo>
                    <a:pt x="16892" y="503"/>
                    <a:pt x="16846" y="245"/>
                    <a:pt x="16755" y="0"/>
                  </a:cubicBezTo>
                  <a:cubicBezTo>
                    <a:pt x="16434" y="200"/>
                    <a:pt x="16094" y="364"/>
                    <a:pt x="15736" y="487"/>
                  </a:cubicBezTo>
                  <a:lnTo>
                    <a:pt x="15738" y="487"/>
                  </a:lnTo>
                  <a:cubicBezTo>
                    <a:pt x="15916" y="1196"/>
                    <a:pt x="15382" y="1884"/>
                    <a:pt x="14650" y="1884"/>
                  </a:cubicBezTo>
                  <a:lnTo>
                    <a:pt x="14053" y="1884"/>
                  </a:lnTo>
                  <a:cubicBezTo>
                    <a:pt x="14170" y="1500"/>
                    <a:pt x="14305" y="1121"/>
                    <a:pt x="14460" y="749"/>
                  </a:cubicBezTo>
                  <a:lnTo>
                    <a:pt x="14460" y="749"/>
                  </a:lnTo>
                  <a:cubicBezTo>
                    <a:pt x="14339" y="759"/>
                    <a:pt x="14214" y="764"/>
                    <a:pt x="14090" y="764"/>
                  </a:cubicBezTo>
                  <a:cubicBezTo>
                    <a:pt x="14090" y="764"/>
                    <a:pt x="2555" y="759"/>
                    <a:pt x="2434" y="749"/>
                  </a:cubicBezTo>
                  <a:lnTo>
                    <a:pt x="2434" y="749"/>
                  </a:lnTo>
                  <a:cubicBezTo>
                    <a:pt x="2589" y="1121"/>
                    <a:pt x="2726" y="1500"/>
                    <a:pt x="2843" y="1884"/>
                  </a:cubicBezTo>
                  <a:lnTo>
                    <a:pt x="2244" y="1884"/>
                  </a:lnTo>
                  <a:cubicBezTo>
                    <a:pt x="1513" y="1884"/>
                    <a:pt x="976" y="1196"/>
                    <a:pt x="1157" y="487"/>
                  </a:cubicBezTo>
                  <a:cubicBezTo>
                    <a:pt x="801" y="364"/>
                    <a:pt x="459" y="200"/>
                    <a:pt x="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8" name="Google Shape;28518;p81"/>
            <p:cNvSpPr/>
            <p:nvPr/>
          </p:nvSpPr>
          <p:spPr>
            <a:xfrm>
              <a:off x="6008171" y="2471301"/>
              <a:ext cx="423049" cy="99174"/>
            </a:xfrm>
            <a:custGeom>
              <a:avLst/>
              <a:gdLst/>
              <a:ahLst/>
              <a:cxnLst/>
              <a:rect l="l" t="t" r="r" b="b"/>
              <a:pathLst>
                <a:path w="19136" h="4486" extrusionOk="0">
                  <a:moveTo>
                    <a:pt x="1" y="1"/>
                  </a:moveTo>
                  <a:lnTo>
                    <a:pt x="1" y="563"/>
                  </a:lnTo>
                  <a:cubicBezTo>
                    <a:pt x="1" y="2726"/>
                    <a:pt x="1762" y="4486"/>
                    <a:pt x="3925" y="4486"/>
                  </a:cubicBezTo>
                  <a:lnTo>
                    <a:pt x="15212" y="4486"/>
                  </a:lnTo>
                  <a:cubicBezTo>
                    <a:pt x="17376" y="4486"/>
                    <a:pt x="19136" y="2726"/>
                    <a:pt x="19136" y="563"/>
                  </a:cubicBezTo>
                  <a:lnTo>
                    <a:pt x="19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9" name="Google Shape;28519;p81"/>
            <p:cNvSpPr/>
            <p:nvPr/>
          </p:nvSpPr>
          <p:spPr>
            <a:xfrm>
              <a:off x="6057740" y="2818299"/>
              <a:ext cx="323897" cy="49631"/>
            </a:xfrm>
            <a:custGeom>
              <a:avLst/>
              <a:gdLst/>
              <a:ahLst/>
              <a:cxnLst/>
              <a:rect l="l" t="t" r="r" b="b"/>
              <a:pathLst>
                <a:path w="14651" h="2245" extrusionOk="0">
                  <a:moveTo>
                    <a:pt x="1683" y="1"/>
                  </a:moveTo>
                  <a:cubicBezTo>
                    <a:pt x="754" y="3"/>
                    <a:pt x="2" y="755"/>
                    <a:pt x="1" y="1684"/>
                  </a:cubicBezTo>
                  <a:lnTo>
                    <a:pt x="1" y="2244"/>
                  </a:lnTo>
                  <a:lnTo>
                    <a:pt x="14650" y="2244"/>
                  </a:lnTo>
                  <a:lnTo>
                    <a:pt x="14650" y="1684"/>
                  </a:lnTo>
                  <a:cubicBezTo>
                    <a:pt x="14649" y="755"/>
                    <a:pt x="13897" y="3"/>
                    <a:pt x="129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20" name="Google Shape;28520;p81"/>
          <p:cNvGrpSpPr/>
          <p:nvPr/>
        </p:nvGrpSpPr>
        <p:grpSpPr>
          <a:xfrm>
            <a:off x="5358874" y="2472252"/>
            <a:ext cx="423044" cy="399125"/>
            <a:chOff x="5358874" y="2472252"/>
            <a:chExt cx="423044" cy="399125"/>
          </a:xfrm>
        </p:grpSpPr>
        <p:sp>
          <p:nvSpPr>
            <p:cNvPr id="28521" name="Google Shape;28521;p81"/>
            <p:cNvSpPr/>
            <p:nvPr/>
          </p:nvSpPr>
          <p:spPr>
            <a:xfrm>
              <a:off x="5405524" y="2472252"/>
              <a:ext cx="230581" cy="76912"/>
            </a:xfrm>
            <a:custGeom>
              <a:avLst/>
              <a:gdLst/>
              <a:ahLst/>
              <a:cxnLst/>
              <a:rect l="l" t="t" r="r" b="b"/>
              <a:pathLst>
                <a:path w="10430" h="3479" extrusionOk="0">
                  <a:moveTo>
                    <a:pt x="5215" y="1"/>
                  </a:moveTo>
                  <a:lnTo>
                    <a:pt x="0" y="3478"/>
                  </a:lnTo>
                  <a:lnTo>
                    <a:pt x="10430" y="3478"/>
                  </a:lnTo>
                  <a:lnTo>
                    <a:pt x="5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2" name="Google Shape;28522;p81"/>
            <p:cNvSpPr/>
            <p:nvPr/>
          </p:nvSpPr>
          <p:spPr>
            <a:xfrm>
              <a:off x="5358874" y="2772202"/>
              <a:ext cx="423027" cy="99174"/>
            </a:xfrm>
            <a:custGeom>
              <a:avLst/>
              <a:gdLst/>
              <a:ahLst/>
              <a:cxnLst/>
              <a:rect l="l" t="t" r="r" b="b"/>
              <a:pathLst>
                <a:path w="19135" h="4486" extrusionOk="0">
                  <a:moveTo>
                    <a:pt x="5644" y="1123"/>
                  </a:moveTo>
                  <a:lnTo>
                    <a:pt x="5644" y="2244"/>
                  </a:lnTo>
                  <a:lnTo>
                    <a:pt x="3402" y="2244"/>
                  </a:lnTo>
                  <a:lnTo>
                    <a:pt x="3402" y="1123"/>
                  </a:lnTo>
                  <a:close/>
                  <a:moveTo>
                    <a:pt x="12370" y="1123"/>
                  </a:moveTo>
                  <a:lnTo>
                    <a:pt x="12370" y="2244"/>
                  </a:lnTo>
                  <a:lnTo>
                    <a:pt x="6764" y="2244"/>
                  </a:lnTo>
                  <a:lnTo>
                    <a:pt x="6766" y="1123"/>
                  </a:lnTo>
                  <a:close/>
                  <a:moveTo>
                    <a:pt x="15733" y="1123"/>
                  </a:moveTo>
                  <a:lnTo>
                    <a:pt x="15733" y="2244"/>
                  </a:lnTo>
                  <a:lnTo>
                    <a:pt x="13491" y="2244"/>
                  </a:lnTo>
                  <a:lnTo>
                    <a:pt x="13491" y="1123"/>
                  </a:lnTo>
                  <a:close/>
                  <a:moveTo>
                    <a:pt x="1" y="1"/>
                  </a:moveTo>
                  <a:lnTo>
                    <a:pt x="1" y="4486"/>
                  </a:lnTo>
                  <a:lnTo>
                    <a:pt x="19134" y="4486"/>
                  </a:lnTo>
                  <a:lnTo>
                    <a:pt x="19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3" name="Google Shape;28523;p81"/>
            <p:cNvSpPr/>
            <p:nvPr/>
          </p:nvSpPr>
          <p:spPr>
            <a:xfrm>
              <a:off x="5358874" y="2578131"/>
              <a:ext cx="344855" cy="169299"/>
            </a:xfrm>
            <a:custGeom>
              <a:avLst/>
              <a:gdLst/>
              <a:ahLst/>
              <a:cxnLst/>
              <a:rect l="l" t="t" r="r" b="b"/>
              <a:pathLst>
                <a:path w="15599" h="7658" extrusionOk="0">
                  <a:moveTo>
                    <a:pt x="14746" y="0"/>
                  </a:moveTo>
                  <a:lnTo>
                    <a:pt x="13747" y="1167"/>
                  </a:lnTo>
                  <a:lnTo>
                    <a:pt x="10129" y="3174"/>
                  </a:lnTo>
                  <a:lnTo>
                    <a:pt x="8559" y="1463"/>
                  </a:lnTo>
                  <a:cubicBezTo>
                    <a:pt x="8558" y="1461"/>
                    <a:pt x="8558" y="1461"/>
                    <a:pt x="8558" y="1460"/>
                  </a:cubicBezTo>
                  <a:cubicBezTo>
                    <a:pt x="8232" y="1116"/>
                    <a:pt x="7785" y="931"/>
                    <a:pt x="7329" y="931"/>
                  </a:cubicBezTo>
                  <a:cubicBezTo>
                    <a:pt x="7120" y="931"/>
                    <a:pt x="6910" y="970"/>
                    <a:pt x="6709" y="1049"/>
                  </a:cubicBezTo>
                  <a:cubicBezTo>
                    <a:pt x="6067" y="1305"/>
                    <a:pt x="5645" y="1924"/>
                    <a:pt x="5644" y="2614"/>
                  </a:cubicBezTo>
                  <a:lnTo>
                    <a:pt x="5644" y="3816"/>
                  </a:lnTo>
                  <a:lnTo>
                    <a:pt x="6603" y="4295"/>
                  </a:lnTo>
                  <a:lnTo>
                    <a:pt x="9006" y="4295"/>
                  </a:lnTo>
                  <a:lnTo>
                    <a:pt x="9006" y="3612"/>
                  </a:lnTo>
                  <a:lnTo>
                    <a:pt x="9303" y="3933"/>
                  </a:lnTo>
                  <a:cubicBezTo>
                    <a:pt x="9521" y="4170"/>
                    <a:pt x="9823" y="4295"/>
                    <a:pt x="10129" y="4295"/>
                  </a:cubicBezTo>
                  <a:cubicBezTo>
                    <a:pt x="10313" y="4295"/>
                    <a:pt x="10500" y="4249"/>
                    <a:pt x="10670" y="4155"/>
                  </a:cubicBezTo>
                  <a:lnTo>
                    <a:pt x="11654" y="3610"/>
                  </a:lnTo>
                  <a:lnTo>
                    <a:pt x="10105" y="5416"/>
                  </a:lnTo>
                  <a:lnTo>
                    <a:pt x="6338" y="5416"/>
                  </a:lnTo>
                  <a:lnTo>
                    <a:pt x="4096" y="4295"/>
                  </a:lnTo>
                  <a:lnTo>
                    <a:pt x="1" y="4295"/>
                  </a:lnTo>
                  <a:lnTo>
                    <a:pt x="1" y="5416"/>
                  </a:lnTo>
                  <a:lnTo>
                    <a:pt x="1317" y="5416"/>
                  </a:lnTo>
                  <a:lnTo>
                    <a:pt x="2056" y="7658"/>
                  </a:lnTo>
                  <a:lnTo>
                    <a:pt x="9669" y="7658"/>
                  </a:lnTo>
                  <a:lnTo>
                    <a:pt x="15599" y="741"/>
                  </a:lnTo>
                  <a:lnTo>
                    <a:pt x="147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4" name="Google Shape;28524;p81"/>
            <p:cNvSpPr/>
            <p:nvPr/>
          </p:nvSpPr>
          <p:spPr>
            <a:xfrm>
              <a:off x="5605323" y="2673044"/>
              <a:ext cx="176595" cy="74392"/>
            </a:xfrm>
            <a:custGeom>
              <a:avLst/>
              <a:gdLst/>
              <a:ahLst/>
              <a:cxnLst/>
              <a:rect l="l" t="t" r="r" b="b"/>
              <a:pathLst>
                <a:path w="7988" h="3365" extrusionOk="0">
                  <a:moveTo>
                    <a:pt x="7987" y="1"/>
                  </a:moveTo>
                  <a:lnTo>
                    <a:pt x="3892" y="2"/>
                  </a:lnTo>
                  <a:lnTo>
                    <a:pt x="2138" y="877"/>
                  </a:lnTo>
                  <a:lnTo>
                    <a:pt x="0" y="3365"/>
                  </a:lnTo>
                  <a:lnTo>
                    <a:pt x="5932" y="3365"/>
                  </a:lnTo>
                  <a:lnTo>
                    <a:pt x="6671" y="1122"/>
                  </a:lnTo>
                  <a:lnTo>
                    <a:pt x="7987" y="1122"/>
                  </a:lnTo>
                  <a:lnTo>
                    <a:pt x="79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5" name="Google Shape;28525;p81"/>
            <p:cNvSpPr/>
            <p:nvPr/>
          </p:nvSpPr>
          <p:spPr>
            <a:xfrm>
              <a:off x="5485890" y="2573930"/>
              <a:ext cx="69860" cy="24805"/>
            </a:xfrm>
            <a:custGeom>
              <a:avLst/>
              <a:gdLst/>
              <a:ahLst/>
              <a:cxnLst/>
              <a:rect l="l" t="t" r="r" b="b"/>
              <a:pathLst>
                <a:path w="3160" h="1122" extrusionOk="0">
                  <a:moveTo>
                    <a:pt x="1" y="0"/>
                  </a:moveTo>
                  <a:cubicBezTo>
                    <a:pt x="234" y="652"/>
                    <a:pt x="850" y="1121"/>
                    <a:pt x="1580" y="1121"/>
                  </a:cubicBezTo>
                  <a:cubicBezTo>
                    <a:pt x="2310" y="1121"/>
                    <a:pt x="2926" y="652"/>
                    <a:pt x="3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526" name="Google Shape;28526;p81"/>
          <p:cNvSpPr/>
          <p:nvPr/>
        </p:nvSpPr>
        <p:spPr>
          <a:xfrm>
            <a:off x="4709577" y="2506609"/>
            <a:ext cx="403351" cy="354494"/>
          </a:xfrm>
          <a:custGeom>
            <a:avLst/>
            <a:gdLst/>
            <a:ahLst/>
            <a:cxnLst/>
            <a:rect l="l" t="t" r="r" b="b"/>
            <a:pathLst>
              <a:path w="18245" h="16035" extrusionOk="0">
                <a:moveTo>
                  <a:pt x="13969" y="9769"/>
                </a:moveTo>
                <a:lnTo>
                  <a:pt x="13969" y="10690"/>
                </a:lnTo>
                <a:lnTo>
                  <a:pt x="15037" y="10690"/>
                </a:lnTo>
                <a:lnTo>
                  <a:pt x="15037" y="11758"/>
                </a:lnTo>
                <a:lnTo>
                  <a:pt x="5858" y="11758"/>
                </a:lnTo>
                <a:lnTo>
                  <a:pt x="13969" y="9769"/>
                </a:lnTo>
                <a:close/>
                <a:moveTo>
                  <a:pt x="16640" y="0"/>
                </a:moveTo>
                <a:cubicBezTo>
                  <a:pt x="15756" y="0"/>
                  <a:pt x="15039" y="719"/>
                  <a:pt x="15037" y="1603"/>
                </a:cubicBezTo>
                <a:lnTo>
                  <a:pt x="15037" y="7482"/>
                </a:lnTo>
                <a:lnTo>
                  <a:pt x="13969" y="7482"/>
                </a:lnTo>
                <a:lnTo>
                  <a:pt x="13969" y="8669"/>
                </a:lnTo>
                <a:lnTo>
                  <a:pt x="1218" y="11806"/>
                </a:lnTo>
                <a:lnTo>
                  <a:pt x="1219" y="11811"/>
                </a:lnTo>
                <a:cubicBezTo>
                  <a:pt x="520" y="11985"/>
                  <a:pt x="1" y="12612"/>
                  <a:pt x="1" y="13363"/>
                </a:cubicBezTo>
                <a:lnTo>
                  <a:pt x="1" y="16034"/>
                </a:lnTo>
                <a:lnTo>
                  <a:pt x="5347" y="16034"/>
                </a:lnTo>
                <a:lnTo>
                  <a:pt x="5347" y="15501"/>
                </a:lnTo>
                <a:cubicBezTo>
                  <a:pt x="5347" y="15205"/>
                  <a:pt x="5586" y="14966"/>
                  <a:pt x="5880" y="14966"/>
                </a:cubicBezTo>
                <a:lnTo>
                  <a:pt x="18245" y="14966"/>
                </a:lnTo>
                <a:lnTo>
                  <a:pt x="18245" y="13363"/>
                </a:lnTo>
                <a:cubicBezTo>
                  <a:pt x="18245" y="12477"/>
                  <a:pt x="17526" y="11758"/>
                  <a:pt x="16640" y="11758"/>
                </a:cubicBezTo>
                <a:lnTo>
                  <a:pt x="16107" y="11758"/>
                </a:lnTo>
                <a:lnTo>
                  <a:pt x="16107" y="10690"/>
                </a:lnTo>
                <a:lnTo>
                  <a:pt x="16640" y="10690"/>
                </a:lnTo>
                <a:cubicBezTo>
                  <a:pt x="17526" y="10690"/>
                  <a:pt x="18245" y="9972"/>
                  <a:pt x="18245" y="9087"/>
                </a:cubicBezTo>
                <a:cubicBezTo>
                  <a:pt x="18245" y="8201"/>
                  <a:pt x="17526" y="7482"/>
                  <a:pt x="16640" y="7482"/>
                </a:cubicBezTo>
                <a:lnTo>
                  <a:pt x="16107" y="7482"/>
                </a:lnTo>
                <a:lnTo>
                  <a:pt x="16107" y="1603"/>
                </a:lnTo>
                <a:cubicBezTo>
                  <a:pt x="16107" y="1308"/>
                  <a:pt x="16346" y="1070"/>
                  <a:pt x="16640" y="1068"/>
                </a:cubicBezTo>
                <a:lnTo>
                  <a:pt x="17175" y="1068"/>
                </a:lnTo>
                <a:lnTo>
                  <a:pt x="171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527" name="Google Shape;28527;p81"/>
          <p:cNvGrpSpPr/>
          <p:nvPr/>
        </p:nvGrpSpPr>
        <p:grpSpPr>
          <a:xfrm>
            <a:off x="4020925" y="2471367"/>
            <a:ext cx="413123" cy="413124"/>
            <a:chOff x="4020925" y="2471367"/>
            <a:chExt cx="413123" cy="413124"/>
          </a:xfrm>
        </p:grpSpPr>
        <p:sp>
          <p:nvSpPr>
            <p:cNvPr id="28528" name="Google Shape;28528;p81"/>
            <p:cNvSpPr/>
            <p:nvPr/>
          </p:nvSpPr>
          <p:spPr>
            <a:xfrm>
              <a:off x="4020925" y="2497213"/>
              <a:ext cx="413123" cy="387279"/>
            </a:xfrm>
            <a:custGeom>
              <a:avLst/>
              <a:gdLst/>
              <a:ahLst/>
              <a:cxnLst/>
              <a:rect l="l" t="t" r="r" b="b"/>
              <a:pathLst>
                <a:path w="18687" h="17518" extrusionOk="0">
                  <a:moveTo>
                    <a:pt x="14235" y="1"/>
                  </a:moveTo>
                  <a:lnTo>
                    <a:pt x="14235" y="1094"/>
                  </a:lnTo>
                  <a:lnTo>
                    <a:pt x="11789" y="1094"/>
                  </a:lnTo>
                  <a:lnTo>
                    <a:pt x="11625" y="1292"/>
                  </a:lnTo>
                  <a:cubicBezTo>
                    <a:pt x="11508" y="1431"/>
                    <a:pt x="8760" y="4794"/>
                    <a:pt x="8760" y="10401"/>
                  </a:cubicBezTo>
                  <a:lnTo>
                    <a:pt x="8760" y="10949"/>
                  </a:lnTo>
                  <a:lnTo>
                    <a:pt x="14235" y="10949"/>
                  </a:lnTo>
                  <a:lnTo>
                    <a:pt x="14235" y="13376"/>
                  </a:lnTo>
                  <a:lnTo>
                    <a:pt x="1" y="14265"/>
                  </a:lnTo>
                  <a:lnTo>
                    <a:pt x="1" y="14781"/>
                  </a:lnTo>
                  <a:cubicBezTo>
                    <a:pt x="1" y="16290"/>
                    <a:pt x="1230" y="17518"/>
                    <a:pt x="2739" y="17518"/>
                  </a:cubicBezTo>
                  <a:lnTo>
                    <a:pt x="14855" y="17518"/>
                  </a:lnTo>
                  <a:cubicBezTo>
                    <a:pt x="16967" y="17518"/>
                    <a:pt x="18687" y="15798"/>
                    <a:pt x="18687" y="13686"/>
                  </a:cubicBezTo>
                  <a:lnTo>
                    <a:pt x="18687" y="13103"/>
                  </a:lnTo>
                  <a:lnTo>
                    <a:pt x="15329" y="13309"/>
                  </a:lnTo>
                  <a:lnTo>
                    <a:pt x="15329" y="8758"/>
                  </a:lnTo>
                  <a:lnTo>
                    <a:pt x="11499" y="8758"/>
                  </a:lnTo>
                  <a:lnTo>
                    <a:pt x="11499" y="7665"/>
                  </a:lnTo>
                  <a:lnTo>
                    <a:pt x="15331" y="7665"/>
                  </a:lnTo>
                  <a:lnTo>
                    <a:pt x="15331" y="6569"/>
                  </a:lnTo>
                  <a:lnTo>
                    <a:pt x="12045" y="6569"/>
                  </a:lnTo>
                  <a:lnTo>
                    <a:pt x="12045" y="5474"/>
                  </a:lnTo>
                  <a:lnTo>
                    <a:pt x="15331" y="5474"/>
                  </a:lnTo>
                  <a:lnTo>
                    <a:pt x="15331" y="4380"/>
                  </a:lnTo>
                  <a:lnTo>
                    <a:pt x="12592" y="4380"/>
                  </a:lnTo>
                  <a:lnTo>
                    <a:pt x="12592" y="3285"/>
                  </a:lnTo>
                  <a:lnTo>
                    <a:pt x="15331" y="3285"/>
                  </a:lnTo>
                  <a:lnTo>
                    <a:pt x="153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9" name="Google Shape;28529;p81"/>
            <p:cNvSpPr/>
            <p:nvPr/>
          </p:nvSpPr>
          <p:spPr>
            <a:xfrm>
              <a:off x="4045157" y="2471367"/>
              <a:ext cx="169454" cy="315452"/>
            </a:xfrm>
            <a:custGeom>
              <a:avLst/>
              <a:gdLst/>
              <a:ahLst/>
              <a:cxnLst/>
              <a:rect l="l" t="t" r="r" b="b"/>
              <a:pathLst>
                <a:path w="7665" h="14269" extrusionOk="0">
                  <a:moveTo>
                    <a:pt x="5475" y="1"/>
                  </a:moveTo>
                  <a:lnTo>
                    <a:pt x="5475" y="1170"/>
                  </a:lnTo>
                  <a:lnTo>
                    <a:pt x="3029" y="1170"/>
                  </a:lnTo>
                  <a:lnTo>
                    <a:pt x="2865" y="1366"/>
                  </a:lnTo>
                  <a:cubicBezTo>
                    <a:pt x="2748" y="1505"/>
                    <a:pt x="0" y="4868"/>
                    <a:pt x="0" y="10475"/>
                  </a:cubicBezTo>
                  <a:lnTo>
                    <a:pt x="0" y="11023"/>
                  </a:lnTo>
                  <a:lnTo>
                    <a:pt x="5475" y="11023"/>
                  </a:lnTo>
                  <a:lnTo>
                    <a:pt x="5475" y="12118"/>
                  </a:lnTo>
                  <a:lnTo>
                    <a:pt x="1643" y="12118"/>
                  </a:lnTo>
                  <a:cubicBezTo>
                    <a:pt x="736" y="12118"/>
                    <a:pt x="2" y="12854"/>
                    <a:pt x="0" y="13759"/>
                  </a:cubicBezTo>
                  <a:lnTo>
                    <a:pt x="0" y="14269"/>
                  </a:lnTo>
                  <a:lnTo>
                    <a:pt x="7664" y="13790"/>
                  </a:lnTo>
                  <a:lnTo>
                    <a:pt x="7664" y="13759"/>
                  </a:lnTo>
                  <a:cubicBezTo>
                    <a:pt x="7664" y="13047"/>
                    <a:pt x="7206" y="12445"/>
                    <a:pt x="6570" y="12219"/>
                  </a:cubicBezTo>
                  <a:lnTo>
                    <a:pt x="6570" y="8834"/>
                  </a:lnTo>
                  <a:lnTo>
                    <a:pt x="2738" y="8834"/>
                  </a:lnTo>
                  <a:lnTo>
                    <a:pt x="2738" y="7738"/>
                  </a:lnTo>
                  <a:lnTo>
                    <a:pt x="6570" y="7738"/>
                  </a:lnTo>
                  <a:lnTo>
                    <a:pt x="6570" y="6643"/>
                  </a:lnTo>
                  <a:lnTo>
                    <a:pt x="3284" y="6643"/>
                  </a:lnTo>
                  <a:lnTo>
                    <a:pt x="3284" y="5549"/>
                  </a:lnTo>
                  <a:lnTo>
                    <a:pt x="6570" y="5549"/>
                  </a:lnTo>
                  <a:lnTo>
                    <a:pt x="6570" y="4454"/>
                  </a:lnTo>
                  <a:lnTo>
                    <a:pt x="3832" y="4454"/>
                  </a:lnTo>
                  <a:lnTo>
                    <a:pt x="3832" y="3359"/>
                  </a:lnTo>
                  <a:lnTo>
                    <a:pt x="6570" y="3359"/>
                  </a:lnTo>
                  <a:lnTo>
                    <a:pt x="6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30" name="Google Shape;28530;p81"/>
          <p:cNvGrpSpPr/>
          <p:nvPr/>
        </p:nvGrpSpPr>
        <p:grpSpPr>
          <a:xfrm>
            <a:off x="3411004" y="2481161"/>
            <a:ext cx="393491" cy="393532"/>
            <a:chOff x="3411004" y="2481161"/>
            <a:chExt cx="393491" cy="393532"/>
          </a:xfrm>
        </p:grpSpPr>
        <p:sp>
          <p:nvSpPr>
            <p:cNvPr id="28531" name="Google Shape;28531;p81"/>
            <p:cNvSpPr/>
            <p:nvPr/>
          </p:nvSpPr>
          <p:spPr>
            <a:xfrm>
              <a:off x="3411004" y="2782439"/>
              <a:ext cx="393491" cy="92255"/>
            </a:xfrm>
            <a:custGeom>
              <a:avLst/>
              <a:gdLst/>
              <a:ahLst/>
              <a:cxnLst/>
              <a:rect l="l" t="t" r="r" b="b"/>
              <a:pathLst>
                <a:path w="17799" h="4173" extrusionOk="0">
                  <a:moveTo>
                    <a:pt x="4728" y="1"/>
                  </a:moveTo>
                  <a:cubicBezTo>
                    <a:pt x="3447" y="1"/>
                    <a:pt x="2386" y="928"/>
                    <a:pt x="2167" y="2147"/>
                  </a:cubicBezTo>
                  <a:cubicBezTo>
                    <a:pt x="1685" y="2266"/>
                    <a:pt x="1415" y="2554"/>
                    <a:pt x="1210" y="2781"/>
                  </a:cubicBezTo>
                  <a:cubicBezTo>
                    <a:pt x="1001" y="3012"/>
                    <a:pt x="896" y="3129"/>
                    <a:pt x="556" y="3129"/>
                  </a:cubicBezTo>
                  <a:lnTo>
                    <a:pt x="0" y="3129"/>
                  </a:lnTo>
                  <a:lnTo>
                    <a:pt x="0" y="4173"/>
                  </a:lnTo>
                  <a:lnTo>
                    <a:pt x="556" y="4173"/>
                  </a:lnTo>
                  <a:cubicBezTo>
                    <a:pt x="1362" y="4173"/>
                    <a:pt x="1723" y="3771"/>
                    <a:pt x="1986" y="3478"/>
                  </a:cubicBezTo>
                  <a:cubicBezTo>
                    <a:pt x="2196" y="3245"/>
                    <a:pt x="2301" y="3129"/>
                    <a:pt x="2641" y="3129"/>
                  </a:cubicBezTo>
                  <a:cubicBezTo>
                    <a:pt x="2983" y="3129"/>
                    <a:pt x="3088" y="3245"/>
                    <a:pt x="3297" y="3478"/>
                  </a:cubicBezTo>
                  <a:cubicBezTo>
                    <a:pt x="3561" y="3771"/>
                    <a:pt x="3922" y="4173"/>
                    <a:pt x="4728" y="4173"/>
                  </a:cubicBezTo>
                  <a:cubicBezTo>
                    <a:pt x="5533" y="4173"/>
                    <a:pt x="5895" y="3771"/>
                    <a:pt x="6157" y="3478"/>
                  </a:cubicBezTo>
                  <a:cubicBezTo>
                    <a:pt x="6366" y="3245"/>
                    <a:pt x="6472" y="3129"/>
                    <a:pt x="6813" y="3129"/>
                  </a:cubicBezTo>
                  <a:cubicBezTo>
                    <a:pt x="7155" y="3129"/>
                    <a:pt x="7259" y="3245"/>
                    <a:pt x="7468" y="3478"/>
                  </a:cubicBezTo>
                  <a:cubicBezTo>
                    <a:pt x="7731" y="3771"/>
                    <a:pt x="8092" y="4173"/>
                    <a:pt x="8898" y="4173"/>
                  </a:cubicBezTo>
                  <a:cubicBezTo>
                    <a:pt x="9705" y="4173"/>
                    <a:pt x="10066" y="3771"/>
                    <a:pt x="10329" y="3478"/>
                  </a:cubicBezTo>
                  <a:cubicBezTo>
                    <a:pt x="10538" y="3245"/>
                    <a:pt x="10644" y="3129"/>
                    <a:pt x="10985" y="3129"/>
                  </a:cubicBezTo>
                  <a:cubicBezTo>
                    <a:pt x="11325" y="3129"/>
                    <a:pt x="11431" y="3245"/>
                    <a:pt x="11640" y="3478"/>
                  </a:cubicBezTo>
                  <a:cubicBezTo>
                    <a:pt x="11903" y="3771"/>
                    <a:pt x="12264" y="4173"/>
                    <a:pt x="13071" y="4173"/>
                  </a:cubicBezTo>
                  <a:cubicBezTo>
                    <a:pt x="13877" y="4173"/>
                    <a:pt x="14238" y="3771"/>
                    <a:pt x="14501" y="3478"/>
                  </a:cubicBezTo>
                  <a:cubicBezTo>
                    <a:pt x="14710" y="3245"/>
                    <a:pt x="14816" y="3129"/>
                    <a:pt x="15156" y="3129"/>
                  </a:cubicBezTo>
                  <a:cubicBezTo>
                    <a:pt x="15498" y="3129"/>
                    <a:pt x="15603" y="3245"/>
                    <a:pt x="15812" y="3478"/>
                  </a:cubicBezTo>
                  <a:cubicBezTo>
                    <a:pt x="16076" y="3771"/>
                    <a:pt x="16436" y="4173"/>
                    <a:pt x="17243" y="4173"/>
                  </a:cubicBezTo>
                  <a:lnTo>
                    <a:pt x="17798" y="4173"/>
                  </a:lnTo>
                  <a:lnTo>
                    <a:pt x="17798" y="3129"/>
                  </a:lnTo>
                  <a:lnTo>
                    <a:pt x="17243" y="3129"/>
                  </a:lnTo>
                  <a:cubicBezTo>
                    <a:pt x="16901" y="3129"/>
                    <a:pt x="16796" y="3012"/>
                    <a:pt x="16587" y="2781"/>
                  </a:cubicBezTo>
                  <a:cubicBezTo>
                    <a:pt x="16382" y="2554"/>
                    <a:pt x="16112" y="2266"/>
                    <a:pt x="15630" y="2147"/>
                  </a:cubicBezTo>
                  <a:cubicBezTo>
                    <a:pt x="15411" y="930"/>
                    <a:pt x="14350" y="1"/>
                    <a:pt x="13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2" name="Google Shape;28532;p81"/>
            <p:cNvSpPr/>
            <p:nvPr/>
          </p:nvSpPr>
          <p:spPr>
            <a:xfrm>
              <a:off x="3503950" y="2598007"/>
              <a:ext cx="207545" cy="92255"/>
            </a:xfrm>
            <a:custGeom>
              <a:avLst/>
              <a:gdLst/>
              <a:ahLst/>
              <a:cxnLst/>
              <a:rect l="l" t="t" r="r" b="b"/>
              <a:pathLst>
                <a:path w="9388" h="4173" extrusionOk="0">
                  <a:moveTo>
                    <a:pt x="0" y="0"/>
                  </a:moveTo>
                  <a:lnTo>
                    <a:pt x="0" y="4172"/>
                  </a:lnTo>
                  <a:lnTo>
                    <a:pt x="2087" y="4172"/>
                  </a:lnTo>
                  <a:lnTo>
                    <a:pt x="2087" y="3128"/>
                  </a:lnTo>
                  <a:lnTo>
                    <a:pt x="3131" y="3128"/>
                  </a:lnTo>
                  <a:lnTo>
                    <a:pt x="3131" y="4172"/>
                  </a:lnTo>
                  <a:lnTo>
                    <a:pt x="4174" y="4172"/>
                  </a:lnTo>
                  <a:lnTo>
                    <a:pt x="4174" y="3128"/>
                  </a:lnTo>
                  <a:lnTo>
                    <a:pt x="5217" y="3128"/>
                  </a:lnTo>
                  <a:lnTo>
                    <a:pt x="5217" y="4172"/>
                  </a:lnTo>
                  <a:lnTo>
                    <a:pt x="6259" y="4172"/>
                  </a:lnTo>
                  <a:lnTo>
                    <a:pt x="6259" y="3128"/>
                  </a:lnTo>
                  <a:lnTo>
                    <a:pt x="7302" y="3128"/>
                  </a:lnTo>
                  <a:lnTo>
                    <a:pt x="7302" y="4172"/>
                  </a:lnTo>
                  <a:lnTo>
                    <a:pt x="9387" y="4172"/>
                  </a:lnTo>
                  <a:lnTo>
                    <a:pt x="9387" y="0"/>
                  </a:lnTo>
                  <a:lnTo>
                    <a:pt x="8345" y="0"/>
                  </a:lnTo>
                  <a:lnTo>
                    <a:pt x="8345" y="1043"/>
                  </a:lnTo>
                  <a:lnTo>
                    <a:pt x="1044" y="1043"/>
                  </a:lnTo>
                  <a:lnTo>
                    <a:pt x="10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3" name="Google Shape;28533;p81"/>
            <p:cNvSpPr/>
            <p:nvPr/>
          </p:nvSpPr>
          <p:spPr>
            <a:xfrm>
              <a:off x="3503950" y="2713260"/>
              <a:ext cx="207545" cy="47310"/>
            </a:xfrm>
            <a:custGeom>
              <a:avLst/>
              <a:gdLst/>
              <a:ahLst/>
              <a:cxnLst/>
              <a:rect l="l" t="t" r="r" b="b"/>
              <a:pathLst>
                <a:path w="9388" h="2140" extrusionOk="0">
                  <a:moveTo>
                    <a:pt x="0" y="0"/>
                  </a:moveTo>
                  <a:lnTo>
                    <a:pt x="0" y="2140"/>
                  </a:lnTo>
                  <a:cubicBezTo>
                    <a:pt x="173" y="2114"/>
                    <a:pt x="344" y="2087"/>
                    <a:pt x="522" y="2087"/>
                  </a:cubicBezTo>
                  <a:lnTo>
                    <a:pt x="2087" y="2087"/>
                  </a:lnTo>
                  <a:lnTo>
                    <a:pt x="2087" y="1045"/>
                  </a:lnTo>
                  <a:lnTo>
                    <a:pt x="3131" y="1045"/>
                  </a:lnTo>
                  <a:lnTo>
                    <a:pt x="3131" y="2087"/>
                  </a:lnTo>
                  <a:lnTo>
                    <a:pt x="4174" y="2087"/>
                  </a:lnTo>
                  <a:lnTo>
                    <a:pt x="4174" y="1045"/>
                  </a:lnTo>
                  <a:lnTo>
                    <a:pt x="5217" y="1045"/>
                  </a:lnTo>
                  <a:lnTo>
                    <a:pt x="5217" y="2087"/>
                  </a:lnTo>
                  <a:lnTo>
                    <a:pt x="6259" y="2087"/>
                  </a:lnTo>
                  <a:lnTo>
                    <a:pt x="6259" y="1045"/>
                  </a:lnTo>
                  <a:lnTo>
                    <a:pt x="7302" y="1045"/>
                  </a:lnTo>
                  <a:lnTo>
                    <a:pt x="7302" y="2087"/>
                  </a:lnTo>
                  <a:lnTo>
                    <a:pt x="8867" y="2087"/>
                  </a:lnTo>
                  <a:cubicBezTo>
                    <a:pt x="9044" y="2087"/>
                    <a:pt x="9215" y="2114"/>
                    <a:pt x="9387" y="2140"/>
                  </a:cubicBezTo>
                  <a:lnTo>
                    <a:pt x="93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4" name="Google Shape;28534;p81"/>
            <p:cNvSpPr/>
            <p:nvPr/>
          </p:nvSpPr>
          <p:spPr>
            <a:xfrm>
              <a:off x="3527032" y="2481161"/>
              <a:ext cx="161407" cy="47664"/>
            </a:xfrm>
            <a:custGeom>
              <a:avLst/>
              <a:gdLst/>
              <a:ahLst/>
              <a:cxnLst/>
              <a:rect l="l" t="t" r="r" b="b"/>
              <a:pathLst>
                <a:path w="7301" h="2156" extrusionOk="0">
                  <a:moveTo>
                    <a:pt x="0" y="0"/>
                  </a:moveTo>
                  <a:lnTo>
                    <a:pt x="0" y="591"/>
                  </a:lnTo>
                  <a:cubicBezTo>
                    <a:pt x="0" y="1269"/>
                    <a:pt x="436" y="1844"/>
                    <a:pt x="1043" y="2060"/>
                  </a:cubicBezTo>
                  <a:lnTo>
                    <a:pt x="1043" y="2156"/>
                  </a:lnTo>
                  <a:lnTo>
                    <a:pt x="6258" y="2156"/>
                  </a:lnTo>
                  <a:lnTo>
                    <a:pt x="6258" y="2060"/>
                  </a:lnTo>
                  <a:cubicBezTo>
                    <a:pt x="6863" y="1844"/>
                    <a:pt x="7301" y="1269"/>
                    <a:pt x="7301" y="591"/>
                  </a:cubicBezTo>
                  <a:lnTo>
                    <a:pt x="7301" y="0"/>
                  </a:lnTo>
                  <a:lnTo>
                    <a:pt x="6258" y="0"/>
                  </a:lnTo>
                  <a:lnTo>
                    <a:pt x="6258" y="591"/>
                  </a:lnTo>
                  <a:cubicBezTo>
                    <a:pt x="6258" y="848"/>
                    <a:pt x="6069" y="1052"/>
                    <a:pt x="5825" y="1095"/>
                  </a:cubicBezTo>
                  <a:lnTo>
                    <a:pt x="3650" y="0"/>
                  </a:lnTo>
                  <a:lnTo>
                    <a:pt x="1477" y="1095"/>
                  </a:lnTo>
                  <a:cubicBezTo>
                    <a:pt x="1233" y="1052"/>
                    <a:pt x="1043" y="848"/>
                    <a:pt x="1043" y="591"/>
                  </a:cubicBezTo>
                  <a:lnTo>
                    <a:pt x="10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5" name="Google Shape;28535;p81"/>
            <p:cNvSpPr/>
            <p:nvPr/>
          </p:nvSpPr>
          <p:spPr>
            <a:xfrm>
              <a:off x="3550092" y="2551866"/>
              <a:ext cx="115291" cy="46160"/>
            </a:xfrm>
            <a:custGeom>
              <a:avLst/>
              <a:gdLst/>
              <a:ahLst/>
              <a:cxnLst/>
              <a:rect l="l" t="t" r="r" b="b"/>
              <a:pathLst>
                <a:path w="5215" h="2088" extrusionOk="0">
                  <a:moveTo>
                    <a:pt x="0" y="0"/>
                  </a:moveTo>
                  <a:lnTo>
                    <a:pt x="0" y="2087"/>
                  </a:lnTo>
                  <a:lnTo>
                    <a:pt x="2085" y="2087"/>
                  </a:lnTo>
                  <a:lnTo>
                    <a:pt x="2085" y="1043"/>
                  </a:lnTo>
                  <a:lnTo>
                    <a:pt x="3128" y="1043"/>
                  </a:lnTo>
                  <a:lnTo>
                    <a:pt x="3128" y="2087"/>
                  </a:lnTo>
                  <a:lnTo>
                    <a:pt x="5215" y="2087"/>
                  </a:lnTo>
                  <a:lnTo>
                    <a:pt x="52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36" name="Google Shape;28536;p81"/>
          <p:cNvGrpSpPr/>
          <p:nvPr/>
        </p:nvGrpSpPr>
        <p:grpSpPr>
          <a:xfrm>
            <a:off x="2742007" y="2481161"/>
            <a:ext cx="393510" cy="393533"/>
            <a:chOff x="2742007" y="2481161"/>
            <a:chExt cx="393510" cy="393533"/>
          </a:xfrm>
        </p:grpSpPr>
        <p:sp>
          <p:nvSpPr>
            <p:cNvPr id="28537" name="Google Shape;28537;p81"/>
            <p:cNvSpPr/>
            <p:nvPr/>
          </p:nvSpPr>
          <p:spPr>
            <a:xfrm>
              <a:off x="2828232" y="2805498"/>
              <a:ext cx="221031" cy="69196"/>
            </a:xfrm>
            <a:custGeom>
              <a:avLst/>
              <a:gdLst/>
              <a:ahLst/>
              <a:cxnLst/>
              <a:rect l="l" t="t" r="r" b="b"/>
              <a:pathLst>
                <a:path w="9998" h="3130" extrusionOk="0">
                  <a:moveTo>
                    <a:pt x="3129" y="0"/>
                  </a:moveTo>
                  <a:lnTo>
                    <a:pt x="1" y="3130"/>
                  </a:lnTo>
                  <a:lnTo>
                    <a:pt x="9998" y="3130"/>
                  </a:lnTo>
                  <a:lnTo>
                    <a:pt x="68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8" name="Google Shape;28538;p81"/>
            <p:cNvSpPr/>
            <p:nvPr/>
          </p:nvSpPr>
          <p:spPr>
            <a:xfrm>
              <a:off x="3012688" y="2805498"/>
              <a:ext cx="122829" cy="69196"/>
            </a:xfrm>
            <a:custGeom>
              <a:avLst/>
              <a:gdLst/>
              <a:ahLst/>
              <a:cxnLst/>
              <a:rect l="l" t="t" r="r" b="b"/>
              <a:pathLst>
                <a:path w="5556" h="3130" extrusionOk="0">
                  <a:moveTo>
                    <a:pt x="1" y="0"/>
                  </a:moveTo>
                  <a:lnTo>
                    <a:pt x="3130" y="3130"/>
                  </a:lnTo>
                  <a:lnTo>
                    <a:pt x="5556" y="3130"/>
                  </a:lnTo>
                  <a:lnTo>
                    <a:pt x="55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9" name="Google Shape;28539;p81"/>
            <p:cNvSpPr/>
            <p:nvPr/>
          </p:nvSpPr>
          <p:spPr>
            <a:xfrm>
              <a:off x="2742007" y="2805498"/>
              <a:ext cx="122785" cy="69196"/>
            </a:xfrm>
            <a:custGeom>
              <a:avLst/>
              <a:gdLst/>
              <a:ahLst/>
              <a:cxnLst/>
              <a:rect l="l" t="t" r="r" b="b"/>
              <a:pathLst>
                <a:path w="5554" h="3130" extrusionOk="0">
                  <a:moveTo>
                    <a:pt x="0" y="0"/>
                  </a:moveTo>
                  <a:lnTo>
                    <a:pt x="0" y="3130"/>
                  </a:lnTo>
                  <a:lnTo>
                    <a:pt x="2426" y="3130"/>
                  </a:lnTo>
                  <a:lnTo>
                    <a:pt x="55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0" name="Google Shape;28540;p81"/>
            <p:cNvSpPr/>
            <p:nvPr/>
          </p:nvSpPr>
          <p:spPr>
            <a:xfrm>
              <a:off x="2811938" y="2688675"/>
              <a:ext cx="253639" cy="93780"/>
            </a:xfrm>
            <a:custGeom>
              <a:avLst/>
              <a:gdLst/>
              <a:ahLst/>
              <a:cxnLst/>
              <a:rect l="l" t="t" r="r" b="b"/>
              <a:pathLst>
                <a:path w="11473" h="4242" extrusionOk="0">
                  <a:moveTo>
                    <a:pt x="0" y="1"/>
                  </a:moveTo>
                  <a:lnTo>
                    <a:pt x="0" y="4242"/>
                  </a:lnTo>
                  <a:lnTo>
                    <a:pt x="3128" y="4242"/>
                  </a:lnTo>
                  <a:lnTo>
                    <a:pt x="3128" y="2157"/>
                  </a:lnTo>
                  <a:lnTo>
                    <a:pt x="8343" y="2157"/>
                  </a:lnTo>
                  <a:lnTo>
                    <a:pt x="8343" y="4242"/>
                  </a:lnTo>
                  <a:lnTo>
                    <a:pt x="11473" y="4242"/>
                  </a:lnTo>
                  <a:lnTo>
                    <a:pt x="114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1" name="Google Shape;28541;p81"/>
            <p:cNvSpPr/>
            <p:nvPr/>
          </p:nvSpPr>
          <p:spPr>
            <a:xfrm>
              <a:off x="2984831" y="2596437"/>
              <a:ext cx="57678" cy="69174"/>
            </a:xfrm>
            <a:custGeom>
              <a:avLst/>
              <a:gdLst/>
              <a:ahLst/>
              <a:cxnLst/>
              <a:rect l="l" t="t" r="r" b="b"/>
              <a:pathLst>
                <a:path w="2609" h="3129" extrusionOk="0">
                  <a:moveTo>
                    <a:pt x="1" y="1"/>
                  </a:moveTo>
                  <a:cubicBezTo>
                    <a:pt x="697" y="927"/>
                    <a:pt x="697" y="2203"/>
                    <a:pt x="1" y="3129"/>
                  </a:cubicBezTo>
                  <a:lnTo>
                    <a:pt x="2608" y="3129"/>
                  </a:lnTo>
                  <a:lnTo>
                    <a:pt x="26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2" name="Google Shape;28542;p81"/>
            <p:cNvSpPr/>
            <p:nvPr/>
          </p:nvSpPr>
          <p:spPr>
            <a:xfrm>
              <a:off x="2901413" y="2596437"/>
              <a:ext cx="71938" cy="69196"/>
            </a:xfrm>
            <a:custGeom>
              <a:avLst/>
              <a:gdLst/>
              <a:ahLst/>
              <a:cxnLst/>
              <a:rect l="l" t="t" r="r" b="b"/>
              <a:pathLst>
                <a:path w="3254" h="3130" extrusionOk="0">
                  <a:moveTo>
                    <a:pt x="1689" y="1"/>
                  </a:moveTo>
                  <a:cubicBezTo>
                    <a:pt x="1056" y="1"/>
                    <a:pt x="486" y="382"/>
                    <a:pt x="244" y="967"/>
                  </a:cubicBezTo>
                  <a:cubicBezTo>
                    <a:pt x="1" y="1551"/>
                    <a:pt x="135" y="2223"/>
                    <a:pt x="582" y="2671"/>
                  </a:cubicBezTo>
                  <a:cubicBezTo>
                    <a:pt x="882" y="2971"/>
                    <a:pt x="1282" y="3129"/>
                    <a:pt x="1689" y="3129"/>
                  </a:cubicBezTo>
                  <a:cubicBezTo>
                    <a:pt x="1891" y="3129"/>
                    <a:pt x="2094" y="3090"/>
                    <a:pt x="2287" y="3011"/>
                  </a:cubicBezTo>
                  <a:cubicBezTo>
                    <a:pt x="2872" y="2768"/>
                    <a:pt x="3253" y="2198"/>
                    <a:pt x="3253" y="1566"/>
                  </a:cubicBezTo>
                  <a:cubicBezTo>
                    <a:pt x="3253" y="700"/>
                    <a:pt x="2552" y="1"/>
                    <a:pt x="16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3" name="Google Shape;28543;p81"/>
            <p:cNvSpPr/>
            <p:nvPr/>
          </p:nvSpPr>
          <p:spPr>
            <a:xfrm>
              <a:off x="2834976" y="2596437"/>
              <a:ext cx="57701" cy="69174"/>
            </a:xfrm>
            <a:custGeom>
              <a:avLst/>
              <a:gdLst/>
              <a:ahLst/>
              <a:cxnLst/>
              <a:rect l="l" t="t" r="r" b="b"/>
              <a:pathLst>
                <a:path w="2610" h="3129" extrusionOk="0">
                  <a:moveTo>
                    <a:pt x="1" y="1"/>
                  </a:moveTo>
                  <a:lnTo>
                    <a:pt x="1" y="3129"/>
                  </a:lnTo>
                  <a:lnTo>
                    <a:pt x="2610" y="3129"/>
                  </a:lnTo>
                  <a:cubicBezTo>
                    <a:pt x="1912" y="2203"/>
                    <a:pt x="1912" y="927"/>
                    <a:pt x="26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4" name="Google Shape;28544;p81"/>
            <p:cNvSpPr/>
            <p:nvPr/>
          </p:nvSpPr>
          <p:spPr>
            <a:xfrm>
              <a:off x="2765797" y="2481161"/>
              <a:ext cx="345850" cy="92255"/>
            </a:xfrm>
            <a:custGeom>
              <a:avLst/>
              <a:gdLst/>
              <a:ahLst/>
              <a:cxnLst/>
              <a:rect l="l" t="t" r="r" b="b"/>
              <a:pathLst>
                <a:path w="15644" h="4173" extrusionOk="0">
                  <a:moveTo>
                    <a:pt x="2087" y="0"/>
                  </a:moveTo>
                  <a:lnTo>
                    <a:pt x="2087" y="522"/>
                  </a:lnTo>
                  <a:cubicBezTo>
                    <a:pt x="2087" y="1017"/>
                    <a:pt x="2322" y="1482"/>
                    <a:pt x="2720" y="1777"/>
                  </a:cubicBezTo>
                  <a:lnTo>
                    <a:pt x="1520" y="3126"/>
                  </a:lnTo>
                  <a:cubicBezTo>
                    <a:pt x="1251" y="3102"/>
                    <a:pt x="1045" y="2877"/>
                    <a:pt x="1045" y="2607"/>
                  </a:cubicBezTo>
                  <a:lnTo>
                    <a:pt x="1045" y="2087"/>
                  </a:lnTo>
                  <a:lnTo>
                    <a:pt x="0" y="2087"/>
                  </a:lnTo>
                  <a:lnTo>
                    <a:pt x="0" y="2607"/>
                  </a:lnTo>
                  <a:cubicBezTo>
                    <a:pt x="0" y="3444"/>
                    <a:pt x="679" y="4172"/>
                    <a:pt x="1565" y="4172"/>
                  </a:cubicBezTo>
                  <a:lnTo>
                    <a:pt x="14080" y="4172"/>
                  </a:lnTo>
                  <a:cubicBezTo>
                    <a:pt x="15006" y="4172"/>
                    <a:pt x="15643" y="3404"/>
                    <a:pt x="15643" y="2607"/>
                  </a:cubicBezTo>
                  <a:lnTo>
                    <a:pt x="15643" y="2085"/>
                  </a:lnTo>
                  <a:lnTo>
                    <a:pt x="14601" y="2085"/>
                  </a:lnTo>
                  <a:lnTo>
                    <a:pt x="14601" y="2607"/>
                  </a:lnTo>
                  <a:cubicBezTo>
                    <a:pt x="14601" y="2877"/>
                    <a:pt x="14395" y="3102"/>
                    <a:pt x="14125" y="3126"/>
                  </a:cubicBezTo>
                  <a:lnTo>
                    <a:pt x="12926" y="1777"/>
                  </a:lnTo>
                  <a:cubicBezTo>
                    <a:pt x="13323" y="1482"/>
                    <a:pt x="13558" y="1016"/>
                    <a:pt x="13558" y="521"/>
                  </a:cubicBezTo>
                  <a:lnTo>
                    <a:pt x="13558" y="0"/>
                  </a:lnTo>
                  <a:lnTo>
                    <a:pt x="12515" y="0"/>
                  </a:lnTo>
                  <a:lnTo>
                    <a:pt x="12515" y="522"/>
                  </a:lnTo>
                  <a:cubicBezTo>
                    <a:pt x="12515" y="810"/>
                    <a:pt x="12282" y="1043"/>
                    <a:pt x="11993" y="1043"/>
                  </a:cubicBezTo>
                  <a:lnTo>
                    <a:pt x="8345" y="1043"/>
                  </a:lnTo>
                  <a:lnTo>
                    <a:pt x="8345" y="0"/>
                  </a:lnTo>
                  <a:lnTo>
                    <a:pt x="7302" y="0"/>
                  </a:lnTo>
                  <a:lnTo>
                    <a:pt x="7302" y="1043"/>
                  </a:lnTo>
                  <a:lnTo>
                    <a:pt x="3652" y="1043"/>
                  </a:lnTo>
                  <a:cubicBezTo>
                    <a:pt x="3363" y="1043"/>
                    <a:pt x="3130" y="810"/>
                    <a:pt x="3130" y="522"/>
                  </a:cubicBezTo>
                  <a:lnTo>
                    <a:pt x="31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45" name="Google Shape;28545;p81"/>
          <p:cNvGrpSpPr/>
          <p:nvPr/>
        </p:nvGrpSpPr>
        <p:grpSpPr>
          <a:xfrm>
            <a:off x="2069053" y="2530928"/>
            <a:ext cx="440762" cy="278382"/>
            <a:chOff x="2069053" y="2530928"/>
            <a:chExt cx="440762" cy="278382"/>
          </a:xfrm>
        </p:grpSpPr>
        <p:sp>
          <p:nvSpPr>
            <p:cNvPr id="28546" name="Google Shape;28546;p81"/>
            <p:cNvSpPr/>
            <p:nvPr/>
          </p:nvSpPr>
          <p:spPr>
            <a:xfrm>
              <a:off x="2073011" y="2606408"/>
              <a:ext cx="432865" cy="202903"/>
            </a:xfrm>
            <a:custGeom>
              <a:avLst/>
              <a:gdLst/>
              <a:ahLst/>
              <a:cxnLst/>
              <a:rect l="l" t="t" r="r" b="b"/>
              <a:pathLst>
                <a:path w="19580" h="9178" extrusionOk="0">
                  <a:moveTo>
                    <a:pt x="5871" y="2550"/>
                  </a:moveTo>
                  <a:lnTo>
                    <a:pt x="6826" y="3187"/>
                  </a:lnTo>
                  <a:lnTo>
                    <a:pt x="4530" y="6628"/>
                  </a:lnTo>
                  <a:lnTo>
                    <a:pt x="3577" y="5992"/>
                  </a:lnTo>
                  <a:lnTo>
                    <a:pt x="5871" y="2550"/>
                  </a:lnTo>
                  <a:close/>
                  <a:moveTo>
                    <a:pt x="10285" y="2550"/>
                  </a:moveTo>
                  <a:lnTo>
                    <a:pt x="11238" y="3187"/>
                  </a:lnTo>
                  <a:lnTo>
                    <a:pt x="8943" y="6628"/>
                  </a:lnTo>
                  <a:lnTo>
                    <a:pt x="7989" y="5992"/>
                  </a:lnTo>
                  <a:lnTo>
                    <a:pt x="10285" y="2550"/>
                  </a:lnTo>
                  <a:close/>
                  <a:moveTo>
                    <a:pt x="14696" y="2550"/>
                  </a:moveTo>
                  <a:lnTo>
                    <a:pt x="15651" y="3187"/>
                  </a:lnTo>
                  <a:lnTo>
                    <a:pt x="13355" y="6628"/>
                  </a:lnTo>
                  <a:lnTo>
                    <a:pt x="12400" y="5992"/>
                  </a:lnTo>
                  <a:lnTo>
                    <a:pt x="14696" y="2550"/>
                  </a:lnTo>
                  <a:close/>
                  <a:moveTo>
                    <a:pt x="6311" y="0"/>
                  </a:moveTo>
                  <a:cubicBezTo>
                    <a:pt x="4134" y="0"/>
                    <a:pt x="2009" y="1139"/>
                    <a:pt x="848" y="3152"/>
                  </a:cubicBezTo>
                  <a:cubicBezTo>
                    <a:pt x="293" y="4094"/>
                    <a:pt x="0" y="5186"/>
                    <a:pt x="0" y="6310"/>
                  </a:cubicBezTo>
                  <a:cubicBezTo>
                    <a:pt x="0" y="7891"/>
                    <a:pt x="1287" y="9178"/>
                    <a:pt x="2868" y="9178"/>
                  </a:cubicBezTo>
                  <a:lnTo>
                    <a:pt x="16711" y="9178"/>
                  </a:lnTo>
                  <a:cubicBezTo>
                    <a:pt x="18292" y="9178"/>
                    <a:pt x="19579" y="7891"/>
                    <a:pt x="19579" y="6310"/>
                  </a:cubicBezTo>
                  <a:cubicBezTo>
                    <a:pt x="19579" y="5186"/>
                    <a:pt x="19287" y="4094"/>
                    <a:pt x="18734" y="3155"/>
                  </a:cubicBezTo>
                  <a:cubicBezTo>
                    <a:pt x="17607" y="1202"/>
                    <a:pt x="15523" y="0"/>
                    <a:pt x="13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7" name="Google Shape;28547;p81"/>
            <p:cNvSpPr/>
            <p:nvPr/>
          </p:nvSpPr>
          <p:spPr>
            <a:xfrm>
              <a:off x="2469204" y="2591860"/>
              <a:ext cx="40611" cy="64996"/>
            </a:xfrm>
            <a:custGeom>
              <a:avLst/>
              <a:gdLst/>
              <a:ahLst/>
              <a:cxnLst/>
              <a:rect l="l" t="t" r="r" b="b"/>
              <a:pathLst>
                <a:path w="1837" h="2940" extrusionOk="0">
                  <a:moveTo>
                    <a:pt x="390" y="0"/>
                  </a:moveTo>
                  <a:cubicBezTo>
                    <a:pt x="343" y="222"/>
                    <a:pt x="294" y="446"/>
                    <a:pt x="217" y="660"/>
                  </a:cubicBezTo>
                  <a:cubicBezTo>
                    <a:pt x="155" y="831"/>
                    <a:pt x="81" y="998"/>
                    <a:pt x="0" y="1161"/>
                  </a:cubicBezTo>
                  <a:cubicBezTo>
                    <a:pt x="626" y="1664"/>
                    <a:pt x="1166" y="2266"/>
                    <a:pt x="1600" y="2940"/>
                  </a:cubicBezTo>
                  <a:cubicBezTo>
                    <a:pt x="1836" y="1805"/>
                    <a:pt x="1357" y="641"/>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8" name="Google Shape;28548;p81"/>
            <p:cNvSpPr/>
            <p:nvPr/>
          </p:nvSpPr>
          <p:spPr>
            <a:xfrm>
              <a:off x="2354083" y="2555668"/>
              <a:ext cx="101120" cy="47332"/>
            </a:xfrm>
            <a:custGeom>
              <a:avLst/>
              <a:gdLst/>
              <a:ahLst/>
              <a:cxnLst/>
              <a:rect l="l" t="t" r="r" b="b"/>
              <a:pathLst>
                <a:path w="4574" h="2141" extrusionOk="0">
                  <a:moveTo>
                    <a:pt x="2806" y="1"/>
                  </a:moveTo>
                  <a:cubicBezTo>
                    <a:pt x="1757" y="1"/>
                    <a:pt x="749" y="412"/>
                    <a:pt x="0" y="1149"/>
                  </a:cubicBezTo>
                  <a:lnTo>
                    <a:pt x="518" y="1149"/>
                  </a:lnTo>
                  <a:cubicBezTo>
                    <a:pt x="1479" y="1149"/>
                    <a:pt x="2430" y="1331"/>
                    <a:pt x="3325" y="1682"/>
                  </a:cubicBezTo>
                  <a:cubicBezTo>
                    <a:pt x="3644" y="1808"/>
                    <a:pt x="3947" y="1971"/>
                    <a:pt x="4246" y="2140"/>
                  </a:cubicBezTo>
                  <a:cubicBezTo>
                    <a:pt x="4278" y="2064"/>
                    <a:pt x="4316" y="1992"/>
                    <a:pt x="4343" y="1914"/>
                  </a:cubicBezTo>
                  <a:cubicBezTo>
                    <a:pt x="4495" y="1484"/>
                    <a:pt x="4573" y="1031"/>
                    <a:pt x="4572" y="574"/>
                  </a:cubicBezTo>
                  <a:lnTo>
                    <a:pt x="4572" y="1"/>
                  </a:lnTo>
                  <a:lnTo>
                    <a:pt x="2812" y="1"/>
                  </a:lnTo>
                  <a:cubicBezTo>
                    <a:pt x="2810" y="1"/>
                    <a:pt x="2808" y="1"/>
                    <a:pt x="28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9" name="Google Shape;28549;p81"/>
            <p:cNvSpPr/>
            <p:nvPr/>
          </p:nvSpPr>
          <p:spPr>
            <a:xfrm>
              <a:off x="2215724" y="2530928"/>
              <a:ext cx="147435" cy="50140"/>
            </a:xfrm>
            <a:custGeom>
              <a:avLst/>
              <a:gdLst/>
              <a:ahLst/>
              <a:cxnLst/>
              <a:rect l="l" t="t" r="r" b="b"/>
              <a:pathLst>
                <a:path w="6669" h="2268" extrusionOk="0">
                  <a:moveTo>
                    <a:pt x="3335" y="0"/>
                  </a:moveTo>
                  <a:cubicBezTo>
                    <a:pt x="2635" y="0"/>
                    <a:pt x="1936" y="237"/>
                    <a:pt x="1417" y="709"/>
                  </a:cubicBezTo>
                  <a:cubicBezTo>
                    <a:pt x="1117" y="606"/>
                    <a:pt x="803" y="554"/>
                    <a:pt x="488" y="554"/>
                  </a:cubicBezTo>
                  <a:cubicBezTo>
                    <a:pt x="325" y="554"/>
                    <a:pt x="162" y="568"/>
                    <a:pt x="1" y="596"/>
                  </a:cubicBezTo>
                  <a:cubicBezTo>
                    <a:pt x="758" y="995"/>
                    <a:pt x="1388" y="1572"/>
                    <a:pt x="1864" y="2268"/>
                  </a:cubicBezTo>
                  <a:lnTo>
                    <a:pt x="4805" y="2268"/>
                  </a:lnTo>
                  <a:cubicBezTo>
                    <a:pt x="5281" y="1572"/>
                    <a:pt x="5910" y="995"/>
                    <a:pt x="6669" y="596"/>
                  </a:cubicBezTo>
                  <a:cubicBezTo>
                    <a:pt x="6507" y="568"/>
                    <a:pt x="6344" y="554"/>
                    <a:pt x="6181" y="554"/>
                  </a:cubicBezTo>
                  <a:cubicBezTo>
                    <a:pt x="5866" y="554"/>
                    <a:pt x="5552" y="606"/>
                    <a:pt x="5252" y="709"/>
                  </a:cubicBezTo>
                  <a:cubicBezTo>
                    <a:pt x="4733" y="237"/>
                    <a:pt x="4034" y="0"/>
                    <a:pt x="3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0" name="Google Shape;28550;p81"/>
            <p:cNvSpPr/>
            <p:nvPr/>
          </p:nvSpPr>
          <p:spPr>
            <a:xfrm>
              <a:off x="2123707" y="2555668"/>
              <a:ext cx="101120" cy="47332"/>
            </a:xfrm>
            <a:custGeom>
              <a:avLst/>
              <a:gdLst/>
              <a:ahLst/>
              <a:cxnLst/>
              <a:rect l="l" t="t" r="r" b="b"/>
              <a:pathLst>
                <a:path w="4574" h="2141" extrusionOk="0">
                  <a:moveTo>
                    <a:pt x="1767" y="1"/>
                  </a:moveTo>
                  <a:cubicBezTo>
                    <a:pt x="1765" y="1"/>
                    <a:pt x="1763" y="1"/>
                    <a:pt x="1761" y="1"/>
                  </a:cubicBezTo>
                  <a:lnTo>
                    <a:pt x="2" y="1"/>
                  </a:lnTo>
                  <a:lnTo>
                    <a:pt x="2" y="574"/>
                  </a:lnTo>
                  <a:cubicBezTo>
                    <a:pt x="0" y="1031"/>
                    <a:pt x="77" y="1482"/>
                    <a:pt x="229" y="1912"/>
                  </a:cubicBezTo>
                  <a:cubicBezTo>
                    <a:pt x="257" y="1990"/>
                    <a:pt x="296" y="2064"/>
                    <a:pt x="329" y="2140"/>
                  </a:cubicBezTo>
                  <a:cubicBezTo>
                    <a:pt x="628" y="1969"/>
                    <a:pt x="931" y="1807"/>
                    <a:pt x="1252" y="1680"/>
                  </a:cubicBezTo>
                  <a:cubicBezTo>
                    <a:pt x="2146" y="1329"/>
                    <a:pt x="3096" y="1149"/>
                    <a:pt x="4056" y="1147"/>
                  </a:cubicBezTo>
                  <a:lnTo>
                    <a:pt x="4573" y="1147"/>
                  </a:lnTo>
                  <a:cubicBezTo>
                    <a:pt x="3824" y="412"/>
                    <a:pt x="2818" y="1"/>
                    <a:pt x="1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1" name="Google Shape;28551;p81"/>
            <p:cNvSpPr/>
            <p:nvPr/>
          </p:nvSpPr>
          <p:spPr>
            <a:xfrm>
              <a:off x="2069053" y="2591860"/>
              <a:ext cx="40611" cy="64974"/>
            </a:xfrm>
            <a:custGeom>
              <a:avLst/>
              <a:gdLst/>
              <a:ahLst/>
              <a:cxnLst/>
              <a:rect l="l" t="t" r="r" b="b"/>
              <a:pathLst>
                <a:path w="1837" h="2939" extrusionOk="0">
                  <a:moveTo>
                    <a:pt x="1447" y="0"/>
                  </a:moveTo>
                  <a:cubicBezTo>
                    <a:pt x="481" y="639"/>
                    <a:pt x="1" y="1805"/>
                    <a:pt x="238" y="2938"/>
                  </a:cubicBezTo>
                  <a:cubicBezTo>
                    <a:pt x="671" y="2264"/>
                    <a:pt x="1211" y="1664"/>
                    <a:pt x="1837" y="1161"/>
                  </a:cubicBezTo>
                  <a:cubicBezTo>
                    <a:pt x="1755" y="997"/>
                    <a:pt x="1682" y="829"/>
                    <a:pt x="1618" y="657"/>
                  </a:cubicBezTo>
                  <a:cubicBezTo>
                    <a:pt x="1543" y="443"/>
                    <a:pt x="1493" y="222"/>
                    <a:pt x="1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52" name="Google Shape;28552;p81"/>
          <p:cNvGrpSpPr/>
          <p:nvPr/>
        </p:nvGrpSpPr>
        <p:grpSpPr>
          <a:xfrm>
            <a:off x="1463487" y="2461485"/>
            <a:ext cx="322239" cy="423026"/>
            <a:chOff x="1463487" y="2461485"/>
            <a:chExt cx="322239" cy="423026"/>
          </a:xfrm>
        </p:grpSpPr>
        <p:sp>
          <p:nvSpPr>
            <p:cNvPr id="28553" name="Google Shape;28553;p81"/>
            <p:cNvSpPr/>
            <p:nvPr/>
          </p:nvSpPr>
          <p:spPr>
            <a:xfrm>
              <a:off x="1463487" y="2808505"/>
              <a:ext cx="322239" cy="76006"/>
            </a:xfrm>
            <a:custGeom>
              <a:avLst/>
              <a:gdLst/>
              <a:ahLst/>
              <a:cxnLst/>
              <a:rect l="l" t="t" r="r" b="b"/>
              <a:pathLst>
                <a:path w="14576" h="3438" extrusionOk="0">
                  <a:moveTo>
                    <a:pt x="1122" y="0"/>
                  </a:moveTo>
                  <a:lnTo>
                    <a:pt x="1122" y="2317"/>
                  </a:lnTo>
                  <a:lnTo>
                    <a:pt x="1" y="2317"/>
                  </a:lnTo>
                  <a:lnTo>
                    <a:pt x="1" y="3438"/>
                  </a:lnTo>
                  <a:lnTo>
                    <a:pt x="14576" y="3438"/>
                  </a:lnTo>
                  <a:lnTo>
                    <a:pt x="14576" y="2317"/>
                  </a:lnTo>
                  <a:lnTo>
                    <a:pt x="13455" y="2317"/>
                  </a:lnTo>
                  <a:lnTo>
                    <a:pt x="134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4" name="Google Shape;28554;p81"/>
            <p:cNvSpPr/>
            <p:nvPr/>
          </p:nvSpPr>
          <p:spPr>
            <a:xfrm>
              <a:off x="1537884" y="2535837"/>
              <a:ext cx="173500" cy="74392"/>
            </a:xfrm>
            <a:custGeom>
              <a:avLst/>
              <a:gdLst/>
              <a:ahLst/>
              <a:cxnLst/>
              <a:rect l="l" t="t" r="r" b="b"/>
              <a:pathLst>
                <a:path w="7848" h="3365" extrusionOk="0">
                  <a:moveTo>
                    <a:pt x="0" y="0"/>
                  </a:moveTo>
                  <a:lnTo>
                    <a:pt x="0" y="561"/>
                  </a:lnTo>
                  <a:cubicBezTo>
                    <a:pt x="0" y="1290"/>
                    <a:pt x="470" y="1908"/>
                    <a:pt x="1121" y="2140"/>
                  </a:cubicBezTo>
                  <a:lnTo>
                    <a:pt x="1121" y="3365"/>
                  </a:lnTo>
                  <a:lnTo>
                    <a:pt x="3363" y="3365"/>
                  </a:lnTo>
                  <a:lnTo>
                    <a:pt x="3363" y="2244"/>
                  </a:lnTo>
                  <a:lnTo>
                    <a:pt x="4484" y="2244"/>
                  </a:lnTo>
                  <a:lnTo>
                    <a:pt x="4484" y="3365"/>
                  </a:lnTo>
                  <a:lnTo>
                    <a:pt x="6727" y="3365"/>
                  </a:lnTo>
                  <a:lnTo>
                    <a:pt x="6727" y="2140"/>
                  </a:lnTo>
                  <a:cubicBezTo>
                    <a:pt x="7377" y="1908"/>
                    <a:pt x="7848" y="1290"/>
                    <a:pt x="7848" y="561"/>
                  </a:cubicBezTo>
                  <a:lnTo>
                    <a:pt x="7848" y="0"/>
                  </a:lnTo>
                  <a:lnTo>
                    <a:pt x="6727" y="0"/>
                  </a:lnTo>
                  <a:lnTo>
                    <a:pt x="6727" y="561"/>
                  </a:lnTo>
                  <a:cubicBezTo>
                    <a:pt x="6727" y="871"/>
                    <a:pt x="6475" y="1121"/>
                    <a:pt x="6167" y="1121"/>
                  </a:cubicBezTo>
                  <a:lnTo>
                    <a:pt x="1681" y="1121"/>
                  </a:lnTo>
                  <a:cubicBezTo>
                    <a:pt x="1372" y="1121"/>
                    <a:pt x="1121" y="871"/>
                    <a:pt x="1121" y="561"/>
                  </a:cubicBezTo>
                  <a:lnTo>
                    <a:pt x="11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5" name="Google Shape;28555;p81"/>
            <p:cNvSpPr/>
            <p:nvPr/>
          </p:nvSpPr>
          <p:spPr>
            <a:xfrm>
              <a:off x="1513100" y="2610211"/>
              <a:ext cx="223065" cy="74370"/>
            </a:xfrm>
            <a:custGeom>
              <a:avLst/>
              <a:gdLst/>
              <a:ahLst/>
              <a:cxnLst/>
              <a:rect l="l" t="t" r="r" b="b"/>
              <a:pathLst>
                <a:path w="10090" h="3364" extrusionOk="0">
                  <a:moveTo>
                    <a:pt x="0" y="1"/>
                  </a:moveTo>
                  <a:lnTo>
                    <a:pt x="0" y="561"/>
                  </a:lnTo>
                  <a:cubicBezTo>
                    <a:pt x="0" y="1291"/>
                    <a:pt x="470" y="1907"/>
                    <a:pt x="1121" y="2139"/>
                  </a:cubicBezTo>
                  <a:lnTo>
                    <a:pt x="1121" y="3363"/>
                  </a:lnTo>
                  <a:lnTo>
                    <a:pt x="4484" y="3363"/>
                  </a:lnTo>
                  <a:lnTo>
                    <a:pt x="4484" y="2242"/>
                  </a:lnTo>
                  <a:lnTo>
                    <a:pt x="5605" y="2242"/>
                  </a:lnTo>
                  <a:lnTo>
                    <a:pt x="5605" y="3363"/>
                  </a:lnTo>
                  <a:lnTo>
                    <a:pt x="8969" y="3363"/>
                  </a:lnTo>
                  <a:lnTo>
                    <a:pt x="8969" y="2139"/>
                  </a:lnTo>
                  <a:cubicBezTo>
                    <a:pt x="9620" y="1907"/>
                    <a:pt x="10090" y="1291"/>
                    <a:pt x="10090" y="561"/>
                  </a:cubicBezTo>
                  <a:lnTo>
                    <a:pt x="10090" y="1"/>
                  </a:lnTo>
                  <a:lnTo>
                    <a:pt x="8969" y="1"/>
                  </a:lnTo>
                  <a:lnTo>
                    <a:pt x="8969" y="561"/>
                  </a:lnTo>
                  <a:cubicBezTo>
                    <a:pt x="8969" y="871"/>
                    <a:pt x="8718" y="1121"/>
                    <a:pt x="8408" y="1121"/>
                  </a:cubicBezTo>
                  <a:lnTo>
                    <a:pt x="1682" y="1121"/>
                  </a:lnTo>
                  <a:cubicBezTo>
                    <a:pt x="1372" y="1121"/>
                    <a:pt x="1121" y="871"/>
                    <a:pt x="1121" y="561"/>
                  </a:cubicBezTo>
                  <a:lnTo>
                    <a:pt x="1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6" name="Google Shape;28556;p81"/>
            <p:cNvSpPr/>
            <p:nvPr/>
          </p:nvSpPr>
          <p:spPr>
            <a:xfrm>
              <a:off x="1488272" y="2684563"/>
              <a:ext cx="272674" cy="99174"/>
            </a:xfrm>
            <a:custGeom>
              <a:avLst/>
              <a:gdLst/>
              <a:ahLst/>
              <a:cxnLst/>
              <a:rect l="l" t="t" r="r" b="b"/>
              <a:pathLst>
                <a:path w="12334" h="4486" extrusionOk="0">
                  <a:moveTo>
                    <a:pt x="1" y="0"/>
                  </a:moveTo>
                  <a:lnTo>
                    <a:pt x="1" y="561"/>
                  </a:lnTo>
                  <a:cubicBezTo>
                    <a:pt x="1" y="1290"/>
                    <a:pt x="472" y="1907"/>
                    <a:pt x="1123" y="2140"/>
                  </a:cubicBezTo>
                  <a:lnTo>
                    <a:pt x="1123" y="4485"/>
                  </a:lnTo>
                  <a:lnTo>
                    <a:pt x="4488" y="4485"/>
                  </a:lnTo>
                  <a:lnTo>
                    <a:pt x="4488" y="3925"/>
                  </a:lnTo>
                  <a:cubicBezTo>
                    <a:pt x="4476" y="2988"/>
                    <a:pt x="5233" y="2224"/>
                    <a:pt x="6169" y="2224"/>
                  </a:cubicBezTo>
                  <a:cubicBezTo>
                    <a:pt x="7104" y="2224"/>
                    <a:pt x="7860" y="2988"/>
                    <a:pt x="7850" y="3925"/>
                  </a:cubicBezTo>
                  <a:lnTo>
                    <a:pt x="7850" y="4485"/>
                  </a:lnTo>
                  <a:lnTo>
                    <a:pt x="11213" y="4485"/>
                  </a:lnTo>
                  <a:lnTo>
                    <a:pt x="11213" y="2140"/>
                  </a:lnTo>
                  <a:cubicBezTo>
                    <a:pt x="11864" y="1907"/>
                    <a:pt x="12334" y="1290"/>
                    <a:pt x="12334" y="561"/>
                  </a:cubicBezTo>
                  <a:lnTo>
                    <a:pt x="12334" y="0"/>
                  </a:lnTo>
                  <a:lnTo>
                    <a:pt x="11213" y="0"/>
                  </a:lnTo>
                  <a:lnTo>
                    <a:pt x="11213" y="561"/>
                  </a:lnTo>
                  <a:cubicBezTo>
                    <a:pt x="11213" y="870"/>
                    <a:pt x="10962" y="1121"/>
                    <a:pt x="10652" y="1121"/>
                  </a:cubicBezTo>
                  <a:lnTo>
                    <a:pt x="1684" y="1121"/>
                  </a:lnTo>
                  <a:cubicBezTo>
                    <a:pt x="1374" y="1121"/>
                    <a:pt x="1123" y="870"/>
                    <a:pt x="1123" y="561"/>
                  </a:cubicBezTo>
                  <a:lnTo>
                    <a:pt x="1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7" name="Google Shape;28557;p81"/>
            <p:cNvSpPr/>
            <p:nvPr/>
          </p:nvSpPr>
          <p:spPr>
            <a:xfrm>
              <a:off x="1587475" y="2461485"/>
              <a:ext cx="74370" cy="74370"/>
            </a:xfrm>
            <a:custGeom>
              <a:avLst/>
              <a:gdLst/>
              <a:ahLst/>
              <a:cxnLst/>
              <a:rect l="l" t="t" r="r" b="b"/>
              <a:pathLst>
                <a:path w="3364" h="3364" extrusionOk="0">
                  <a:moveTo>
                    <a:pt x="1120" y="1"/>
                  </a:moveTo>
                  <a:lnTo>
                    <a:pt x="1120" y="1451"/>
                  </a:lnTo>
                  <a:lnTo>
                    <a:pt x="1" y="2571"/>
                  </a:lnTo>
                  <a:lnTo>
                    <a:pt x="1" y="3363"/>
                  </a:lnTo>
                  <a:lnTo>
                    <a:pt x="3363" y="3363"/>
                  </a:lnTo>
                  <a:lnTo>
                    <a:pt x="3363" y="2571"/>
                  </a:lnTo>
                  <a:lnTo>
                    <a:pt x="2241" y="1449"/>
                  </a:lnTo>
                  <a:lnTo>
                    <a:pt x="22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8" name="Google Shape;28558;p81"/>
            <p:cNvSpPr/>
            <p:nvPr/>
          </p:nvSpPr>
          <p:spPr>
            <a:xfrm>
              <a:off x="1612215" y="2759136"/>
              <a:ext cx="24805" cy="24606"/>
            </a:xfrm>
            <a:custGeom>
              <a:avLst/>
              <a:gdLst/>
              <a:ahLst/>
              <a:cxnLst/>
              <a:rect l="l" t="t" r="r" b="b"/>
              <a:pathLst>
                <a:path w="1122" h="1113" extrusionOk="0">
                  <a:moveTo>
                    <a:pt x="561" y="1"/>
                  </a:moveTo>
                  <a:cubicBezTo>
                    <a:pt x="256" y="1"/>
                    <a:pt x="7" y="245"/>
                    <a:pt x="1" y="552"/>
                  </a:cubicBezTo>
                  <a:lnTo>
                    <a:pt x="1" y="1112"/>
                  </a:lnTo>
                  <a:lnTo>
                    <a:pt x="1122" y="1112"/>
                  </a:lnTo>
                  <a:lnTo>
                    <a:pt x="1122" y="552"/>
                  </a:lnTo>
                  <a:cubicBezTo>
                    <a:pt x="1117" y="245"/>
                    <a:pt x="868"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59" name="Google Shape;28559;p81"/>
          <p:cNvGrpSpPr/>
          <p:nvPr/>
        </p:nvGrpSpPr>
        <p:grpSpPr>
          <a:xfrm>
            <a:off x="3410960" y="3720693"/>
            <a:ext cx="393555" cy="393554"/>
            <a:chOff x="3410960" y="3720693"/>
            <a:chExt cx="393555" cy="393554"/>
          </a:xfrm>
        </p:grpSpPr>
        <p:sp>
          <p:nvSpPr>
            <p:cNvPr id="28560" name="Google Shape;28560;p81"/>
            <p:cNvSpPr/>
            <p:nvPr/>
          </p:nvSpPr>
          <p:spPr>
            <a:xfrm>
              <a:off x="3542663" y="3812953"/>
              <a:ext cx="129550" cy="301281"/>
            </a:xfrm>
            <a:custGeom>
              <a:avLst/>
              <a:gdLst/>
              <a:ahLst/>
              <a:cxnLst/>
              <a:rect l="l" t="t" r="r" b="b"/>
              <a:pathLst>
                <a:path w="5860" h="13628" extrusionOk="0">
                  <a:moveTo>
                    <a:pt x="2943" y="4172"/>
                  </a:moveTo>
                  <a:cubicBezTo>
                    <a:pt x="3807" y="4172"/>
                    <a:pt x="4507" y="4873"/>
                    <a:pt x="4508" y="5737"/>
                  </a:cubicBezTo>
                  <a:cubicBezTo>
                    <a:pt x="4508" y="6369"/>
                    <a:pt x="4127" y="6939"/>
                    <a:pt x="3542" y="7182"/>
                  </a:cubicBezTo>
                  <a:cubicBezTo>
                    <a:pt x="3349" y="7262"/>
                    <a:pt x="3146" y="7300"/>
                    <a:pt x="2945" y="7300"/>
                  </a:cubicBezTo>
                  <a:cubicBezTo>
                    <a:pt x="2537" y="7300"/>
                    <a:pt x="2136" y="7141"/>
                    <a:pt x="1837" y="6842"/>
                  </a:cubicBezTo>
                  <a:cubicBezTo>
                    <a:pt x="1390" y="6395"/>
                    <a:pt x="1256" y="5723"/>
                    <a:pt x="1498" y="5138"/>
                  </a:cubicBezTo>
                  <a:cubicBezTo>
                    <a:pt x="1740" y="4552"/>
                    <a:pt x="2310" y="4172"/>
                    <a:pt x="2943" y="4172"/>
                  </a:cubicBezTo>
                  <a:close/>
                  <a:moveTo>
                    <a:pt x="2421" y="0"/>
                  </a:moveTo>
                  <a:lnTo>
                    <a:pt x="2421" y="1348"/>
                  </a:lnTo>
                  <a:lnTo>
                    <a:pt x="1" y="3735"/>
                  </a:lnTo>
                  <a:lnTo>
                    <a:pt x="301" y="4495"/>
                  </a:lnTo>
                  <a:lnTo>
                    <a:pt x="301" y="13628"/>
                  </a:lnTo>
                  <a:lnTo>
                    <a:pt x="1379" y="13628"/>
                  </a:lnTo>
                  <a:lnTo>
                    <a:pt x="1379" y="11204"/>
                  </a:lnTo>
                  <a:cubicBezTo>
                    <a:pt x="1376" y="10235"/>
                    <a:pt x="1760" y="9306"/>
                    <a:pt x="2449" y="8622"/>
                  </a:cubicBezTo>
                  <a:lnTo>
                    <a:pt x="2943" y="8127"/>
                  </a:lnTo>
                  <a:lnTo>
                    <a:pt x="3438" y="8622"/>
                  </a:lnTo>
                  <a:cubicBezTo>
                    <a:pt x="4125" y="9306"/>
                    <a:pt x="4510" y="10235"/>
                    <a:pt x="4507" y="11204"/>
                  </a:cubicBezTo>
                  <a:lnTo>
                    <a:pt x="4507" y="13628"/>
                  </a:lnTo>
                  <a:lnTo>
                    <a:pt x="5584" y="13628"/>
                  </a:lnTo>
                  <a:lnTo>
                    <a:pt x="5584" y="4297"/>
                  </a:lnTo>
                  <a:lnTo>
                    <a:pt x="5859" y="3708"/>
                  </a:lnTo>
                  <a:lnTo>
                    <a:pt x="3464" y="1348"/>
                  </a:lnTo>
                  <a:lnTo>
                    <a:pt x="34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1" name="Google Shape;28561;p81"/>
            <p:cNvSpPr/>
            <p:nvPr/>
          </p:nvSpPr>
          <p:spPr>
            <a:xfrm>
              <a:off x="3414696" y="3720693"/>
              <a:ext cx="107022" cy="184509"/>
            </a:xfrm>
            <a:custGeom>
              <a:avLst/>
              <a:gdLst/>
              <a:ahLst/>
              <a:cxnLst/>
              <a:rect l="l" t="t" r="r" b="b"/>
              <a:pathLst>
                <a:path w="4841" h="8346" extrusionOk="0">
                  <a:moveTo>
                    <a:pt x="1917" y="1"/>
                  </a:moveTo>
                  <a:lnTo>
                    <a:pt x="1917" y="1045"/>
                  </a:lnTo>
                  <a:lnTo>
                    <a:pt x="874" y="1045"/>
                  </a:lnTo>
                  <a:lnTo>
                    <a:pt x="874" y="2088"/>
                  </a:lnTo>
                  <a:lnTo>
                    <a:pt x="1917" y="2088"/>
                  </a:lnTo>
                  <a:lnTo>
                    <a:pt x="1917" y="3552"/>
                  </a:lnTo>
                  <a:lnTo>
                    <a:pt x="1" y="8345"/>
                  </a:lnTo>
                  <a:lnTo>
                    <a:pt x="4840" y="8345"/>
                  </a:lnTo>
                  <a:lnTo>
                    <a:pt x="2961" y="3571"/>
                  </a:lnTo>
                  <a:lnTo>
                    <a:pt x="2961" y="2088"/>
                  </a:lnTo>
                  <a:lnTo>
                    <a:pt x="4004" y="2088"/>
                  </a:lnTo>
                  <a:lnTo>
                    <a:pt x="4004" y="1045"/>
                  </a:lnTo>
                  <a:lnTo>
                    <a:pt x="2961" y="1045"/>
                  </a:lnTo>
                  <a:lnTo>
                    <a:pt x="29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2" name="Google Shape;28562;p81"/>
            <p:cNvSpPr/>
            <p:nvPr/>
          </p:nvSpPr>
          <p:spPr>
            <a:xfrm>
              <a:off x="3410960" y="3928229"/>
              <a:ext cx="115313" cy="69174"/>
            </a:xfrm>
            <a:custGeom>
              <a:avLst/>
              <a:gdLst/>
              <a:ahLst/>
              <a:cxnLst/>
              <a:rect l="l" t="t" r="r" b="b"/>
              <a:pathLst>
                <a:path w="5216" h="3129" extrusionOk="0">
                  <a:moveTo>
                    <a:pt x="1" y="1"/>
                  </a:moveTo>
                  <a:lnTo>
                    <a:pt x="1" y="3129"/>
                  </a:lnTo>
                  <a:lnTo>
                    <a:pt x="2086" y="3129"/>
                  </a:lnTo>
                  <a:lnTo>
                    <a:pt x="2086" y="1043"/>
                  </a:lnTo>
                  <a:lnTo>
                    <a:pt x="3130" y="1043"/>
                  </a:lnTo>
                  <a:lnTo>
                    <a:pt x="3130" y="3129"/>
                  </a:lnTo>
                  <a:lnTo>
                    <a:pt x="5215" y="3129"/>
                  </a:lnTo>
                  <a:lnTo>
                    <a:pt x="5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3" name="Google Shape;28563;p81"/>
            <p:cNvSpPr/>
            <p:nvPr/>
          </p:nvSpPr>
          <p:spPr>
            <a:xfrm>
              <a:off x="3410960" y="4020467"/>
              <a:ext cx="115313" cy="93780"/>
            </a:xfrm>
            <a:custGeom>
              <a:avLst/>
              <a:gdLst/>
              <a:ahLst/>
              <a:cxnLst/>
              <a:rect l="l" t="t" r="r" b="b"/>
              <a:pathLst>
                <a:path w="5216" h="4242" extrusionOk="0">
                  <a:moveTo>
                    <a:pt x="1" y="1"/>
                  </a:moveTo>
                  <a:lnTo>
                    <a:pt x="1" y="4242"/>
                  </a:lnTo>
                  <a:lnTo>
                    <a:pt x="2086" y="4242"/>
                  </a:lnTo>
                  <a:lnTo>
                    <a:pt x="2086" y="1044"/>
                  </a:lnTo>
                  <a:lnTo>
                    <a:pt x="3130" y="1044"/>
                  </a:lnTo>
                  <a:lnTo>
                    <a:pt x="3130" y="4242"/>
                  </a:lnTo>
                  <a:lnTo>
                    <a:pt x="5215" y="4242"/>
                  </a:lnTo>
                  <a:lnTo>
                    <a:pt x="5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4" name="Google Shape;28564;p81"/>
            <p:cNvSpPr/>
            <p:nvPr/>
          </p:nvSpPr>
          <p:spPr>
            <a:xfrm>
              <a:off x="3689202" y="3928229"/>
              <a:ext cx="115313" cy="69174"/>
            </a:xfrm>
            <a:custGeom>
              <a:avLst/>
              <a:gdLst/>
              <a:ahLst/>
              <a:cxnLst/>
              <a:rect l="l" t="t" r="r" b="b"/>
              <a:pathLst>
                <a:path w="5216" h="3129" extrusionOk="0">
                  <a:moveTo>
                    <a:pt x="1" y="1"/>
                  </a:moveTo>
                  <a:lnTo>
                    <a:pt x="1" y="3129"/>
                  </a:lnTo>
                  <a:lnTo>
                    <a:pt x="2088" y="3129"/>
                  </a:lnTo>
                  <a:lnTo>
                    <a:pt x="2088" y="1043"/>
                  </a:lnTo>
                  <a:lnTo>
                    <a:pt x="3130" y="1043"/>
                  </a:lnTo>
                  <a:lnTo>
                    <a:pt x="3130" y="3129"/>
                  </a:lnTo>
                  <a:lnTo>
                    <a:pt x="5215" y="3129"/>
                  </a:lnTo>
                  <a:lnTo>
                    <a:pt x="5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5" name="Google Shape;28565;p81"/>
            <p:cNvSpPr/>
            <p:nvPr/>
          </p:nvSpPr>
          <p:spPr>
            <a:xfrm>
              <a:off x="3689202" y="4020467"/>
              <a:ext cx="115313" cy="93780"/>
            </a:xfrm>
            <a:custGeom>
              <a:avLst/>
              <a:gdLst/>
              <a:ahLst/>
              <a:cxnLst/>
              <a:rect l="l" t="t" r="r" b="b"/>
              <a:pathLst>
                <a:path w="5216" h="4242" extrusionOk="0">
                  <a:moveTo>
                    <a:pt x="1" y="1"/>
                  </a:moveTo>
                  <a:lnTo>
                    <a:pt x="1" y="4242"/>
                  </a:lnTo>
                  <a:lnTo>
                    <a:pt x="2088" y="4242"/>
                  </a:lnTo>
                  <a:lnTo>
                    <a:pt x="2088" y="1044"/>
                  </a:lnTo>
                  <a:lnTo>
                    <a:pt x="3130" y="1044"/>
                  </a:lnTo>
                  <a:lnTo>
                    <a:pt x="3130" y="4242"/>
                  </a:lnTo>
                  <a:lnTo>
                    <a:pt x="5215" y="4242"/>
                  </a:lnTo>
                  <a:lnTo>
                    <a:pt x="5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6" name="Google Shape;28566;p81"/>
            <p:cNvSpPr/>
            <p:nvPr/>
          </p:nvSpPr>
          <p:spPr>
            <a:xfrm>
              <a:off x="3692916" y="3720693"/>
              <a:ext cx="107045" cy="184509"/>
            </a:xfrm>
            <a:custGeom>
              <a:avLst/>
              <a:gdLst/>
              <a:ahLst/>
              <a:cxnLst/>
              <a:rect l="l" t="t" r="r" b="b"/>
              <a:pathLst>
                <a:path w="4842" h="8346" extrusionOk="0">
                  <a:moveTo>
                    <a:pt x="1918" y="1"/>
                  </a:moveTo>
                  <a:lnTo>
                    <a:pt x="1918" y="1045"/>
                  </a:lnTo>
                  <a:lnTo>
                    <a:pt x="875" y="1045"/>
                  </a:lnTo>
                  <a:lnTo>
                    <a:pt x="875" y="2088"/>
                  </a:lnTo>
                  <a:lnTo>
                    <a:pt x="1918" y="2088"/>
                  </a:lnTo>
                  <a:lnTo>
                    <a:pt x="1918" y="3552"/>
                  </a:lnTo>
                  <a:lnTo>
                    <a:pt x="0" y="8345"/>
                  </a:lnTo>
                  <a:lnTo>
                    <a:pt x="4841" y="8345"/>
                  </a:lnTo>
                  <a:lnTo>
                    <a:pt x="2961" y="3571"/>
                  </a:lnTo>
                  <a:lnTo>
                    <a:pt x="2961" y="2088"/>
                  </a:lnTo>
                  <a:lnTo>
                    <a:pt x="4005" y="2088"/>
                  </a:lnTo>
                  <a:lnTo>
                    <a:pt x="4005" y="1045"/>
                  </a:lnTo>
                  <a:lnTo>
                    <a:pt x="2961" y="1045"/>
                  </a:lnTo>
                  <a:lnTo>
                    <a:pt x="29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7" name="Google Shape;28567;p81"/>
            <p:cNvSpPr/>
            <p:nvPr/>
          </p:nvSpPr>
          <p:spPr>
            <a:xfrm>
              <a:off x="3596145" y="4026060"/>
              <a:ext cx="23147" cy="88187"/>
            </a:xfrm>
            <a:custGeom>
              <a:avLst/>
              <a:gdLst/>
              <a:ahLst/>
              <a:cxnLst/>
              <a:rect l="l" t="t" r="r" b="b"/>
              <a:pathLst>
                <a:path w="1047" h="3989" extrusionOk="0">
                  <a:moveTo>
                    <a:pt x="524" y="0"/>
                  </a:moveTo>
                  <a:cubicBezTo>
                    <a:pt x="184" y="450"/>
                    <a:pt x="1" y="1000"/>
                    <a:pt x="2" y="1565"/>
                  </a:cubicBezTo>
                  <a:lnTo>
                    <a:pt x="2" y="3989"/>
                  </a:lnTo>
                  <a:lnTo>
                    <a:pt x="1045" y="3989"/>
                  </a:lnTo>
                  <a:lnTo>
                    <a:pt x="1045" y="1565"/>
                  </a:lnTo>
                  <a:cubicBezTo>
                    <a:pt x="1047" y="1000"/>
                    <a:pt x="865" y="45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8" name="Google Shape;28568;p81"/>
            <p:cNvSpPr/>
            <p:nvPr/>
          </p:nvSpPr>
          <p:spPr>
            <a:xfrm>
              <a:off x="3592298" y="3928229"/>
              <a:ext cx="26971" cy="23080"/>
            </a:xfrm>
            <a:custGeom>
              <a:avLst/>
              <a:gdLst/>
              <a:ahLst/>
              <a:cxnLst/>
              <a:rect l="l" t="t" r="r" b="b"/>
              <a:pathLst>
                <a:path w="1220" h="1044" extrusionOk="0">
                  <a:moveTo>
                    <a:pt x="698" y="1"/>
                  </a:moveTo>
                  <a:cubicBezTo>
                    <a:pt x="234" y="1"/>
                    <a:pt x="1" y="563"/>
                    <a:pt x="330" y="890"/>
                  </a:cubicBezTo>
                  <a:cubicBezTo>
                    <a:pt x="429" y="990"/>
                    <a:pt x="562" y="1044"/>
                    <a:pt x="698" y="1044"/>
                  </a:cubicBezTo>
                  <a:cubicBezTo>
                    <a:pt x="765" y="1044"/>
                    <a:pt x="833" y="1031"/>
                    <a:pt x="898" y="1004"/>
                  </a:cubicBezTo>
                  <a:cubicBezTo>
                    <a:pt x="1093" y="924"/>
                    <a:pt x="1219" y="734"/>
                    <a:pt x="1219" y="523"/>
                  </a:cubicBezTo>
                  <a:cubicBezTo>
                    <a:pt x="1219" y="234"/>
                    <a:pt x="986" y="1"/>
                    <a:pt x="6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69" name="Google Shape;28569;p81"/>
          <p:cNvGrpSpPr/>
          <p:nvPr/>
        </p:nvGrpSpPr>
        <p:grpSpPr>
          <a:xfrm>
            <a:off x="7386226" y="1890900"/>
            <a:ext cx="299756" cy="393511"/>
            <a:chOff x="7386226" y="1890900"/>
            <a:chExt cx="299756" cy="393511"/>
          </a:xfrm>
        </p:grpSpPr>
        <p:sp>
          <p:nvSpPr>
            <p:cNvPr id="28570" name="Google Shape;28570;p81"/>
            <p:cNvSpPr/>
            <p:nvPr/>
          </p:nvSpPr>
          <p:spPr>
            <a:xfrm>
              <a:off x="7386226" y="2213689"/>
              <a:ext cx="299756" cy="70722"/>
            </a:xfrm>
            <a:custGeom>
              <a:avLst/>
              <a:gdLst/>
              <a:ahLst/>
              <a:cxnLst/>
              <a:rect l="l" t="t" r="r" b="b"/>
              <a:pathLst>
                <a:path w="13559" h="3199" extrusionOk="0">
                  <a:moveTo>
                    <a:pt x="2286" y="0"/>
                  </a:moveTo>
                  <a:lnTo>
                    <a:pt x="1243" y="2156"/>
                  </a:lnTo>
                  <a:lnTo>
                    <a:pt x="1" y="2156"/>
                  </a:lnTo>
                  <a:lnTo>
                    <a:pt x="1" y="3198"/>
                  </a:lnTo>
                  <a:lnTo>
                    <a:pt x="13558" y="3198"/>
                  </a:lnTo>
                  <a:lnTo>
                    <a:pt x="13558" y="2156"/>
                  </a:lnTo>
                  <a:lnTo>
                    <a:pt x="12316" y="2156"/>
                  </a:lnTo>
                  <a:lnTo>
                    <a:pt x="11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1" name="Google Shape;28571;p81"/>
            <p:cNvSpPr/>
            <p:nvPr/>
          </p:nvSpPr>
          <p:spPr>
            <a:xfrm>
              <a:off x="7525469" y="2010951"/>
              <a:ext cx="21267" cy="18305"/>
            </a:xfrm>
            <a:custGeom>
              <a:avLst/>
              <a:gdLst/>
              <a:ahLst/>
              <a:cxnLst/>
              <a:rect l="l" t="t" r="r" b="b"/>
              <a:pathLst>
                <a:path w="962" h="828" extrusionOk="0">
                  <a:moveTo>
                    <a:pt x="481" y="0"/>
                  </a:moveTo>
                  <a:lnTo>
                    <a:pt x="418" y="64"/>
                  </a:lnTo>
                  <a:cubicBezTo>
                    <a:pt x="209" y="273"/>
                    <a:pt x="64" y="538"/>
                    <a:pt x="0" y="827"/>
                  </a:cubicBezTo>
                  <a:lnTo>
                    <a:pt x="961" y="827"/>
                  </a:lnTo>
                  <a:cubicBezTo>
                    <a:pt x="897" y="538"/>
                    <a:pt x="752" y="273"/>
                    <a:pt x="543" y="64"/>
                  </a:cubicBez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2" name="Google Shape;28572;p81"/>
            <p:cNvSpPr/>
            <p:nvPr/>
          </p:nvSpPr>
          <p:spPr>
            <a:xfrm>
              <a:off x="7501414" y="2122822"/>
              <a:ext cx="69351" cy="67826"/>
            </a:xfrm>
            <a:custGeom>
              <a:avLst/>
              <a:gdLst/>
              <a:ahLst/>
              <a:cxnLst/>
              <a:rect l="l" t="t" r="r" b="b"/>
              <a:pathLst>
                <a:path w="3137" h="3068" extrusionOk="0">
                  <a:moveTo>
                    <a:pt x="1569" y="0"/>
                  </a:moveTo>
                  <a:lnTo>
                    <a:pt x="1446" y="62"/>
                  </a:lnTo>
                  <a:cubicBezTo>
                    <a:pt x="561" y="502"/>
                    <a:pt x="1" y="1405"/>
                    <a:pt x="6" y="2394"/>
                  </a:cubicBezTo>
                  <a:lnTo>
                    <a:pt x="6" y="3067"/>
                  </a:lnTo>
                  <a:lnTo>
                    <a:pt x="1048" y="3067"/>
                  </a:lnTo>
                  <a:lnTo>
                    <a:pt x="1048" y="2025"/>
                  </a:lnTo>
                  <a:lnTo>
                    <a:pt x="2091" y="2025"/>
                  </a:lnTo>
                  <a:lnTo>
                    <a:pt x="2091" y="3067"/>
                  </a:lnTo>
                  <a:lnTo>
                    <a:pt x="3133" y="3067"/>
                  </a:lnTo>
                  <a:lnTo>
                    <a:pt x="3133" y="2394"/>
                  </a:lnTo>
                  <a:cubicBezTo>
                    <a:pt x="3137" y="1405"/>
                    <a:pt x="2578" y="502"/>
                    <a:pt x="1692" y="62"/>
                  </a:cubicBezTo>
                  <a:lnTo>
                    <a:pt x="15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3" name="Google Shape;28573;p81"/>
            <p:cNvSpPr/>
            <p:nvPr/>
          </p:nvSpPr>
          <p:spPr>
            <a:xfrm>
              <a:off x="7432345" y="2052294"/>
              <a:ext cx="207523" cy="138349"/>
            </a:xfrm>
            <a:custGeom>
              <a:avLst/>
              <a:gdLst/>
              <a:ahLst/>
              <a:cxnLst/>
              <a:rect l="l" t="t" r="r" b="b"/>
              <a:pathLst>
                <a:path w="9387" h="6258" extrusionOk="0">
                  <a:moveTo>
                    <a:pt x="0" y="0"/>
                  </a:moveTo>
                  <a:lnTo>
                    <a:pt x="0" y="6257"/>
                  </a:lnTo>
                  <a:lnTo>
                    <a:pt x="2087" y="6257"/>
                  </a:lnTo>
                  <a:lnTo>
                    <a:pt x="2087" y="5584"/>
                  </a:lnTo>
                  <a:cubicBezTo>
                    <a:pt x="2082" y="4199"/>
                    <a:pt x="2865" y="2935"/>
                    <a:pt x="4104" y="2318"/>
                  </a:cubicBezTo>
                  <a:lnTo>
                    <a:pt x="4693" y="2025"/>
                  </a:lnTo>
                  <a:lnTo>
                    <a:pt x="5284" y="2318"/>
                  </a:lnTo>
                  <a:cubicBezTo>
                    <a:pt x="6523" y="2935"/>
                    <a:pt x="7305" y="4199"/>
                    <a:pt x="7300" y="5584"/>
                  </a:cubicBezTo>
                  <a:lnTo>
                    <a:pt x="7300" y="6257"/>
                  </a:lnTo>
                  <a:lnTo>
                    <a:pt x="9387" y="6257"/>
                  </a:lnTo>
                  <a:lnTo>
                    <a:pt x="93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4" name="Google Shape;28574;p81"/>
            <p:cNvSpPr/>
            <p:nvPr/>
          </p:nvSpPr>
          <p:spPr>
            <a:xfrm>
              <a:off x="7470948" y="1890900"/>
              <a:ext cx="130346" cy="138349"/>
            </a:xfrm>
            <a:custGeom>
              <a:avLst/>
              <a:gdLst/>
              <a:ahLst/>
              <a:cxnLst/>
              <a:rect l="l" t="t" r="r" b="b"/>
              <a:pathLst>
                <a:path w="5896" h="6258" extrusionOk="0">
                  <a:moveTo>
                    <a:pt x="2426" y="0"/>
                  </a:moveTo>
                  <a:lnTo>
                    <a:pt x="2426" y="1287"/>
                  </a:lnTo>
                  <a:lnTo>
                    <a:pt x="1856" y="1672"/>
                  </a:lnTo>
                  <a:cubicBezTo>
                    <a:pt x="1080" y="2186"/>
                    <a:pt x="443" y="2885"/>
                    <a:pt x="1" y="3704"/>
                  </a:cubicBezTo>
                  <a:lnTo>
                    <a:pt x="311" y="4014"/>
                  </a:lnTo>
                  <a:cubicBezTo>
                    <a:pt x="1304" y="5007"/>
                    <a:pt x="1328" y="6152"/>
                    <a:pt x="1360" y="6257"/>
                  </a:cubicBezTo>
                  <a:lnTo>
                    <a:pt x="1417" y="6257"/>
                  </a:lnTo>
                  <a:cubicBezTo>
                    <a:pt x="1492" y="5692"/>
                    <a:pt x="1736" y="5167"/>
                    <a:pt x="2147" y="4757"/>
                  </a:cubicBezTo>
                  <a:lnTo>
                    <a:pt x="2948" y="3955"/>
                  </a:lnTo>
                  <a:lnTo>
                    <a:pt x="3748" y="4757"/>
                  </a:lnTo>
                  <a:cubicBezTo>
                    <a:pt x="4159" y="5167"/>
                    <a:pt x="4405" y="5692"/>
                    <a:pt x="4480" y="6257"/>
                  </a:cubicBezTo>
                  <a:lnTo>
                    <a:pt x="4537" y="6257"/>
                  </a:lnTo>
                  <a:cubicBezTo>
                    <a:pt x="4567" y="6154"/>
                    <a:pt x="4595" y="5006"/>
                    <a:pt x="5586" y="4014"/>
                  </a:cubicBezTo>
                  <a:lnTo>
                    <a:pt x="5896" y="3704"/>
                  </a:lnTo>
                  <a:cubicBezTo>
                    <a:pt x="5455" y="2885"/>
                    <a:pt x="4818" y="2187"/>
                    <a:pt x="4044" y="1673"/>
                  </a:cubicBezTo>
                  <a:lnTo>
                    <a:pt x="3469" y="1287"/>
                  </a:lnTo>
                  <a:lnTo>
                    <a:pt x="34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5" name="Google Shape;28575;p81"/>
            <p:cNvSpPr/>
            <p:nvPr/>
          </p:nvSpPr>
          <p:spPr>
            <a:xfrm>
              <a:off x="7594471" y="1978318"/>
              <a:ext cx="67737" cy="50936"/>
            </a:xfrm>
            <a:custGeom>
              <a:avLst/>
              <a:gdLst/>
              <a:ahLst/>
              <a:cxnLst/>
              <a:rect l="l" t="t" r="r" b="b"/>
              <a:pathLst>
                <a:path w="3064" h="2304" extrusionOk="0">
                  <a:moveTo>
                    <a:pt x="1532" y="1"/>
                  </a:moveTo>
                  <a:lnTo>
                    <a:pt x="735" y="798"/>
                  </a:lnTo>
                  <a:cubicBezTo>
                    <a:pt x="323" y="1210"/>
                    <a:pt x="77" y="1737"/>
                    <a:pt x="1" y="2303"/>
                  </a:cubicBezTo>
                  <a:lnTo>
                    <a:pt x="3063" y="2303"/>
                  </a:lnTo>
                  <a:cubicBezTo>
                    <a:pt x="2988" y="1737"/>
                    <a:pt x="2741" y="1210"/>
                    <a:pt x="2329" y="798"/>
                  </a:cubicBezTo>
                  <a:lnTo>
                    <a:pt x="1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6" name="Google Shape;28576;p81"/>
            <p:cNvSpPr/>
            <p:nvPr/>
          </p:nvSpPr>
          <p:spPr>
            <a:xfrm>
              <a:off x="7410015" y="1978318"/>
              <a:ext cx="67693" cy="50936"/>
            </a:xfrm>
            <a:custGeom>
              <a:avLst/>
              <a:gdLst/>
              <a:ahLst/>
              <a:cxnLst/>
              <a:rect l="l" t="t" r="r" b="b"/>
              <a:pathLst>
                <a:path w="3062" h="2304" extrusionOk="0">
                  <a:moveTo>
                    <a:pt x="1532" y="1"/>
                  </a:moveTo>
                  <a:lnTo>
                    <a:pt x="735" y="798"/>
                  </a:lnTo>
                  <a:cubicBezTo>
                    <a:pt x="323" y="1210"/>
                    <a:pt x="76" y="1737"/>
                    <a:pt x="1" y="2303"/>
                  </a:cubicBezTo>
                  <a:lnTo>
                    <a:pt x="3062" y="2303"/>
                  </a:lnTo>
                  <a:cubicBezTo>
                    <a:pt x="2992" y="1733"/>
                    <a:pt x="2733" y="1205"/>
                    <a:pt x="2327" y="798"/>
                  </a:cubicBezTo>
                  <a:lnTo>
                    <a:pt x="1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77" name="Google Shape;28577;p81"/>
          <p:cNvGrpSpPr/>
          <p:nvPr/>
        </p:nvGrpSpPr>
        <p:grpSpPr>
          <a:xfrm>
            <a:off x="6726869" y="1890900"/>
            <a:ext cx="300255" cy="393530"/>
            <a:chOff x="6726869" y="1890900"/>
            <a:chExt cx="300255" cy="393530"/>
          </a:xfrm>
        </p:grpSpPr>
        <p:sp>
          <p:nvSpPr>
            <p:cNvPr id="28578" name="Google Shape;28578;p81"/>
            <p:cNvSpPr/>
            <p:nvPr/>
          </p:nvSpPr>
          <p:spPr>
            <a:xfrm>
              <a:off x="6912275" y="2023266"/>
              <a:ext cx="45564" cy="35217"/>
            </a:xfrm>
            <a:custGeom>
              <a:avLst/>
              <a:gdLst/>
              <a:ahLst/>
              <a:cxnLst/>
              <a:rect l="l" t="t" r="r" b="b"/>
              <a:pathLst>
                <a:path w="2061" h="1593" extrusionOk="0">
                  <a:moveTo>
                    <a:pt x="2060" y="1"/>
                  </a:moveTo>
                  <a:cubicBezTo>
                    <a:pt x="1743" y="184"/>
                    <a:pt x="1382" y="280"/>
                    <a:pt x="1016" y="280"/>
                  </a:cubicBezTo>
                  <a:cubicBezTo>
                    <a:pt x="491" y="280"/>
                    <a:pt x="74" y="676"/>
                    <a:pt x="1" y="1181"/>
                  </a:cubicBezTo>
                  <a:lnTo>
                    <a:pt x="1" y="1592"/>
                  </a:lnTo>
                  <a:cubicBezTo>
                    <a:pt x="310" y="1417"/>
                    <a:pt x="660" y="1324"/>
                    <a:pt x="1016" y="1324"/>
                  </a:cubicBezTo>
                  <a:cubicBezTo>
                    <a:pt x="1593" y="1323"/>
                    <a:pt x="2059" y="856"/>
                    <a:pt x="2060" y="280"/>
                  </a:cubicBezTo>
                  <a:lnTo>
                    <a:pt x="20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9" name="Google Shape;28579;p81"/>
            <p:cNvSpPr/>
            <p:nvPr/>
          </p:nvSpPr>
          <p:spPr>
            <a:xfrm>
              <a:off x="6912275" y="1960189"/>
              <a:ext cx="114848" cy="255518"/>
            </a:xfrm>
            <a:custGeom>
              <a:avLst/>
              <a:gdLst/>
              <a:ahLst/>
              <a:cxnLst/>
              <a:rect l="l" t="t" r="r" b="b"/>
              <a:pathLst>
                <a:path w="5195" h="11558" extrusionOk="0">
                  <a:moveTo>
                    <a:pt x="3076" y="0"/>
                  </a:moveTo>
                  <a:cubicBezTo>
                    <a:pt x="1674" y="21"/>
                    <a:pt x="499" y="993"/>
                    <a:pt x="130" y="2292"/>
                  </a:cubicBezTo>
                  <a:cubicBezTo>
                    <a:pt x="406" y="2159"/>
                    <a:pt x="710" y="2090"/>
                    <a:pt x="1016" y="2089"/>
                  </a:cubicBezTo>
                  <a:cubicBezTo>
                    <a:pt x="1593" y="2087"/>
                    <a:pt x="2059" y="1621"/>
                    <a:pt x="2060" y="1043"/>
                  </a:cubicBezTo>
                  <a:lnTo>
                    <a:pt x="3105" y="1043"/>
                  </a:lnTo>
                  <a:lnTo>
                    <a:pt x="3105" y="3133"/>
                  </a:lnTo>
                  <a:cubicBezTo>
                    <a:pt x="3103" y="4286"/>
                    <a:pt x="2169" y="5220"/>
                    <a:pt x="1016" y="5221"/>
                  </a:cubicBezTo>
                  <a:cubicBezTo>
                    <a:pt x="491" y="5221"/>
                    <a:pt x="72" y="5617"/>
                    <a:pt x="1" y="6122"/>
                  </a:cubicBezTo>
                  <a:lnTo>
                    <a:pt x="1" y="6366"/>
                  </a:lnTo>
                  <a:cubicBezTo>
                    <a:pt x="593" y="6590"/>
                    <a:pt x="1016" y="7232"/>
                    <a:pt x="1016" y="7902"/>
                  </a:cubicBezTo>
                  <a:cubicBezTo>
                    <a:pt x="1015" y="8151"/>
                    <a:pt x="952" y="8397"/>
                    <a:pt x="834" y="8618"/>
                  </a:cubicBezTo>
                  <a:cubicBezTo>
                    <a:pt x="1580" y="8954"/>
                    <a:pt x="2057" y="9695"/>
                    <a:pt x="2060" y="10513"/>
                  </a:cubicBezTo>
                  <a:cubicBezTo>
                    <a:pt x="2062" y="11081"/>
                    <a:pt x="2517" y="11544"/>
                    <a:pt x="3085" y="11557"/>
                  </a:cubicBezTo>
                  <a:lnTo>
                    <a:pt x="4117" y="11557"/>
                  </a:lnTo>
                  <a:cubicBezTo>
                    <a:pt x="4819" y="10468"/>
                    <a:pt x="5193" y="9199"/>
                    <a:pt x="5195" y="7902"/>
                  </a:cubicBezTo>
                  <a:lnTo>
                    <a:pt x="5193" y="7902"/>
                  </a:lnTo>
                  <a:lnTo>
                    <a:pt x="5193" y="3655"/>
                  </a:lnTo>
                  <a:cubicBezTo>
                    <a:pt x="5193" y="2359"/>
                    <a:pt x="4819" y="1089"/>
                    <a:pt x="4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0" name="Google Shape;28580;p81"/>
            <p:cNvSpPr/>
            <p:nvPr/>
          </p:nvSpPr>
          <p:spPr>
            <a:xfrm>
              <a:off x="6768920" y="1890900"/>
              <a:ext cx="216123" cy="255541"/>
            </a:xfrm>
            <a:custGeom>
              <a:avLst/>
              <a:gdLst/>
              <a:ahLst/>
              <a:cxnLst/>
              <a:rect l="l" t="t" r="r" b="b"/>
              <a:pathLst>
                <a:path w="9776" h="11559" extrusionOk="0">
                  <a:moveTo>
                    <a:pt x="4888" y="0"/>
                  </a:moveTo>
                  <a:cubicBezTo>
                    <a:pt x="2969" y="0"/>
                    <a:pt x="1236" y="803"/>
                    <a:pt x="0" y="2088"/>
                  </a:cubicBezTo>
                  <a:lnTo>
                    <a:pt x="218" y="2088"/>
                  </a:lnTo>
                  <a:cubicBezTo>
                    <a:pt x="2507" y="2106"/>
                    <a:pt x="4366" y="3981"/>
                    <a:pt x="4366" y="6267"/>
                  </a:cubicBezTo>
                  <a:lnTo>
                    <a:pt x="4366" y="10514"/>
                  </a:lnTo>
                  <a:lnTo>
                    <a:pt x="3844" y="10514"/>
                  </a:lnTo>
                  <a:cubicBezTo>
                    <a:pt x="3555" y="10514"/>
                    <a:pt x="3322" y="10747"/>
                    <a:pt x="3322" y="11036"/>
                  </a:cubicBezTo>
                  <a:cubicBezTo>
                    <a:pt x="3322" y="11325"/>
                    <a:pt x="3555" y="11558"/>
                    <a:pt x="3844" y="11558"/>
                  </a:cubicBezTo>
                  <a:lnTo>
                    <a:pt x="5934" y="11558"/>
                  </a:lnTo>
                  <a:cubicBezTo>
                    <a:pt x="6216" y="11557"/>
                    <a:pt x="6446" y="11330"/>
                    <a:pt x="6453" y="11047"/>
                  </a:cubicBezTo>
                  <a:cubicBezTo>
                    <a:pt x="6459" y="10765"/>
                    <a:pt x="6239" y="10529"/>
                    <a:pt x="5956" y="10514"/>
                  </a:cubicBezTo>
                  <a:lnTo>
                    <a:pt x="5440" y="10514"/>
                  </a:lnTo>
                  <a:lnTo>
                    <a:pt x="5440" y="6267"/>
                  </a:lnTo>
                  <a:cubicBezTo>
                    <a:pt x="5440" y="3998"/>
                    <a:pt x="7285" y="2124"/>
                    <a:pt x="9552" y="2090"/>
                  </a:cubicBezTo>
                  <a:lnTo>
                    <a:pt x="9775" y="2090"/>
                  </a:lnTo>
                  <a:cubicBezTo>
                    <a:pt x="8540" y="805"/>
                    <a:pt x="6807" y="0"/>
                    <a:pt x="4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1" name="Google Shape;28581;p81"/>
            <p:cNvSpPr/>
            <p:nvPr/>
          </p:nvSpPr>
          <p:spPr>
            <a:xfrm>
              <a:off x="6726869" y="1960145"/>
              <a:ext cx="115534" cy="255563"/>
            </a:xfrm>
            <a:custGeom>
              <a:avLst/>
              <a:gdLst/>
              <a:ahLst/>
              <a:cxnLst/>
              <a:rect l="l" t="t" r="r" b="b"/>
              <a:pathLst>
                <a:path w="5226" h="11560" extrusionOk="0">
                  <a:moveTo>
                    <a:pt x="1079" y="1"/>
                  </a:moveTo>
                  <a:cubicBezTo>
                    <a:pt x="376" y="1091"/>
                    <a:pt x="1" y="2361"/>
                    <a:pt x="1" y="3657"/>
                  </a:cubicBezTo>
                  <a:lnTo>
                    <a:pt x="1" y="7904"/>
                  </a:lnTo>
                  <a:cubicBezTo>
                    <a:pt x="1" y="9201"/>
                    <a:pt x="376" y="10470"/>
                    <a:pt x="1079" y="11559"/>
                  </a:cubicBezTo>
                  <a:lnTo>
                    <a:pt x="2120" y="11559"/>
                  </a:lnTo>
                  <a:cubicBezTo>
                    <a:pt x="2675" y="11549"/>
                    <a:pt x="3135" y="11080"/>
                    <a:pt x="3135" y="10515"/>
                  </a:cubicBezTo>
                  <a:cubicBezTo>
                    <a:pt x="3135" y="9672"/>
                    <a:pt x="3640" y="8948"/>
                    <a:pt x="4360" y="8620"/>
                  </a:cubicBezTo>
                  <a:cubicBezTo>
                    <a:pt x="4243" y="8399"/>
                    <a:pt x="4183" y="8153"/>
                    <a:pt x="4181" y="7904"/>
                  </a:cubicBezTo>
                  <a:cubicBezTo>
                    <a:pt x="4181" y="7224"/>
                    <a:pt x="4617" y="6573"/>
                    <a:pt x="5225" y="6357"/>
                  </a:cubicBezTo>
                  <a:lnTo>
                    <a:pt x="5225" y="6269"/>
                  </a:lnTo>
                  <a:cubicBezTo>
                    <a:pt x="5224" y="5693"/>
                    <a:pt x="4757" y="5225"/>
                    <a:pt x="4181" y="5223"/>
                  </a:cubicBezTo>
                  <a:cubicBezTo>
                    <a:pt x="3027" y="5223"/>
                    <a:pt x="2092" y="4288"/>
                    <a:pt x="2091" y="3135"/>
                  </a:cubicBezTo>
                  <a:lnTo>
                    <a:pt x="2091" y="1045"/>
                  </a:lnTo>
                  <a:lnTo>
                    <a:pt x="3135" y="1045"/>
                  </a:lnTo>
                  <a:cubicBezTo>
                    <a:pt x="3135" y="1623"/>
                    <a:pt x="3603" y="2089"/>
                    <a:pt x="4179" y="2091"/>
                  </a:cubicBezTo>
                  <a:cubicBezTo>
                    <a:pt x="4499" y="2092"/>
                    <a:pt x="4815" y="2169"/>
                    <a:pt x="5101" y="2313"/>
                  </a:cubicBezTo>
                  <a:cubicBezTo>
                    <a:pt x="4738" y="995"/>
                    <a:pt x="3544" y="12"/>
                    <a:pt x="2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2" name="Google Shape;28582;p81"/>
            <p:cNvSpPr/>
            <p:nvPr/>
          </p:nvSpPr>
          <p:spPr>
            <a:xfrm>
              <a:off x="6796181" y="2023266"/>
              <a:ext cx="46183" cy="35505"/>
            </a:xfrm>
            <a:custGeom>
              <a:avLst/>
              <a:gdLst/>
              <a:ahLst/>
              <a:cxnLst/>
              <a:rect l="l" t="t" r="r" b="b"/>
              <a:pathLst>
                <a:path w="2089" h="1606" extrusionOk="0">
                  <a:moveTo>
                    <a:pt x="0" y="1"/>
                  </a:moveTo>
                  <a:lnTo>
                    <a:pt x="0" y="280"/>
                  </a:lnTo>
                  <a:cubicBezTo>
                    <a:pt x="0" y="856"/>
                    <a:pt x="468" y="1323"/>
                    <a:pt x="1044" y="1324"/>
                  </a:cubicBezTo>
                  <a:cubicBezTo>
                    <a:pt x="1412" y="1324"/>
                    <a:pt x="1772" y="1420"/>
                    <a:pt x="2089" y="1605"/>
                  </a:cubicBezTo>
                  <a:lnTo>
                    <a:pt x="2089" y="1324"/>
                  </a:lnTo>
                  <a:cubicBezTo>
                    <a:pt x="2089" y="748"/>
                    <a:pt x="1621" y="280"/>
                    <a:pt x="1044" y="280"/>
                  </a:cubicBezTo>
                  <a:cubicBezTo>
                    <a:pt x="677" y="280"/>
                    <a:pt x="318" y="18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3" name="Google Shape;28583;p81"/>
            <p:cNvSpPr/>
            <p:nvPr/>
          </p:nvSpPr>
          <p:spPr>
            <a:xfrm>
              <a:off x="6768920" y="2169515"/>
              <a:ext cx="216145" cy="114915"/>
            </a:xfrm>
            <a:custGeom>
              <a:avLst/>
              <a:gdLst/>
              <a:ahLst/>
              <a:cxnLst/>
              <a:rect l="l" t="t" r="r" b="b"/>
              <a:pathLst>
                <a:path w="9777" h="5198" extrusionOk="0">
                  <a:moveTo>
                    <a:pt x="6456" y="1045"/>
                  </a:moveTo>
                  <a:lnTo>
                    <a:pt x="6456" y="2089"/>
                  </a:lnTo>
                  <a:lnTo>
                    <a:pt x="3322" y="2089"/>
                  </a:lnTo>
                  <a:lnTo>
                    <a:pt x="3322" y="1045"/>
                  </a:lnTo>
                  <a:close/>
                  <a:moveTo>
                    <a:pt x="3322" y="1"/>
                  </a:moveTo>
                  <a:cubicBezTo>
                    <a:pt x="2745" y="2"/>
                    <a:pt x="2279" y="468"/>
                    <a:pt x="2277" y="1045"/>
                  </a:cubicBezTo>
                  <a:cubicBezTo>
                    <a:pt x="2277" y="2177"/>
                    <a:pt x="1358" y="3114"/>
                    <a:pt x="226" y="3133"/>
                  </a:cubicBezTo>
                  <a:lnTo>
                    <a:pt x="0" y="3133"/>
                  </a:lnTo>
                  <a:cubicBezTo>
                    <a:pt x="1153" y="4336"/>
                    <a:pt x="2707" y="5070"/>
                    <a:pt x="4366" y="5196"/>
                  </a:cubicBezTo>
                  <a:lnTo>
                    <a:pt x="4366" y="3135"/>
                  </a:lnTo>
                  <a:lnTo>
                    <a:pt x="5410" y="3135"/>
                  </a:lnTo>
                  <a:lnTo>
                    <a:pt x="5410" y="5198"/>
                  </a:lnTo>
                  <a:cubicBezTo>
                    <a:pt x="7071" y="5070"/>
                    <a:pt x="8624" y="4336"/>
                    <a:pt x="9775" y="3135"/>
                  </a:cubicBezTo>
                  <a:lnTo>
                    <a:pt x="9777" y="3133"/>
                  </a:lnTo>
                  <a:lnTo>
                    <a:pt x="9560" y="3133"/>
                  </a:lnTo>
                  <a:cubicBezTo>
                    <a:pt x="8420" y="3114"/>
                    <a:pt x="7500" y="2175"/>
                    <a:pt x="7500" y="1045"/>
                  </a:cubicBezTo>
                  <a:cubicBezTo>
                    <a:pt x="7499" y="468"/>
                    <a:pt x="7032" y="2"/>
                    <a:pt x="6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84" name="Google Shape;28584;p81"/>
          <p:cNvGrpSpPr/>
          <p:nvPr/>
        </p:nvGrpSpPr>
        <p:grpSpPr>
          <a:xfrm>
            <a:off x="6008171" y="1940070"/>
            <a:ext cx="423049" cy="297442"/>
            <a:chOff x="6008171" y="1940070"/>
            <a:chExt cx="423049" cy="297442"/>
          </a:xfrm>
        </p:grpSpPr>
        <p:sp>
          <p:nvSpPr>
            <p:cNvPr id="28585" name="Google Shape;28585;p81"/>
            <p:cNvSpPr/>
            <p:nvPr/>
          </p:nvSpPr>
          <p:spPr>
            <a:xfrm>
              <a:off x="6249646" y="2019551"/>
              <a:ext cx="39307" cy="19698"/>
            </a:xfrm>
            <a:custGeom>
              <a:avLst/>
              <a:gdLst/>
              <a:ahLst/>
              <a:cxnLst/>
              <a:rect l="l" t="t" r="r" b="b"/>
              <a:pathLst>
                <a:path w="1778" h="891" extrusionOk="0">
                  <a:moveTo>
                    <a:pt x="890" y="1"/>
                  </a:moveTo>
                  <a:lnTo>
                    <a:pt x="0" y="890"/>
                  </a:lnTo>
                  <a:lnTo>
                    <a:pt x="1777" y="890"/>
                  </a:lnTo>
                  <a:lnTo>
                    <a:pt x="8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6" name="Google Shape;28586;p81"/>
            <p:cNvSpPr/>
            <p:nvPr/>
          </p:nvSpPr>
          <p:spPr>
            <a:xfrm>
              <a:off x="6051306" y="2019551"/>
              <a:ext cx="39329" cy="19698"/>
            </a:xfrm>
            <a:custGeom>
              <a:avLst/>
              <a:gdLst/>
              <a:ahLst/>
              <a:cxnLst/>
              <a:rect l="l" t="t" r="r" b="b"/>
              <a:pathLst>
                <a:path w="1779" h="891" extrusionOk="0">
                  <a:moveTo>
                    <a:pt x="890" y="1"/>
                  </a:moveTo>
                  <a:lnTo>
                    <a:pt x="1" y="890"/>
                  </a:lnTo>
                  <a:lnTo>
                    <a:pt x="1778" y="890"/>
                  </a:lnTo>
                  <a:lnTo>
                    <a:pt x="8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7" name="Google Shape;28587;p81"/>
            <p:cNvSpPr/>
            <p:nvPr/>
          </p:nvSpPr>
          <p:spPr>
            <a:xfrm>
              <a:off x="6150487" y="2019551"/>
              <a:ext cx="39307" cy="19698"/>
            </a:xfrm>
            <a:custGeom>
              <a:avLst/>
              <a:gdLst/>
              <a:ahLst/>
              <a:cxnLst/>
              <a:rect l="l" t="t" r="r" b="b"/>
              <a:pathLst>
                <a:path w="1778" h="891" extrusionOk="0">
                  <a:moveTo>
                    <a:pt x="888" y="1"/>
                  </a:moveTo>
                  <a:lnTo>
                    <a:pt x="0" y="890"/>
                  </a:lnTo>
                  <a:lnTo>
                    <a:pt x="1777" y="890"/>
                  </a:lnTo>
                  <a:lnTo>
                    <a:pt x="8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8" name="Google Shape;28588;p81"/>
            <p:cNvSpPr/>
            <p:nvPr/>
          </p:nvSpPr>
          <p:spPr>
            <a:xfrm>
              <a:off x="6008171" y="1940070"/>
              <a:ext cx="423049" cy="99174"/>
            </a:xfrm>
            <a:custGeom>
              <a:avLst/>
              <a:gdLst/>
              <a:ahLst/>
              <a:cxnLst/>
              <a:rect l="l" t="t" r="r" b="b"/>
              <a:pathLst>
                <a:path w="19136" h="4486" extrusionOk="0">
                  <a:moveTo>
                    <a:pt x="17454" y="0"/>
                  </a:moveTo>
                  <a:lnTo>
                    <a:pt x="17453" y="2"/>
                  </a:lnTo>
                  <a:lnTo>
                    <a:pt x="1682" y="2"/>
                  </a:lnTo>
                  <a:cubicBezTo>
                    <a:pt x="754" y="2"/>
                    <a:pt x="2" y="754"/>
                    <a:pt x="1" y="1683"/>
                  </a:cubicBezTo>
                  <a:lnTo>
                    <a:pt x="1" y="4485"/>
                  </a:lnTo>
                  <a:lnTo>
                    <a:pt x="366" y="4485"/>
                  </a:lnTo>
                  <a:lnTo>
                    <a:pt x="2841" y="2010"/>
                  </a:lnTo>
                  <a:lnTo>
                    <a:pt x="5083" y="4254"/>
                  </a:lnTo>
                  <a:lnTo>
                    <a:pt x="7326" y="2010"/>
                  </a:lnTo>
                  <a:lnTo>
                    <a:pt x="9568" y="4254"/>
                  </a:lnTo>
                  <a:lnTo>
                    <a:pt x="11812" y="2010"/>
                  </a:lnTo>
                  <a:lnTo>
                    <a:pt x="14053" y="4254"/>
                  </a:lnTo>
                  <a:lnTo>
                    <a:pt x="16295" y="2010"/>
                  </a:lnTo>
                  <a:lnTo>
                    <a:pt x="18770" y="4485"/>
                  </a:lnTo>
                  <a:lnTo>
                    <a:pt x="19136" y="4485"/>
                  </a:lnTo>
                  <a:lnTo>
                    <a:pt x="19136" y="1683"/>
                  </a:lnTo>
                  <a:cubicBezTo>
                    <a:pt x="19134" y="754"/>
                    <a:pt x="18382" y="2"/>
                    <a:pt x="17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9" name="Google Shape;28589;p81"/>
            <p:cNvSpPr/>
            <p:nvPr/>
          </p:nvSpPr>
          <p:spPr>
            <a:xfrm>
              <a:off x="6348761" y="2019551"/>
              <a:ext cx="39307" cy="19698"/>
            </a:xfrm>
            <a:custGeom>
              <a:avLst/>
              <a:gdLst/>
              <a:ahLst/>
              <a:cxnLst/>
              <a:rect l="l" t="t" r="r" b="b"/>
              <a:pathLst>
                <a:path w="1778" h="891" extrusionOk="0">
                  <a:moveTo>
                    <a:pt x="890" y="1"/>
                  </a:moveTo>
                  <a:lnTo>
                    <a:pt x="1" y="890"/>
                  </a:lnTo>
                  <a:lnTo>
                    <a:pt x="1778" y="890"/>
                  </a:lnTo>
                  <a:lnTo>
                    <a:pt x="8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0" name="Google Shape;28590;p81"/>
            <p:cNvSpPr/>
            <p:nvPr/>
          </p:nvSpPr>
          <p:spPr>
            <a:xfrm>
              <a:off x="6008216" y="2064012"/>
              <a:ext cx="423005" cy="173500"/>
            </a:xfrm>
            <a:custGeom>
              <a:avLst/>
              <a:gdLst/>
              <a:ahLst/>
              <a:cxnLst/>
              <a:rect l="l" t="t" r="r" b="b"/>
              <a:pathLst>
                <a:path w="19134" h="7848" extrusionOk="0">
                  <a:moveTo>
                    <a:pt x="1121" y="0"/>
                  </a:moveTo>
                  <a:lnTo>
                    <a:pt x="1121" y="3460"/>
                  </a:lnTo>
                  <a:cubicBezTo>
                    <a:pt x="451" y="3698"/>
                    <a:pt x="2" y="4334"/>
                    <a:pt x="0" y="5046"/>
                  </a:cubicBezTo>
                  <a:lnTo>
                    <a:pt x="0" y="7848"/>
                  </a:lnTo>
                  <a:lnTo>
                    <a:pt x="3365" y="7848"/>
                  </a:lnTo>
                  <a:lnTo>
                    <a:pt x="3365" y="5046"/>
                  </a:lnTo>
                  <a:cubicBezTo>
                    <a:pt x="3363" y="4334"/>
                    <a:pt x="2914" y="3698"/>
                    <a:pt x="2242" y="3460"/>
                  </a:cubicBezTo>
                  <a:lnTo>
                    <a:pt x="2242" y="1158"/>
                  </a:lnTo>
                  <a:lnTo>
                    <a:pt x="5439" y="5702"/>
                  </a:lnTo>
                  <a:cubicBezTo>
                    <a:pt x="6382" y="7048"/>
                    <a:pt x="7923" y="7848"/>
                    <a:pt x="9568" y="7848"/>
                  </a:cubicBezTo>
                  <a:cubicBezTo>
                    <a:pt x="11211" y="7848"/>
                    <a:pt x="12752" y="7048"/>
                    <a:pt x="13697" y="5702"/>
                  </a:cubicBezTo>
                  <a:lnTo>
                    <a:pt x="16892" y="1158"/>
                  </a:lnTo>
                  <a:lnTo>
                    <a:pt x="16892" y="3460"/>
                  </a:lnTo>
                  <a:cubicBezTo>
                    <a:pt x="16221" y="3698"/>
                    <a:pt x="15773" y="4334"/>
                    <a:pt x="15771" y="5046"/>
                  </a:cubicBezTo>
                  <a:lnTo>
                    <a:pt x="15771" y="7848"/>
                  </a:lnTo>
                  <a:lnTo>
                    <a:pt x="19134" y="7848"/>
                  </a:lnTo>
                  <a:lnTo>
                    <a:pt x="19134" y="5046"/>
                  </a:lnTo>
                  <a:cubicBezTo>
                    <a:pt x="19134" y="4334"/>
                    <a:pt x="18683" y="3698"/>
                    <a:pt x="18013" y="3460"/>
                  </a:cubicBezTo>
                  <a:lnTo>
                    <a:pt x="18011" y="3460"/>
                  </a:lnTo>
                  <a:lnTo>
                    <a:pt x="18011" y="0"/>
                  </a:lnTo>
                  <a:lnTo>
                    <a:pt x="16335" y="0"/>
                  </a:lnTo>
                  <a:lnTo>
                    <a:pt x="12779" y="5057"/>
                  </a:lnTo>
                  <a:cubicBezTo>
                    <a:pt x="12044" y="6104"/>
                    <a:pt x="10845" y="6727"/>
                    <a:pt x="9566" y="6727"/>
                  </a:cubicBezTo>
                  <a:cubicBezTo>
                    <a:pt x="8287" y="6727"/>
                    <a:pt x="7090" y="6104"/>
                    <a:pt x="6354" y="5057"/>
                  </a:cubicBezTo>
                  <a:lnTo>
                    <a:pt x="27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91" name="Google Shape;28591;p81"/>
          <p:cNvGrpSpPr/>
          <p:nvPr/>
        </p:nvGrpSpPr>
        <p:grpSpPr>
          <a:xfrm>
            <a:off x="5358874" y="1911107"/>
            <a:ext cx="423073" cy="353624"/>
            <a:chOff x="5358874" y="1911107"/>
            <a:chExt cx="423073" cy="353624"/>
          </a:xfrm>
        </p:grpSpPr>
        <p:sp>
          <p:nvSpPr>
            <p:cNvPr id="28592" name="Google Shape;28592;p81"/>
            <p:cNvSpPr/>
            <p:nvPr/>
          </p:nvSpPr>
          <p:spPr>
            <a:xfrm>
              <a:off x="5483635" y="1911107"/>
              <a:ext cx="173522" cy="226116"/>
            </a:xfrm>
            <a:custGeom>
              <a:avLst/>
              <a:gdLst/>
              <a:ahLst/>
              <a:cxnLst/>
              <a:rect l="l" t="t" r="r" b="b"/>
              <a:pathLst>
                <a:path w="7849" h="10228" extrusionOk="0">
                  <a:moveTo>
                    <a:pt x="3925" y="1"/>
                  </a:moveTo>
                  <a:lnTo>
                    <a:pt x="3590" y="248"/>
                  </a:lnTo>
                  <a:cubicBezTo>
                    <a:pt x="1773" y="1604"/>
                    <a:pt x="1" y="4045"/>
                    <a:pt x="1" y="6305"/>
                  </a:cubicBezTo>
                  <a:cubicBezTo>
                    <a:pt x="1" y="9161"/>
                    <a:pt x="2538" y="10119"/>
                    <a:pt x="3970" y="10228"/>
                  </a:cubicBezTo>
                  <a:cubicBezTo>
                    <a:pt x="5311" y="10119"/>
                    <a:pt x="7848" y="9161"/>
                    <a:pt x="7848" y="6305"/>
                  </a:cubicBezTo>
                  <a:cubicBezTo>
                    <a:pt x="7848" y="4039"/>
                    <a:pt x="6070" y="1601"/>
                    <a:pt x="4259" y="248"/>
                  </a:cubicBezTo>
                  <a:lnTo>
                    <a:pt x="39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3" name="Google Shape;28593;p81"/>
            <p:cNvSpPr/>
            <p:nvPr/>
          </p:nvSpPr>
          <p:spPr>
            <a:xfrm>
              <a:off x="5508419" y="2145306"/>
              <a:ext cx="123957" cy="119425"/>
            </a:xfrm>
            <a:custGeom>
              <a:avLst/>
              <a:gdLst/>
              <a:ahLst/>
              <a:cxnLst/>
              <a:rect l="l" t="t" r="r" b="b"/>
              <a:pathLst>
                <a:path w="5607" h="5402" extrusionOk="0">
                  <a:moveTo>
                    <a:pt x="280" y="0"/>
                  </a:moveTo>
                  <a:cubicBezTo>
                    <a:pt x="104" y="382"/>
                    <a:pt x="0" y="819"/>
                    <a:pt x="0" y="1318"/>
                  </a:cubicBezTo>
                  <a:cubicBezTo>
                    <a:pt x="2" y="1426"/>
                    <a:pt x="12" y="1535"/>
                    <a:pt x="28" y="1643"/>
                  </a:cubicBezTo>
                  <a:cubicBezTo>
                    <a:pt x="266" y="3304"/>
                    <a:pt x="2226" y="4936"/>
                    <a:pt x="2450" y="5116"/>
                  </a:cubicBezTo>
                  <a:lnTo>
                    <a:pt x="2803" y="5402"/>
                  </a:lnTo>
                  <a:lnTo>
                    <a:pt x="3156" y="5116"/>
                  </a:lnTo>
                  <a:cubicBezTo>
                    <a:pt x="3379" y="4936"/>
                    <a:pt x="5340" y="3304"/>
                    <a:pt x="5578" y="1645"/>
                  </a:cubicBezTo>
                  <a:cubicBezTo>
                    <a:pt x="5594" y="1536"/>
                    <a:pt x="5603" y="1426"/>
                    <a:pt x="5606" y="1316"/>
                  </a:cubicBezTo>
                  <a:cubicBezTo>
                    <a:pt x="5606" y="824"/>
                    <a:pt x="5504" y="390"/>
                    <a:pt x="5332" y="10"/>
                  </a:cubicBezTo>
                  <a:cubicBezTo>
                    <a:pt x="4229" y="620"/>
                    <a:pt x="3470" y="650"/>
                    <a:pt x="2851" y="757"/>
                  </a:cubicBezTo>
                  <a:lnTo>
                    <a:pt x="2851" y="759"/>
                  </a:lnTo>
                  <a:cubicBezTo>
                    <a:pt x="2391" y="674"/>
                    <a:pt x="1533" y="701"/>
                    <a:pt x="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4" name="Google Shape;28594;p81"/>
            <p:cNvSpPr/>
            <p:nvPr/>
          </p:nvSpPr>
          <p:spPr>
            <a:xfrm>
              <a:off x="5646866" y="2115128"/>
              <a:ext cx="84672" cy="96477"/>
            </a:xfrm>
            <a:custGeom>
              <a:avLst/>
              <a:gdLst/>
              <a:ahLst/>
              <a:cxnLst/>
              <a:rect l="l" t="t" r="r" b="b"/>
              <a:pathLst>
                <a:path w="3830" h="4364" extrusionOk="0">
                  <a:moveTo>
                    <a:pt x="671" y="0"/>
                  </a:moveTo>
                  <a:cubicBezTo>
                    <a:pt x="473" y="260"/>
                    <a:pt x="250" y="500"/>
                    <a:pt x="1" y="712"/>
                  </a:cubicBezTo>
                  <a:lnTo>
                    <a:pt x="92" y="913"/>
                  </a:lnTo>
                  <a:cubicBezTo>
                    <a:pt x="341" y="1469"/>
                    <a:pt x="469" y="2073"/>
                    <a:pt x="465" y="2683"/>
                  </a:cubicBezTo>
                  <a:cubicBezTo>
                    <a:pt x="464" y="2847"/>
                    <a:pt x="449" y="3011"/>
                    <a:pt x="425" y="3174"/>
                  </a:cubicBezTo>
                  <a:cubicBezTo>
                    <a:pt x="373" y="3540"/>
                    <a:pt x="248" y="3894"/>
                    <a:pt x="96" y="4239"/>
                  </a:cubicBezTo>
                  <a:cubicBezTo>
                    <a:pt x="400" y="4313"/>
                    <a:pt x="708" y="4364"/>
                    <a:pt x="1026" y="4364"/>
                  </a:cubicBezTo>
                  <a:lnTo>
                    <a:pt x="3830" y="4364"/>
                  </a:lnTo>
                  <a:lnTo>
                    <a:pt x="3830" y="3243"/>
                  </a:lnTo>
                  <a:lnTo>
                    <a:pt x="3269" y="3243"/>
                  </a:lnTo>
                  <a:cubicBezTo>
                    <a:pt x="2959" y="3243"/>
                    <a:pt x="2709" y="2992"/>
                    <a:pt x="2707" y="2683"/>
                  </a:cubicBezTo>
                  <a:cubicBezTo>
                    <a:pt x="2707" y="1405"/>
                    <a:pt x="1843" y="335"/>
                    <a:pt x="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5" name="Google Shape;28595;p81"/>
            <p:cNvSpPr/>
            <p:nvPr/>
          </p:nvSpPr>
          <p:spPr>
            <a:xfrm>
              <a:off x="5409260" y="2115017"/>
              <a:ext cx="84782" cy="96588"/>
            </a:xfrm>
            <a:custGeom>
              <a:avLst/>
              <a:gdLst/>
              <a:ahLst/>
              <a:cxnLst/>
              <a:rect l="l" t="t" r="r" b="b"/>
              <a:pathLst>
                <a:path w="3835" h="4369" extrusionOk="0">
                  <a:moveTo>
                    <a:pt x="3170" y="0"/>
                  </a:moveTo>
                  <a:cubicBezTo>
                    <a:pt x="1991" y="332"/>
                    <a:pt x="1121" y="1405"/>
                    <a:pt x="1121" y="2688"/>
                  </a:cubicBezTo>
                  <a:lnTo>
                    <a:pt x="1123" y="2688"/>
                  </a:lnTo>
                  <a:cubicBezTo>
                    <a:pt x="1121" y="2997"/>
                    <a:pt x="871" y="3248"/>
                    <a:pt x="562" y="3248"/>
                  </a:cubicBezTo>
                  <a:lnTo>
                    <a:pt x="0" y="3248"/>
                  </a:lnTo>
                  <a:lnTo>
                    <a:pt x="0" y="4369"/>
                  </a:lnTo>
                  <a:lnTo>
                    <a:pt x="2804" y="4369"/>
                  </a:lnTo>
                  <a:cubicBezTo>
                    <a:pt x="3122" y="4369"/>
                    <a:pt x="3430" y="4318"/>
                    <a:pt x="3733" y="4244"/>
                  </a:cubicBezTo>
                  <a:cubicBezTo>
                    <a:pt x="3582" y="3898"/>
                    <a:pt x="3456" y="3540"/>
                    <a:pt x="3403" y="3171"/>
                  </a:cubicBezTo>
                  <a:cubicBezTo>
                    <a:pt x="3379" y="3012"/>
                    <a:pt x="3366" y="2849"/>
                    <a:pt x="3363" y="2688"/>
                  </a:cubicBezTo>
                  <a:cubicBezTo>
                    <a:pt x="3363" y="2055"/>
                    <a:pt x="3492" y="1455"/>
                    <a:pt x="3745" y="904"/>
                  </a:cubicBezTo>
                  <a:lnTo>
                    <a:pt x="3834" y="708"/>
                  </a:lnTo>
                  <a:cubicBezTo>
                    <a:pt x="3593" y="494"/>
                    <a:pt x="3365" y="265"/>
                    <a:pt x="3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6" name="Google Shape;28596;p81"/>
            <p:cNvSpPr/>
            <p:nvPr/>
          </p:nvSpPr>
          <p:spPr>
            <a:xfrm>
              <a:off x="5358874" y="1988533"/>
              <a:ext cx="73972" cy="137464"/>
            </a:xfrm>
            <a:custGeom>
              <a:avLst/>
              <a:gdLst/>
              <a:ahLst/>
              <a:cxnLst/>
              <a:rect l="l" t="t" r="r" b="b"/>
              <a:pathLst>
                <a:path w="3346" h="6218" extrusionOk="0">
                  <a:moveTo>
                    <a:pt x="1" y="0"/>
                  </a:moveTo>
                  <a:lnTo>
                    <a:pt x="1" y="1682"/>
                  </a:lnTo>
                  <a:cubicBezTo>
                    <a:pt x="1" y="3702"/>
                    <a:pt x="1243" y="5420"/>
                    <a:pt x="2966" y="6218"/>
                  </a:cubicBezTo>
                  <a:cubicBezTo>
                    <a:pt x="3079" y="6052"/>
                    <a:pt x="3207" y="5894"/>
                    <a:pt x="3344" y="5747"/>
                  </a:cubicBezTo>
                  <a:lnTo>
                    <a:pt x="3346" y="5747"/>
                  </a:lnTo>
                  <a:cubicBezTo>
                    <a:pt x="2243" y="4677"/>
                    <a:pt x="1511" y="3280"/>
                    <a:pt x="1259" y="1763"/>
                  </a:cubicBezTo>
                  <a:cubicBezTo>
                    <a:pt x="1194" y="1410"/>
                    <a:pt x="1160" y="998"/>
                    <a:pt x="1160" y="561"/>
                  </a:cubicBezTo>
                  <a:lnTo>
                    <a:pt x="1160" y="53"/>
                  </a:lnTo>
                  <a:cubicBezTo>
                    <a:pt x="975" y="26"/>
                    <a:pt x="790" y="0"/>
                    <a:pt x="6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7" name="Google Shape;28597;p81"/>
            <p:cNvSpPr/>
            <p:nvPr/>
          </p:nvSpPr>
          <p:spPr>
            <a:xfrm>
              <a:off x="5409216" y="1938942"/>
              <a:ext cx="81532" cy="161009"/>
            </a:xfrm>
            <a:custGeom>
              <a:avLst/>
              <a:gdLst/>
              <a:ahLst/>
              <a:cxnLst/>
              <a:rect l="l" t="t" r="r" b="b"/>
              <a:pathLst>
                <a:path w="3688" h="7283" extrusionOk="0">
                  <a:moveTo>
                    <a:pt x="2" y="0"/>
                  </a:moveTo>
                  <a:lnTo>
                    <a:pt x="2" y="2804"/>
                  </a:lnTo>
                  <a:cubicBezTo>
                    <a:pt x="1" y="3146"/>
                    <a:pt x="30" y="3487"/>
                    <a:pt x="89" y="3826"/>
                  </a:cubicBezTo>
                  <a:cubicBezTo>
                    <a:pt x="315" y="5205"/>
                    <a:pt x="997" y="6393"/>
                    <a:pt x="1955" y="7283"/>
                  </a:cubicBezTo>
                  <a:cubicBezTo>
                    <a:pt x="2169" y="7160"/>
                    <a:pt x="2393" y="7056"/>
                    <a:pt x="2626" y="6974"/>
                  </a:cubicBezTo>
                  <a:cubicBezTo>
                    <a:pt x="2386" y="6411"/>
                    <a:pt x="2246" y="5772"/>
                    <a:pt x="2246" y="5046"/>
                  </a:cubicBezTo>
                  <a:cubicBezTo>
                    <a:pt x="2246" y="3910"/>
                    <a:pt x="2568" y="2764"/>
                    <a:pt x="3204" y="1640"/>
                  </a:cubicBezTo>
                  <a:cubicBezTo>
                    <a:pt x="3354" y="1362"/>
                    <a:pt x="3518" y="1099"/>
                    <a:pt x="3688" y="848"/>
                  </a:cubicBezTo>
                  <a:cubicBezTo>
                    <a:pt x="2787" y="335"/>
                    <a:pt x="1649" y="0"/>
                    <a:pt x="5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8" name="Google Shape;28598;p81"/>
            <p:cNvSpPr/>
            <p:nvPr/>
          </p:nvSpPr>
          <p:spPr>
            <a:xfrm>
              <a:off x="5707975" y="1988533"/>
              <a:ext cx="73972" cy="137509"/>
            </a:xfrm>
            <a:custGeom>
              <a:avLst/>
              <a:gdLst/>
              <a:ahLst/>
              <a:cxnLst/>
              <a:rect l="l" t="t" r="r" b="b"/>
              <a:pathLst>
                <a:path w="3346" h="6220" extrusionOk="0">
                  <a:moveTo>
                    <a:pt x="2747" y="0"/>
                  </a:moveTo>
                  <a:cubicBezTo>
                    <a:pt x="2557" y="0"/>
                    <a:pt x="2372" y="26"/>
                    <a:pt x="2186" y="53"/>
                  </a:cubicBezTo>
                  <a:lnTo>
                    <a:pt x="2186" y="561"/>
                  </a:lnTo>
                  <a:cubicBezTo>
                    <a:pt x="2188" y="974"/>
                    <a:pt x="2153" y="1388"/>
                    <a:pt x="2079" y="1797"/>
                  </a:cubicBezTo>
                  <a:cubicBezTo>
                    <a:pt x="1832" y="3306"/>
                    <a:pt x="1089" y="4688"/>
                    <a:pt x="1" y="5750"/>
                  </a:cubicBezTo>
                  <a:cubicBezTo>
                    <a:pt x="138" y="5897"/>
                    <a:pt x="264" y="6053"/>
                    <a:pt x="379" y="6219"/>
                  </a:cubicBezTo>
                  <a:cubicBezTo>
                    <a:pt x="2102" y="5421"/>
                    <a:pt x="3346" y="3703"/>
                    <a:pt x="3346" y="1682"/>
                  </a:cubicBezTo>
                  <a:lnTo>
                    <a:pt x="33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9" name="Google Shape;28599;p81"/>
            <p:cNvSpPr/>
            <p:nvPr/>
          </p:nvSpPr>
          <p:spPr>
            <a:xfrm>
              <a:off x="5650005" y="1938942"/>
              <a:ext cx="81577" cy="161053"/>
            </a:xfrm>
            <a:custGeom>
              <a:avLst/>
              <a:gdLst/>
              <a:ahLst/>
              <a:cxnLst/>
              <a:rect l="l" t="t" r="r" b="b"/>
              <a:pathLst>
                <a:path w="3690" h="7285" extrusionOk="0">
                  <a:moveTo>
                    <a:pt x="3127" y="0"/>
                  </a:moveTo>
                  <a:cubicBezTo>
                    <a:pt x="2040" y="0"/>
                    <a:pt x="901" y="335"/>
                    <a:pt x="1" y="848"/>
                  </a:cubicBezTo>
                  <a:cubicBezTo>
                    <a:pt x="176" y="1108"/>
                    <a:pt x="347" y="1380"/>
                    <a:pt x="502" y="1667"/>
                  </a:cubicBezTo>
                  <a:cubicBezTo>
                    <a:pt x="1125" y="2767"/>
                    <a:pt x="1444" y="3910"/>
                    <a:pt x="1444" y="5046"/>
                  </a:cubicBezTo>
                  <a:cubicBezTo>
                    <a:pt x="1444" y="5790"/>
                    <a:pt x="1308" y="6428"/>
                    <a:pt x="1083" y="6982"/>
                  </a:cubicBezTo>
                  <a:cubicBezTo>
                    <a:pt x="1310" y="7062"/>
                    <a:pt x="1527" y="7164"/>
                    <a:pt x="1735" y="7284"/>
                  </a:cubicBezTo>
                  <a:cubicBezTo>
                    <a:pt x="2693" y="6395"/>
                    <a:pt x="3373" y="5210"/>
                    <a:pt x="3600" y="3837"/>
                  </a:cubicBezTo>
                  <a:cubicBezTo>
                    <a:pt x="3659" y="3495"/>
                    <a:pt x="3689" y="3150"/>
                    <a:pt x="3688" y="2804"/>
                  </a:cubicBezTo>
                  <a:lnTo>
                    <a:pt x="36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00" name="Google Shape;28600;p81"/>
          <p:cNvGrpSpPr/>
          <p:nvPr/>
        </p:nvGrpSpPr>
        <p:grpSpPr>
          <a:xfrm>
            <a:off x="4719393" y="1890900"/>
            <a:ext cx="393555" cy="393507"/>
            <a:chOff x="4719393" y="1890900"/>
            <a:chExt cx="393555" cy="393507"/>
          </a:xfrm>
        </p:grpSpPr>
        <p:sp>
          <p:nvSpPr>
            <p:cNvPr id="28601" name="Google Shape;28601;p81"/>
            <p:cNvSpPr/>
            <p:nvPr/>
          </p:nvSpPr>
          <p:spPr>
            <a:xfrm>
              <a:off x="4830734" y="1890900"/>
              <a:ext cx="170869" cy="70722"/>
            </a:xfrm>
            <a:custGeom>
              <a:avLst/>
              <a:gdLst/>
              <a:ahLst/>
              <a:cxnLst/>
              <a:rect l="l" t="t" r="r" b="b"/>
              <a:pathLst>
                <a:path w="7729" h="3199" extrusionOk="0">
                  <a:moveTo>
                    <a:pt x="3865" y="0"/>
                  </a:moveTo>
                  <a:lnTo>
                    <a:pt x="1" y="1328"/>
                  </a:lnTo>
                  <a:lnTo>
                    <a:pt x="935" y="3198"/>
                  </a:lnTo>
                  <a:lnTo>
                    <a:pt x="6795" y="3198"/>
                  </a:lnTo>
                  <a:lnTo>
                    <a:pt x="7729" y="1328"/>
                  </a:lnTo>
                  <a:lnTo>
                    <a:pt x="38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2" name="Google Shape;28602;p81"/>
            <p:cNvSpPr/>
            <p:nvPr/>
          </p:nvSpPr>
          <p:spPr>
            <a:xfrm>
              <a:off x="4858525" y="1984641"/>
              <a:ext cx="115313" cy="92299"/>
            </a:xfrm>
            <a:custGeom>
              <a:avLst/>
              <a:gdLst/>
              <a:ahLst/>
              <a:cxnLst/>
              <a:rect l="l" t="t" r="r" b="b"/>
              <a:pathLst>
                <a:path w="5216" h="4175" extrusionOk="0">
                  <a:moveTo>
                    <a:pt x="0" y="1"/>
                  </a:moveTo>
                  <a:lnTo>
                    <a:pt x="0" y="523"/>
                  </a:lnTo>
                  <a:cubicBezTo>
                    <a:pt x="4" y="978"/>
                    <a:pt x="123" y="1427"/>
                    <a:pt x="350" y="1823"/>
                  </a:cubicBezTo>
                  <a:cubicBezTo>
                    <a:pt x="523" y="2131"/>
                    <a:pt x="759" y="2399"/>
                    <a:pt x="1043" y="2611"/>
                  </a:cubicBezTo>
                  <a:cubicBezTo>
                    <a:pt x="1043" y="3475"/>
                    <a:pt x="1744" y="4175"/>
                    <a:pt x="2608" y="4175"/>
                  </a:cubicBezTo>
                  <a:cubicBezTo>
                    <a:pt x="3472" y="4175"/>
                    <a:pt x="4173" y="3475"/>
                    <a:pt x="4173" y="2611"/>
                  </a:cubicBezTo>
                  <a:cubicBezTo>
                    <a:pt x="4455" y="2399"/>
                    <a:pt x="4691" y="2131"/>
                    <a:pt x="4866" y="1823"/>
                  </a:cubicBezTo>
                  <a:cubicBezTo>
                    <a:pt x="5092" y="1427"/>
                    <a:pt x="5212" y="978"/>
                    <a:pt x="5215" y="523"/>
                  </a:cubicBezTo>
                  <a:lnTo>
                    <a:pt x="5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3" name="Google Shape;28603;p81"/>
            <p:cNvSpPr/>
            <p:nvPr/>
          </p:nvSpPr>
          <p:spPr>
            <a:xfrm>
              <a:off x="4719393" y="2151165"/>
              <a:ext cx="393536" cy="133242"/>
            </a:xfrm>
            <a:custGeom>
              <a:avLst/>
              <a:gdLst/>
              <a:ahLst/>
              <a:cxnLst/>
              <a:rect l="l" t="t" r="r" b="b"/>
              <a:pathLst>
                <a:path w="17801" h="6027" extrusionOk="0">
                  <a:moveTo>
                    <a:pt x="6293" y="0"/>
                  </a:moveTo>
                  <a:lnTo>
                    <a:pt x="6293" y="4006"/>
                  </a:lnTo>
                  <a:cubicBezTo>
                    <a:pt x="5837" y="4133"/>
                    <a:pt x="5583" y="4415"/>
                    <a:pt x="5385" y="4634"/>
                  </a:cubicBezTo>
                  <a:cubicBezTo>
                    <a:pt x="5176" y="4867"/>
                    <a:pt x="5070" y="4984"/>
                    <a:pt x="4729" y="4984"/>
                  </a:cubicBezTo>
                  <a:cubicBezTo>
                    <a:pt x="4389" y="4984"/>
                    <a:pt x="4283" y="4867"/>
                    <a:pt x="4074" y="4634"/>
                  </a:cubicBezTo>
                  <a:cubicBezTo>
                    <a:pt x="3811" y="4342"/>
                    <a:pt x="3450" y="3941"/>
                    <a:pt x="2643" y="3941"/>
                  </a:cubicBezTo>
                  <a:cubicBezTo>
                    <a:pt x="1837" y="3941"/>
                    <a:pt x="1476" y="4342"/>
                    <a:pt x="1213" y="4634"/>
                  </a:cubicBezTo>
                  <a:cubicBezTo>
                    <a:pt x="1004" y="4867"/>
                    <a:pt x="898" y="4984"/>
                    <a:pt x="558" y="4984"/>
                  </a:cubicBezTo>
                  <a:lnTo>
                    <a:pt x="1" y="4984"/>
                  </a:lnTo>
                  <a:lnTo>
                    <a:pt x="1" y="6026"/>
                  </a:lnTo>
                  <a:lnTo>
                    <a:pt x="558" y="6026"/>
                  </a:lnTo>
                  <a:cubicBezTo>
                    <a:pt x="1363" y="6026"/>
                    <a:pt x="1725" y="5625"/>
                    <a:pt x="1987" y="5333"/>
                  </a:cubicBezTo>
                  <a:cubicBezTo>
                    <a:pt x="2196" y="5100"/>
                    <a:pt x="2302" y="4984"/>
                    <a:pt x="2643" y="4984"/>
                  </a:cubicBezTo>
                  <a:cubicBezTo>
                    <a:pt x="2985" y="4984"/>
                    <a:pt x="3089" y="5100"/>
                    <a:pt x="3298" y="5333"/>
                  </a:cubicBezTo>
                  <a:cubicBezTo>
                    <a:pt x="3561" y="5625"/>
                    <a:pt x="3922" y="6026"/>
                    <a:pt x="4729" y="6026"/>
                  </a:cubicBezTo>
                  <a:cubicBezTo>
                    <a:pt x="5535" y="6026"/>
                    <a:pt x="5896" y="5625"/>
                    <a:pt x="6159" y="5333"/>
                  </a:cubicBezTo>
                  <a:cubicBezTo>
                    <a:pt x="6368" y="5100"/>
                    <a:pt x="6474" y="4984"/>
                    <a:pt x="6816" y="4984"/>
                  </a:cubicBezTo>
                  <a:cubicBezTo>
                    <a:pt x="7156" y="4984"/>
                    <a:pt x="7264" y="5099"/>
                    <a:pt x="7472" y="5328"/>
                  </a:cubicBezTo>
                  <a:cubicBezTo>
                    <a:pt x="7732" y="5630"/>
                    <a:pt x="8098" y="6026"/>
                    <a:pt x="8901" y="6026"/>
                  </a:cubicBezTo>
                  <a:cubicBezTo>
                    <a:pt x="9704" y="6026"/>
                    <a:pt x="10070" y="5630"/>
                    <a:pt x="10330" y="5328"/>
                  </a:cubicBezTo>
                  <a:cubicBezTo>
                    <a:pt x="10381" y="5276"/>
                    <a:pt x="10424" y="5223"/>
                    <a:pt x="10466" y="5193"/>
                  </a:cubicBezTo>
                  <a:cubicBezTo>
                    <a:pt x="10601" y="5057"/>
                    <a:pt x="10715" y="4984"/>
                    <a:pt x="10976" y="4984"/>
                  </a:cubicBezTo>
                  <a:lnTo>
                    <a:pt x="10986" y="4984"/>
                  </a:lnTo>
                  <a:cubicBezTo>
                    <a:pt x="11328" y="4984"/>
                    <a:pt x="11433" y="5100"/>
                    <a:pt x="11642" y="5333"/>
                  </a:cubicBezTo>
                  <a:cubicBezTo>
                    <a:pt x="11906" y="5625"/>
                    <a:pt x="12267" y="6026"/>
                    <a:pt x="13073" y="6026"/>
                  </a:cubicBezTo>
                  <a:cubicBezTo>
                    <a:pt x="13879" y="6026"/>
                    <a:pt x="14240" y="5625"/>
                    <a:pt x="14502" y="5333"/>
                  </a:cubicBezTo>
                  <a:cubicBezTo>
                    <a:pt x="14713" y="5100"/>
                    <a:pt x="14817" y="4984"/>
                    <a:pt x="15158" y="4984"/>
                  </a:cubicBezTo>
                  <a:cubicBezTo>
                    <a:pt x="15500" y="4984"/>
                    <a:pt x="15604" y="5100"/>
                    <a:pt x="15814" y="5333"/>
                  </a:cubicBezTo>
                  <a:cubicBezTo>
                    <a:pt x="16076" y="5625"/>
                    <a:pt x="16437" y="6026"/>
                    <a:pt x="17244" y="6026"/>
                  </a:cubicBezTo>
                  <a:lnTo>
                    <a:pt x="17801" y="6026"/>
                  </a:lnTo>
                  <a:lnTo>
                    <a:pt x="17801" y="4984"/>
                  </a:lnTo>
                  <a:lnTo>
                    <a:pt x="17244" y="4984"/>
                  </a:lnTo>
                  <a:cubicBezTo>
                    <a:pt x="16903" y="4984"/>
                    <a:pt x="16798" y="4867"/>
                    <a:pt x="16589" y="4634"/>
                  </a:cubicBezTo>
                  <a:lnTo>
                    <a:pt x="16589" y="4635"/>
                  </a:lnTo>
                  <a:cubicBezTo>
                    <a:pt x="16325" y="4342"/>
                    <a:pt x="15965" y="3941"/>
                    <a:pt x="15158" y="3941"/>
                  </a:cubicBezTo>
                  <a:cubicBezTo>
                    <a:pt x="14352" y="3941"/>
                    <a:pt x="13991" y="4342"/>
                    <a:pt x="13728" y="4635"/>
                  </a:cubicBezTo>
                  <a:cubicBezTo>
                    <a:pt x="13518" y="4867"/>
                    <a:pt x="13413" y="4984"/>
                    <a:pt x="13073" y="4984"/>
                  </a:cubicBezTo>
                  <a:cubicBezTo>
                    <a:pt x="12731" y="4984"/>
                    <a:pt x="12626" y="4867"/>
                    <a:pt x="12417" y="4635"/>
                  </a:cubicBezTo>
                  <a:cubicBezTo>
                    <a:pt x="12219" y="4415"/>
                    <a:pt x="11965" y="4134"/>
                    <a:pt x="11508" y="4008"/>
                  </a:cubicBezTo>
                  <a:lnTo>
                    <a:pt x="11508" y="4"/>
                  </a:lnTo>
                  <a:cubicBezTo>
                    <a:pt x="10884" y="423"/>
                    <a:pt x="10169" y="687"/>
                    <a:pt x="9423" y="772"/>
                  </a:cubicBezTo>
                  <a:lnTo>
                    <a:pt x="9423" y="2898"/>
                  </a:lnTo>
                  <a:lnTo>
                    <a:pt x="8379" y="2898"/>
                  </a:lnTo>
                  <a:lnTo>
                    <a:pt x="8379" y="772"/>
                  </a:lnTo>
                  <a:cubicBezTo>
                    <a:pt x="7631" y="685"/>
                    <a:pt x="6916" y="422"/>
                    <a:pt x="6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4" name="Google Shape;28604;p81"/>
            <p:cNvSpPr/>
            <p:nvPr/>
          </p:nvSpPr>
          <p:spPr>
            <a:xfrm>
              <a:off x="4996861" y="2046391"/>
              <a:ext cx="116086" cy="127914"/>
            </a:xfrm>
            <a:custGeom>
              <a:avLst/>
              <a:gdLst/>
              <a:ahLst/>
              <a:cxnLst/>
              <a:rect l="l" t="t" r="r" b="b"/>
              <a:pathLst>
                <a:path w="5251" h="5786" extrusionOk="0">
                  <a:moveTo>
                    <a:pt x="1043" y="0"/>
                  </a:moveTo>
                  <a:lnTo>
                    <a:pt x="1043" y="858"/>
                  </a:lnTo>
                  <a:cubicBezTo>
                    <a:pt x="1042" y="1924"/>
                    <a:pt x="673" y="2956"/>
                    <a:pt x="1" y="3781"/>
                  </a:cubicBezTo>
                  <a:lnTo>
                    <a:pt x="1" y="5785"/>
                  </a:lnTo>
                  <a:cubicBezTo>
                    <a:pt x="267" y="5645"/>
                    <a:pt x="593" y="5552"/>
                    <a:pt x="1002" y="5552"/>
                  </a:cubicBezTo>
                  <a:cubicBezTo>
                    <a:pt x="2832" y="5552"/>
                    <a:pt x="3731" y="4318"/>
                    <a:pt x="4053" y="3432"/>
                  </a:cubicBezTo>
                  <a:cubicBezTo>
                    <a:pt x="4175" y="3452"/>
                    <a:pt x="4299" y="3464"/>
                    <a:pt x="4424" y="3465"/>
                  </a:cubicBezTo>
                  <a:lnTo>
                    <a:pt x="5251" y="3465"/>
                  </a:lnTo>
                  <a:lnTo>
                    <a:pt x="5251" y="2423"/>
                  </a:lnTo>
                  <a:lnTo>
                    <a:pt x="4424" y="2423"/>
                  </a:lnTo>
                  <a:cubicBezTo>
                    <a:pt x="4052" y="2423"/>
                    <a:pt x="3678" y="2284"/>
                    <a:pt x="3411" y="2038"/>
                  </a:cubicBezTo>
                  <a:lnTo>
                    <a:pt x="10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5" name="Google Shape;28605;p81"/>
            <p:cNvSpPr/>
            <p:nvPr/>
          </p:nvSpPr>
          <p:spPr>
            <a:xfrm>
              <a:off x="4719393" y="2046458"/>
              <a:ext cx="116086" cy="127759"/>
            </a:xfrm>
            <a:custGeom>
              <a:avLst/>
              <a:gdLst/>
              <a:ahLst/>
              <a:cxnLst/>
              <a:rect l="l" t="t" r="r" b="b"/>
              <a:pathLst>
                <a:path w="5251" h="5779" extrusionOk="0">
                  <a:moveTo>
                    <a:pt x="4208" y="1"/>
                  </a:moveTo>
                  <a:lnTo>
                    <a:pt x="1839" y="2040"/>
                  </a:lnTo>
                  <a:cubicBezTo>
                    <a:pt x="1564" y="2284"/>
                    <a:pt x="1208" y="2420"/>
                    <a:pt x="841" y="2420"/>
                  </a:cubicBezTo>
                  <a:cubicBezTo>
                    <a:pt x="836" y="2420"/>
                    <a:pt x="832" y="2420"/>
                    <a:pt x="828" y="2420"/>
                  </a:cubicBezTo>
                  <a:lnTo>
                    <a:pt x="1" y="2420"/>
                  </a:lnTo>
                  <a:lnTo>
                    <a:pt x="1" y="3462"/>
                  </a:lnTo>
                  <a:lnTo>
                    <a:pt x="828" y="3462"/>
                  </a:lnTo>
                  <a:cubicBezTo>
                    <a:pt x="952" y="3461"/>
                    <a:pt x="1077" y="3449"/>
                    <a:pt x="1202" y="3429"/>
                  </a:cubicBezTo>
                  <a:cubicBezTo>
                    <a:pt x="1524" y="4321"/>
                    <a:pt x="2428" y="5549"/>
                    <a:pt x="4250" y="5549"/>
                  </a:cubicBezTo>
                  <a:cubicBezTo>
                    <a:pt x="4658" y="5549"/>
                    <a:pt x="4986" y="5640"/>
                    <a:pt x="5251" y="5779"/>
                  </a:cubicBezTo>
                  <a:lnTo>
                    <a:pt x="5251" y="3782"/>
                  </a:lnTo>
                  <a:cubicBezTo>
                    <a:pt x="4577" y="2954"/>
                    <a:pt x="4210" y="1921"/>
                    <a:pt x="4208" y="855"/>
                  </a:cubicBezTo>
                  <a:lnTo>
                    <a:pt x="42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6" name="Google Shape;28606;p81"/>
            <p:cNvSpPr/>
            <p:nvPr/>
          </p:nvSpPr>
          <p:spPr>
            <a:xfrm>
              <a:off x="4835465" y="2024260"/>
              <a:ext cx="161407" cy="121790"/>
            </a:xfrm>
            <a:custGeom>
              <a:avLst/>
              <a:gdLst/>
              <a:ahLst/>
              <a:cxnLst/>
              <a:rect l="l" t="t" r="r" b="b"/>
              <a:pathLst>
                <a:path w="7301" h="5509" extrusionOk="0">
                  <a:moveTo>
                    <a:pt x="237" y="0"/>
                  </a:moveTo>
                  <a:cubicBezTo>
                    <a:pt x="85" y="245"/>
                    <a:pt x="2" y="527"/>
                    <a:pt x="1" y="816"/>
                  </a:cubicBezTo>
                  <a:lnTo>
                    <a:pt x="1" y="1859"/>
                  </a:lnTo>
                  <a:cubicBezTo>
                    <a:pt x="1" y="2911"/>
                    <a:pt x="446" y="3903"/>
                    <a:pt x="1216" y="4572"/>
                  </a:cubicBezTo>
                  <a:cubicBezTo>
                    <a:pt x="1907" y="5196"/>
                    <a:pt x="2779" y="5509"/>
                    <a:pt x="3651" y="5509"/>
                  </a:cubicBezTo>
                  <a:cubicBezTo>
                    <a:pt x="4520" y="5509"/>
                    <a:pt x="5389" y="5199"/>
                    <a:pt x="6079" y="4578"/>
                  </a:cubicBezTo>
                  <a:cubicBezTo>
                    <a:pt x="6855" y="3901"/>
                    <a:pt x="7301" y="2911"/>
                    <a:pt x="7301" y="1859"/>
                  </a:cubicBezTo>
                  <a:lnTo>
                    <a:pt x="7301" y="816"/>
                  </a:lnTo>
                  <a:cubicBezTo>
                    <a:pt x="7299" y="527"/>
                    <a:pt x="7216" y="246"/>
                    <a:pt x="7065" y="0"/>
                  </a:cubicBezTo>
                  <a:cubicBezTo>
                    <a:pt x="6996" y="189"/>
                    <a:pt x="6913" y="371"/>
                    <a:pt x="6817" y="545"/>
                  </a:cubicBezTo>
                  <a:cubicBezTo>
                    <a:pt x="6651" y="839"/>
                    <a:pt x="6445" y="1107"/>
                    <a:pt x="6204" y="1343"/>
                  </a:cubicBezTo>
                  <a:cubicBezTo>
                    <a:pt x="5960" y="2529"/>
                    <a:pt x="4907" y="3424"/>
                    <a:pt x="3649" y="3424"/>
                  </a:cubicBezTo>
                  <a:cubicBezTo>
                    <a:pt x="2393" y="3424"/>
                    <a:pt x="1340" y="2529"/>
                    <a:pt x="1096" y="1343"/>
                  </a:cubicBezTo>
                  <a:cubicBezTo>
                    <a:pt x="857" y="1107"/>
                    <a:pt x="651" y="839"/>
                    <a:pt x="485" y="545"/>
                  </a:cubicBezTo>
                  <a:cubicBezTo>
                    <a:pt x="387" y="371"/>
                    <a:pt x="304" y="189"/>
                    <a:pt x="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07" name="Google Shape;28607;p81"/>
          <p:cNvGrpSpPr/>
          <p:nvPr/>
        </p:nvGrpSpPr>
        <p:grpSpPr>
          <a:xfrm>
            <a:off x="4030742" y="1890900"/>
            <a:ext cx="393550" cy="393512"/>
            <a:chOff x="4030742" y="1890900"/>
            <a:chExt cx="393550" cy="393512"/>
          </a:xfrm>
        </p:grpSpPr>
        <p:sp>
          <p:nvSpPr>
            <p:cNvPr id="28608" name="Google Shape;28608;p81"/>
            <p:cNvSpPr/>
            <p:nvPr/>
          </p:nvSpPr>
          <p:spPr>
            <a:xfrm>
              <a:off x="4077635" y="1983138"/>
              <a:ext cx="138349" cy="70722"/>
            </a:xfrm>
            <a:custGeom>
              <a:avLst/>
              <a:gdLst/>
              <a:ahLst/>
              <a:cxnLst/>
              <a:rect l="l" t="t" r="r" b="b"/>
              <a:pathLst>
                <a:path w="6258" h="3199" extrusionOk="0">
                  <a:moveTo>
                    <a:pt x="2087" y="0"/>
                  </a:moveTo>
                  <a:lnTo>
                    <a:pt x="2087" y="2156"/>
                  </a:lnTo>
                  <a:lnTo>
                    <a:pt x="0" y="2156"/>
                  </a:lnTo>
                  <a:lnTo>
                    <a:pt x="0" y="3198"/>
                  </a:lnTo>
                  <a:lnTo>
                    <a:pt x="6257" y="3198"/>
                  </a:lnTo>
                  <a:lnTo>
                    <a:pt x="6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9" name="Google Shape;28609;p81"/>
            <p:cNvSpPr/>
            <p:nvPr/>
          </p:nvSpPr>
          <p:spPr>
            <a:xfrm>
              <a:off x="4215971" y="1890900"/>
              <a:ext cx="92255" cy="92255"/>
            </a:xfrm>
            <a:custGeom>
              <a:avLst/>
              <a:gdLst/>
              <a:ahLst/>
              <a:cxnLst/>
              <a:rect l="l" t="t" r="r" b="b"/>
              <a:pathLst>
                <a:path w="4173" h="4173" extrusionOk="0">
                  <a:moveTo>
                    <a:pt x="0" y="0"/>
                  </a:moveTo>
                  <a:lnTo>
                    <a:pt x="0" y="4172"/>
                  </a:lnTo>
                  <a:lnTo>
                    <a:pt x="1043" y="4172"/>
                  </a:lnTo>
                  <a:lnTo>
                    <a:pt x="1043" y="3129"/>
                  </a:lnTo>
                  <a:lnTo>
                    <a:pt x="4173" y="3129"/>
                  </a:lnTo>
                  <a:lnTo>
                    <a:pt x="41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0" name="Google Shape;28610;p81"/>
            <p:cNvSpPr/>
            <p:nvPr/>
          </p:nvSpPr>
          <p:spPr>
            <a:xfrm>
              <a:off x="4192911" y="2238274"/>
              <a:ext cx="23080" cy="46138"/>
            </a:xfrm>
            <a:custGeom>
              <a:avLst/>
              <a:gdLst/>
              <a:ahLst/>
              <a:cxnLst/>
              <a:rect l="l" t="t" r="r" b="b"/>
              <a:pathLst>
                <a:path w="1044" h="2087" extrusionOk="0">
                  <a:moveTo>
                    <a:pt x="1" y="1"/>
                  </a:moveTo>
                  <a:lnTo>
                    <a:pt x="1" y="2086"/>
                  </a:lnTo>
                  <a:lnTo>
                    <a:pt x="1043" y="2086"/>
                  </a:lnTo>
                  <a:lnTo>
                    <a:pt x="10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1" name="Google Shape;28611;p81"/>
            <p:cNvSpPr/>
            <p:nvPr/>
          </p:nvSpPr>
          <p:spPr>
            <a:xfrm>
              <a:off x="4239053" y="2238274"/>
              <a:ext cx="23080" cy="46138"/>
            </a:xfrm>
            <a:custGeom>
              <a:avLst/>
              <a:gdLst/>
              <a:ahLst/>
              <a:cxnLst/>
              <a:rect l="l" t="t" r="r" b="b"/>
              <a:pathLst>
                <a:path w="1044" h="2087" extrusionOk="0">
                  <a:moveTo>
                    <a:pt x="1" y="1"/>
                  </a:moveTo>
                  <a:lnTo>
                    <a:pt x="1" y="2086"/>
                  </a:lnTo>
                  <a:lnTo>
                    <a:pt x="1043" y="2086"/>
                  </a:lnTo>
                  <a:lnTo>
                    <a:pt x="10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2" name="Google Shape;28612;p81"/>
            <p:cNvSpPr/>
            <p:nvPr/>
          </p:nvSpPr>
          <p:spPr>
            <a:xfrm>
              <a:off x="4030742" y="2192177"/>
              <a:ext cx="185239" cy="92232"/>
            </a:xfrm>
            <a:custGeom>
              <a:avLst/>
              <a:gdLst/>
              <a:ahLst/>
              <a:cxnLst/>
              <a:rect l="l" t="t" r="r" b="b"/>
              <a:pathLst>
                <a:path w="8379" h="4172" extrusionOk="0">
                  <a:moveTo>
                    <a:pt x="1" y="1"/>
                  </a:moveTo>
                  <a:lnTo>
                    <a:pt x="1" y="4171"/>
                  </a:lnTo>
                  <a:lnTo>
                    <a:pt x="6293" y="4171"/>
                  </a:lnTo>
                  <a:lnTo>
                    <a:pt x="6293" y="1043"/>
                  </a:lnTo>
                  <a:lnTo>
                    <a:pt x="8378" y="1043"/>
                  </a:lnTo>
                  <a:lnTo>
                    <a:pt x="8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3" name="Google Shape;28613;p81"/>
            <p:cNvSpPr/>
            <p:nvPr/>
          </p:nvSpPr>
          <p:spPr>
            <a:xfrm>
              <a:off x="4239030" y="2192177"/>
              <a:ext cx="185261" cy="92232"/>
            </a:xfrm>
            <a:custGeom>
              <a:avLst/>
              <a:gdLst/>
              <a:ahLst/>
              <a:cxnLst/>
              <a:rect l="l" t="t" r="r" b="b"/>
              <a:pathLst>
                <a:path w="8380" h="4172" extrusionOk="0">
                  <a:moveTo>
                    <a:pt x="0" y="1"/>
                  </a:moveTo>
                  <a:lnTo>
                    <a:pt x="0" y="1043"/>
                  </a:lnTo>
                  <a:lnTo>
                    <a:pt x="2087" y="1043"/>
                  </a:lnTo>
                  <a:lnTo>
                    <a:pt x="2087" y="4171"/>
                  </a:lnTo>
                  <a:lnTo>
                    <a:pt x="8380" y="4171"/>
                  </a:lnTo>
                  <a:lnTo>
                    <a:pt x="83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4" name="Google Shape;28614;p81"/>
            <p:cNvSpPr/>
            <p:nvPr/>
          </p:nvSpPr>
          <p:spPr>
            <a:xfrm>
              <a:off x="4239053" y="2146036"/>
              <a:ext cx="138371" cy="23124"/>
            </a:xfrm>
            <a:custGeom>
              <a:avLst/>
              <a:gdLst/>
              <a:ahLst/>
              <a:cxnLst/>
              <a:rect l="l" t="t" r="r" b="b"/>
              <a:pathLst>
                <a:path w="6259" h="1046" extrusionOk="0">
                  <a:moveTo>
                    <a:pt x="1" y="1"/>
                  </a:moveTo>
                  <a:lnTo>
                    <a:pt x="1" y="1045"/>
                  </a:lnTo>
                  <a:lnTo>
                    <a:pt x="6258" y="1045"/>
                  </a:lnTo>
                  <a:lnTo>
                    <a:pt x="62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5" name="Google Shape;28615;p81"/>
            <p:cNvSpPr/>
            <p:nvPr/>
          </p:nvSpPr>
          <p:spPr>
            <a:xfrm>
              <a:off x="4077635" y="2146036"/>
              <a:ext cx="138349" cy="23124"/>
            </a:xfrm>
            <a:custGeom>
              <a:avLst/>
              <a:gdLst/>
              <a:ahLst/>
              <a:cxnLst/>
              <a:rect l="l" t="t" r="r" b="b"/>
              <a:pathLst>
                <a:path w="6258" h="1046" extrusionOk="0">
                  <a:moveTo>
                    <a:pt x="0" y="1"/>
                  </a:moveTo>
                  <a:lnTo>
                    <a:pt x="0" y="1045"/>
                  </a:lnTo>
                  <a:lnTo>
                    <a:pt x="6257" y="1045"/>
                  </a:lnTo>
                  <a:lnTo>
                    <a:pt x="62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6" name="Google Shape;28616;p81"/>
            <p:cNvSpPr/>
            <p:nvPr/>
          </p:nvSpPr>
          <p:spPr>
            <a:xfrm>
              <a:off x="4296713" y="2076879"/>
              <a:ext cx="34576" cy="46138"/>
            </a:xfrm>
            <a:custGeom>
              <a:avLst/>
              <a:gdLst/>
              <a:ahLst/>
              <a:cxnLst/>
              <a:rect l="l" t="t" r="r" b="b"/>
              <a:pathLst>
                <a:path w="1564" h="2087" extrusionOk="0">
                  <a:moveTo>
                    <a:pt x="0" y="1"/>
                  </a:moveTo>
                  <a:lnTo>
                    <a:pt x="0" y="2086"/>
                  </a:lnTo>
                  <a:lnTo>
                    <a:pt x="1563" y="2086"/>
                  </a:lnTo>
                  <a:lnTo>
                    <a:pt x="1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7" name="Google Shape;28617;p81"/>
            <p:cNvSpPr/>
            <p:nvPr/>
          </p:nvSpPr>
          <p:spPr>
            <a:xfrm>
              <a:off x="4239053" y="2076879"/>
              <a:ext cx="34576" cy="46138"/>
            </a:xfrm>
            <a:custGeom>
              <a:avLst/>
              <a:gdLst/>
              <a:ahLst/>
              <a:cxnLst/>
              <a:rect l="l" t="t" r="r" b="b"/>
              <a:pathLst>
                <a:path w="1564" h="2087" extrusionOk="0">
                  <a:moveTo>
                    <a:pt x="1" y="1"/>
                  </a:moveTo>
                  <a:lnTo>
                    <a:pt x="1" y="2086"/>
                  </a:lnTo>
                  <a:lnTo>
                    <a:pt x="1564" y="2086"/>
                  </a:lnTo>
                  <a:lnTo>
                    <a:pt x="15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8" name="Google Shape;28618;p81"/>
            <p:cNvSpPr/>
            <p:nvPr/>
          </p:nvSpPr>
          <p:spPr>
            <a:xfrm>
              <a:off x="4181414" y="2076879"/>
              <a:ext cx="34576" cy="46138"/>
            </a:xfrm>
            <a:custGeom>
              <a:avLst/>
              <a:gdLst/>
              <a:ahLst/>
              <a:cxnLst/>
              <a:rect l="l" t="t" r="r" b="b"/>
              <a:pathLst>
                <a:path w="1564" h="2087" extrusionOk="0">
                  <a:moveTo>
                    <a:pt x="0" y="1"/>
                  </a:moveTo>
                  <a:lnTo>
                    <a:pt x="0" y="2086"/>
                  </a:lnTo>
                  <a:lnTo>
                    <a:pt x="1563" y="2086"/>
                  </a:lnTo>
                  <a:lnTo>
                    <a:pt x="1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9" name="Google Shape;28619;p81"/>
            <p:cNvSpPr/>
            <p:nvPr/>
          </p:nvSpPr>
          <p:spPr>
            <a:xfrm>
              <a:off x="4123754" y="2076879"/>
              <a:ext cx="34620" cy="46138"/>
            </a:xfrm>
            <a:custGeom>
              <a:avLst/>
              <a:gdLst/>
              <a:ahLst/>
              <a:cxnLst/>
              <a:rect l="l" t="t" r="r" b="b"/>
              <a:pathLst>
                <a:path w="1566" h="2087" extrusionOk="0">
                  <a:moveTo>
                    <a:pt x="1" y="1"/>
                  </a:moveTo>
                  <a:lnTo>
                    <a:pt x="1" y="2086"/>
                  </a:lnTo>
                  <a:lnTo>
                    <a:pt x="1566" y="2086"/>
                  </a:lnTo>
                  <a:lnTo>
                    <a:pt x="15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0" name="Google Shape;28620;p81"/>
            <p:cNvSpPr/>
            <p:nvPr/>
          </p:nvSpPr>
          <p:spPr>
            <a:xfrm>
              <a:off x="4239030" y="1983138"/>
              <a:ext cx="138349" cy="70722"/>
            </a:xfrm>
            <a:custGeom>
              <a:avLst/>
              <a:gdLst/>
              <a:ahLst/>
              <a:cxnLst/>
              <a:rect l="l" t="t" r="r" b="b"/>
              <a:pathLst>
                <a:path w="6258" h="3199" extrusionOk="0">
                  <a:moveTo>
                    <a:pt x="0" y="0"/>
                  </a:moveTo>
                  <a:lnTo>
                    <a:pt x="0" y="3198"/>
                  </a:lnTo>
                  <a:lnTo>
                    <a:pt x="6258" y="3198"/>
                  </a:lnTo>
                  <a:lnTo>
                    <a:pt x="6258" y="2156"/>
                  </a:lnTo>
                  <a:lnTo>
                    <a:pt x="4172" y="2156"/>
                  </a:lnTo>
                  <a:lnTo>
                    <a:pt x="41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21" name="Google Shape;28621;p81"/>
          <p:cNvGrpSpPr/>
          <p:nvPr/>
        </p:nvGrpSpPr>
        <p:grpSpPr>
          <a:xfrm>
            <a:off x="3411424" y="1890900"/>
            <a:ext cx="392738" cy="393525"/>
            <a:chOff x="3411424" y="1890900"/>
            <a:chExt cx="392738" cy="393525"/>
          </a:xfrm>
        </p:grpSpPr>
        <p:sp>
          <p:nvSpPr>
            <p:cNvPr id="28622" name="Google Shape;28622;p81"/>
            <p:cNvSpPr/>
            <p:nvPr/>
          </p:nvSpPr>
          <p:spPr>
            <a:xfrm>
              <a:off x="3411424" y="1890900"/>
              <a:ext cx="345872" cy="162954"/>
            </a:xfrm>
            <a:custGeom>
              <a:avLst/>
              <a:gdLst/>
              <a:ahLst/>
              <a:cxnLst/>
              <a:rect l="l" t="t" r="r" b="b"/>
              <a:pathLst>
                <a:path w="15645" h="7371" extrusionOk="0">
                  <a:moveTo>
                    <a:pt x="0" y="0"/>
                  </a:moveTo>
                  <a:lnTo>
                    <a:pt x="0" y="1043"/>
                  </a:lnTo>
                  <a:lnTo>
                    <a:pt x="1043" y="1043"/>
                  </a:lnTo>
                  <a:lnTo>
                    <a:pt x="1043" y="2156"/>
                  </a:lnTo>
                  <a:lnTo>
                    <a:pt x="0" y="2156"/>
                  </a:lnTo>
                  <a:lnTo>
                    <a:pt x="0" y="3198"/>
                  </a:lnTo>
                  <a:lnTo>
                    <a:pt x="1043" y="3198"/>
                  </a:lnTo>
                  <a:lnTo>
                    <a:pt x="1043" y="7370"/>
                  </a:lnTo>
                  <a:lnTo>
                    <a:pt x="2087" y="7370"/>
                  </a:lnTo>
                  <a:lnTo>
                    <a:pt x="2087" y="5283"/>
                  </a:lnTo>
                  <a:lnTo>
                    <a:pt x="3130" y="5283"/>
                  </a:lnTo>
                  <a:lnTo>
                    <a:pt x="3130" y="2156"/>
                  </a:lnTo>
                  <a:lnTo>
                    <a:pt x="4172" y="2156"/>
                  </a:lnTo>
                  <a:lnTo>
                    <a:pt x="4172" y="5283"/>
                  </a:lnTo>
                  <a:lnTo>
                    <a:pt x="6258" y="5283"/>
                  </a:lnTo>
                  <a:lnTo>
                    <a:pt x="6258" y="3198"/>
                  </a:lnTo>
                  <a:lnTo>
                    <a:pt x="15645" y="3198"/>
                  </a:lnTo>
                  <a:lnTo>
                    <a:pt x="15645" y="2156"/>
                  </a:lnTo>
                  <a:lnTo>
                    <a:pt x="6258" y="2156"/>
                  </a:lnTo>
                  <a:lnTo>
                    <a:pt x="6258" y="1043"/>
                  </a:lnTo>
                  <a:lnTo>
                    <a:pt x="15645" y="1043"/>
                  </a:lnTo>
                  <a:lnTo>
                    <a:pt x="156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3" name="Google Shape;28623;p81"/>
            <p:cNvSpPr/>
            <p:nvPr/>
          </p:nvSpPr>
          <p:spPr>
            <a:xfrm>
              <a:off x="3711156" y="1984641"/>
              <a:ext cx="93006" cy="69219"/>
            </a:xfrm>
            <a:custGeom>
              <a:avLst/>
              <a:gdLst/>
              <a:ahLst/>
              <a:cxnLst/>
              <a:rect l="l" t="t" r="r" b="b"/>
              <a:pathLst>
                <a:path w="4207" h="3131" extrusionOk="0">
                  <a:moveTo>
                    <a:pt x="2608" y="1"/>
                  </a:moveTo>
                  <a:cubicBezTo>
                    <a:pt x="1171" y="1"/>
                    <a:pt x="1" y="1171"/>
                    <a:pt x="1" y="2608"/>
                  </a:cubicBezTo>
                  <a:lnTo>
                    <a:pt x="1" y="3130"/>
                  </a:lnTo>
                  <a:lnTo>
                    <a:pt x="1601" y="3130"/>
                  </a:lnTo>
                  <a:cubicBezTo>
                    <a:pt x="3039" y="3129"/>
                    <a:pt x="4205" y="1962"/>
                    <a:pt x="4206" y="523"/>
                  </a:cubicBezTo>
                  <a:lnTo>
                    <a:pt x="42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4" name="Google Shape;28624;p81"/>
            <p:cNvSpPr/>
            <p:nvPr/>
          </p:nvSpPr>
          <p:spPr>
            <a:xfrm>
              <a:off x="3411424" y="2076879"/>
              <a:ext cx="345850" cy="207545"/>
            </a:xfrm>
            <a:custGeom>
              <a:avLst/>
              <a:gdLst/>
              <a:ahLst/>
              <a:cxnLst/>
              <a:rect l="l" t="t" r="r" b="b"/>
              <a:pathLst>
                <a:path w="15644" h="9388" extrusionOk="0">
                  <a:moveTo>
                    <a:pt x="4171" y="2086"/>
                  </a:moveTo>
                  <a:lnTo>
                    <a:pt x="4171" y="3129"/>
                  </a:lnTo>
                  <a:lnTo>
                    <a:pt x="2087" y="3129"/>
                  </a:lnTo>
                  <a:lnTo>
                    <a:pt x="2086" y="2086"/>
                  </a:lnTo>
                  <a:close/>
                  <a:moveTo>
                    <a:pt x="7300" y="2086"/>
                  </a:moveTo>
                  <a:lnTo>
                    <a:pt x="7300" y="3129"/>
                  </a:lnTo>
                  <a:lnTo>
                    <a:pt x="5215" y="3129"/>
                  </a:lnTo>
                  <a:lnTo>
                    <a:pt x="5215" y="2086"/>
                  </a:lnTo>
                  <a:close/>
                  <a:moveTo>
                    <a:pt x="10430" y="2086"/>
                  </a:moveTo>
                  <a:lnTo>
                    <a:pt x="10430" y="3129"/>
                  </a:lnTo>
                  <a:lnTo>
                    <a:pt x="8343" y="3129"/>
                  </a:lnTo>
                  <a:lnTo>
                    <a:pt x="8343" y="2086"/>
                  </a:lnTo>
                  <a:close/>
                  <a:moveTo>
                    <a:pt x="13558" y="2086"/>
                  </a:moveTo>
                  <a:lnTo>
                    <a:pt x="13558" y="3129"/>
                  </a:lnTo>
                  <a:lnTo>
                    <a:pt x="11473" y="3129"/>
                  </a:lnTo>
                  <a:lnTo>
                    <a:pt x="11473" y="2086"/>
                  </a:lnTo>
                  <a:close/>
                  <a:moveTo>
                    <a:pt x="0" y="1"/>
                  </a:moveTo>
                  <a:lnTo>
                    <a:pt x="0" y="3129"/>
                  </a:lnTo>
                  <a:cubicBezTo>
                    <a:pt x="0" y="5829"/>
                    <a:pt x="2062" y="8056"/>
                    <a:pt x="4693" y="8318"/>
                  </a:cubicBezTo>
                  <a:lnTo>
                    <a:pt x="4693" y="9388"/>
                  </a:lnTo>
                  <a:lnTo>
                    <a:pt x="10950" y="9388"/>
                  </a:lnTo>
                  <a:lnTo>
                    <a:pt x="10950" y="8318"/>
                  </a:lnTo>
                  <a:cubicBezTo>
                    <a:pt x="13582" y="8056"/>
                    <a:pt x="15643" y="5829"/>
                    <a:pt x="15643" y="3129"/>
                  </a:cubicBezTo>
                  <a:lnTo>
                    <a:pt x="156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5" name="Google Shape;28625;p81"/>
            <p:cNvSpPr/>
            <p:nvPr/>
          </p:nvSpPr>
          <p:spPr>
            <a:xfrm>
              <a:off x="3480581" y="2030783"/>
              <a:ext cx="218798" cy="23080"/>
            </a:xfrm>
            <a:custGeom>
              <a:avLst/>
              <a:gdLst/>
              <a:ahLst/>
              <a:cxnLst/>
              <a:rect l="l" t="t" r="r" b="b"/>
              <a:pathLst>
                <a:path w="9897" h="1044" extrusionOk="0">
                  <a:moveTo>
                    <a:pt x="0" y="1"/>
                  </a:moveTo>
                  <a:lnTo>
                    <a:pt x="0" y="1043"/>
                  </a:lnTo>
                  <a:lnTo>
                    <a:pt x="9896" y="1043"/>
                  </a:lnTo>
                  <a:cubicBezTo>
                    <a:pt x="9419" y="414"/>
                    <a:pt x="8672" y="1"/>
                    <a:pt x="7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26" name="Google Shape;28626;p81"/>
          <p:cNvGrpSpPr/>
          <p:nvPr/>
        </p:nvGrpSpPr>
        <p:grpSpPr>
          <a:xfrm>
            <a:off x="2742007" y="1890900"/>
            <a:ext cx="393509" cy="393512"/>
            <a:chOff x="2742007" y="1890900"/>
            <a:chExt cx="393509" cy="393512"/>
          </a:xfrm>
        </p:grpSpPr>
        <p:sp>
          <p:nvSpPr>
            <p:cNvPr id="28627" name="Google Shape;28627;p81"/>
            <p:cNvSpPr/>
            <p:nvPr/>
          </p:nvSpPr>
          <p:spPr>
            <a:xfrm>
              <a:off x="2742007" y="2030760"/>
              <a:ext cx="253639" cy="184487"/>
            </a:xfrm>
            <a:custGeom>
              <a:avLst/>
              <a:gdLst/>
              <a:ahLst/>
              <a:cxnLst/>
              <a:rect l="l" t="t" r="r" b="b"/>
              <a:pathLst>
                <a:path w="11473" h="8345" extrusionOk="0">
                  <a:moveTo>
                    <a:pt x="5736" y="2607"/>
                  </a:moveTo>
                  <a:lnTo>
                    <a:pt x="7053" y="4892"/>
                  </a:lnTo>
                  <a:cubicBezTo>
                    <a:pt x="7206" y="5114"/>
                    <a:pt x="7299" y="5419"/>
                    <a:pt x="7299" y="5737"/>
                  </a:cubicBezTo>
                  <a:cubicBezTo>
                    <a:pt x="7299" y="6601"/>
                    <a:pt x="6599" y="7300"/>
                    <a:pt x="5736" y="7302"/>
                  </a:cubicBezTo>
                  <a:cubicBezTo>
                    <a:pt x="4872" y="7300"/>
                    <a:pt x="4172" y="6601"/>
                    <a:pt x="4171" y="5737"/>
                  </a:cubicBezTo>
                  <a:cubicBezTo>
                    <a:pt x="4169" y="5424"/>
                    <a:pt x="4263" y="5117"/>
                    <a:pt x="4441" y="4859"/>
                  </a:cubicBezTo>
                  <a:lnTo>
                    <a:pt x="5736" y="2607"/>
                  </a:lnTo>
                  <a:close/>
                  <a:moveTo>
                    <a:pt x="10430" y="0"/>
                  </a:moveTo>
                  <a:lnTo>
                    <a:pt x="10428" y="522"/>
                  </a:lnTo>
                  <a:cubicBezTo>
                    <a:pt x="10428" y="810"/>
                    <a:pt x="10195" y="1043"/>
                    <a:pt x="9908" y="1044"/>
                  </a:cubicBezTo>
                  <a:lnTo>
                    <a:pt x="1565" y="1044"/>
                  </a:lnTo>
                  <a:cubicBezTo>
                    <a:pt x="1276" y="1044"/>
                    <a:pt x="1043" y="810"/>
                    <a:pt x="1043" y="522"/>
                  </a:cubicBezTo>
                  <a:lnTo>
                    <a:pt x="1043" y="2"/>
                  </a:lnTo>
                  <a:lnTo>
                    <a:pt x="0" y="2"/>
                  </a:lnTo>
                  <a:lnTo>
                    <a:pt x="0" y="522"/>
                  </a:lnTo>
                  <a:cubicBezTo>
                    <a:pt x="0" y="1201"/>
                    <a:pt x="438" y="1776"/>
                    <a:pt x="1043" y="1991"/>
                  </a:cubicBezTo>
                  <a:lnTo>
                    <a:pt x="1043" y="7326"/>
                  </a:lnTo>
                  <a:cubicBezTo>
                    <a:pt x="1230" y="7313"/>
                    <a:pt x="1405" y="7308"/>
                    <a:pt x="1569" y="7308"/>
                  </a:cubicBezTo>
                  <a:cubicBezTo>
                    <a:pt x="2720" y="7308"/>
                    <a:pt x="3313" y="7593"/>
                    <a:pt x="3883" y="7878"/>
                  </a:cubicBezTo>
                  <a:cubicBezTo>
                    <a:pt x="4385" y="8129"/>
                    <a:pt x="4816" y="8344"/>
                    <a:pt x="5736" y="8344"/>
                  </a:cubicBezTo>
                  <a:cubicBezTo>
                    <a:pt x="6655" y="8344"/>
                    <a:pt x="7088" y="8129"/>
                    <a:pt x="7589" y="7878"/>
                  </a:cubicBezTo>
                  <a:cubicBezTo>
                    <a:pt x="8157" y="7593"/>
                    <a:pt x="8751" y="7309"/>
                    <a:pt x="9898" y="7309"/>
                  </a:cubicBezTo>
                  <a:cubicBezTo>
                    <a:pt x="10063" y="7309"/>
                    <a:pt x="10240" y="7315"/>
                    <a:pt x="10430" y="7327"/>
                  </a:cubicBezTo>
                  <a:lnTo>
                    <a:pt x="10430" y="1991"/>
                  </a:lnTo>
                  <a:cubicBezTo>
                    <a:pt x="11035" y="1774"/>
                    <a:pt x="11472" y="1201"/>
                    <a:pt x="11472" y="522"/>
                  </a:cubicBezTo>
                  <a:lnTo>
                    <a:pt x="114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8" name="Google Shape;28628;p81"/>
            <p:cNvSpPr/>
            <p:nvPr/>
          </p:nvSpPr>
          <p:spPr>
            <a:xfrm>
              <a:off x="2765045" y="1890900"/>
              <a:ext cx="207523" cy="46116"/>
            </a:xfrm>
            <a:custGeom>
              <a:avLst/>
              <a:gdLst/>
              <a:ahLst/>
              <a:cxnLst/>
              <a:rect l="l" t="t" r="r" b="b"/>
              <a:pathLst>
                <a:path w="9387" h="2086" extrusionOk="0">
                  <a:moveTo>
                    <a:pt x="2086" y="0"/>
                  </a:moveTo>
                  <a:cubicBezTo>
                    <a:pt x="935" y="2"/>
                    <a:pt x="3" y="934"/>
                    <a:pt x="1" y="2085"/>
                  </a:cubicBezTo>
                  <a:lnTo>
                    <a:pt x="9386" y="2085"/>
                  </a:lnTo>
                  <a:cubicBezTo>
                    <a:pt x="9385" y="934"/>
                    <a:pt x="8452" y="2"/>
                    <a:pt x="7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9" name="Google Shape;28629;p81"/>
            <p:cNvSpPr/>
            <p:nvPr/>
          </p:nvSpPr>
          <p:spPr>
            <a:xfrm>
              <a:off x="2765045" y="1960034"/>
              <a:ext cx="207523" cy="70766"/>
            </a:xfrm>
            <a:custGeom>
              <a:avLst/>
              <a:gdLst/>
              <a:ahLst/>
              <a:cxnLst/>
              <a:rect l="l" t="t" r="r" b="b"/>
              <a:pathLst>
                <a:path w="9387" h="3201" extrusionOk="0">
                  <a:moveTo>
                    <a:pt x="1044" y="1"/>
                  </a:moveTo>
                  <a:lnTo>
                    <a:pt x="1044" y="1114"/>
                  </a:lnTo>
                  <a:lnTo>
                    <a:pt x="1" y="1114"/>
                  </a:lnTo>
                  <a:lnTo>
                    <a:pt x="1" y="2156"/>
                  </a:lnTo>
                  <a:lnTo>
                    <a:pt x="1044" y="2156"/>
                  </a:lnTo>
                  <a:lnTo>
                    <a:pt x="1044" y="3201"/>
                  </a:lnTo>
                  <a:lnTo>
                    <a:pt x="8344" y="3201"/>
                  </a:lnTo>
                  <a:lnTo>
                    <a:pt x="8344" y="2156"/>
                  </a:lnTo>
                  <a:lnTo>
                    <a:pt x="9386" y="2156"/>
                  </a:lnTo>
                  <a:lnTo>
                    <a:pt x="9386" y="1114"/>
                  </a:lnTo>
                  <a:lnTo>
                    <a:pt x="8344" y="1114"/>
                  </a:lnTo>
                  <a:lnTo>
                    <a:pt x="8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0" name="Google Shape;28630;p81"/>
            <p:cNvSpPr/>
            <p:nvPr/>
          </p:nvSpPr>
          <p:spPr>
            <a:xfrm>
              <a:off x="2857262" y="2134539"/>
              <a:ext cx="23147" cy="34576"/>
            </a:xfrm>
            <a:custGeom>
              <a:avLst/>
              <a:gdLst/>
              <a:ahLst/>
              <a:cxnLst/>
              <a:rect l="l" t="t" r="r" b="b"/>
              <a:pathLst>
                <a:path w="1047" h="1564" extrusionOk="0">
                  <a:moveTo>
                    <a:pt x="523" y="0"/>
                  </a:moveTo>
                  <a:lnTo>
                    <a:pt x="107" y="719"/>
                  </a:lnTo>
                  <a:cubicBezTo>
                    <a:pt x="29" y="837"/>
                    <a:pt x="0" y="934"/>
                    <a:pt x="0" y="1043"/>
                  </a:cubicBezTo>
                  <a:cubicBezTo>
                    <a:pt x="0" y="1330"/>
                    <a:pt x="234" y="1563"/>
                    <a:pt x="523" y="1563"/>
                  </a:cubicBezTo>
                  <a:cubicBezTo>
                    <a:pt x="810" y="1563"/>
                    <a:pt x="1045" y="1330"/>
                    <a:pt x="1045" y="1043"/>
                  </a:cubicBezTo>
                  <a:cubicBezTo>
                    <a:pt x="1046" y="939"/>
                    <a:pt x="1016" y="839"/>
                    <a:pt x="958" y="754"/>
                  </a:cubicBez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1" name="Google Shape;28631;p81"/>
            <p:cNvSpPr/>
            <p:nvPr/>
          </p:nvSpPr>
          <p:spPr>
            <a:xfrm>
              <a:off x="2765023" y="2215347"/>
              <a:ext cx="207545" cy="69064"/>
            </a:xfrm>
            <a:custGeom>
              <a:avLst/>
              <a:gdLst/>
              <a:ahLst/>
              <a:cxnLst/>
              <a:rect l="l" t="t" r="r" b="b"/>
              <a:pathLst>
                <a:path w="9388" h="3124" extrusionOk="0">
                  <a:moveTo>
                    <a:pt x="8875" y="1"/>
                  </a:moveTo>
                  <a:cubicBezTo>
                    <a:pt x="7952" y="1"/>
                    <a:pt x="7485" y="224"/>
                    <a:pt x="7011" y="462"/>
                  </a:cubicBezTo>
                  <a:lnTo>
                    <a:pt x="7015" y="462"/>
                  </a:lnTo>
                  <a:cubicBezTo>
                    <a:pt x="6473" y="731"/>
                    <a:pt x="5862" y="1038"/>
                    <a:pt x="4695" y="1038"/>
                  </a:cubicBezTo>
                  <a:cubicBezTo>
                    <a:pt x="3529" y="1038"/>
                    <a:pt x="2916" y="731"/>
                    <a:pt x="2376" y="462"/>
                  </a:cubicBezTo>
                  <a:cubicBezTo>
                    <a:pt x="1903" y="225"/>
                    <a:pt x="1434" y="1"/>
                    <a:pt x="506" y="1"/>
                  </a:cubicBezTo>
                  <a:cubicBezTo>
                    <a:pt x="351" y="1"/>
                    <a:pt x="183" y="7"/>
                    <a:pt x="0" y="21"/>
                  </a:cubicBezTo>
                  <a:lnTo>
                    <a:pt x="0" y="516"/>
                  </a:lnTo>
                  <a:cubicBezTo>
                    <a:pt x="0" y="1953"/>
                    <a:pt x="1171" y="3123"/>
                    <a:pt x="2608" y="3123"/>
                  </a:cubicBezTo>
                  <a:lnTo>
                    <a:pt x="6780" y="3123"/>
                  </a:lnTo>
                  <a:cubicBezTo>
                    <a:pt x="8217" y="3123"/>
                    <a:pt x="9387" y="1954"/>
                    <a:pt x="9387" y="516"/>
                  </a:cubicBezTo>
                  <a:lnTo>
                    <a:pt x="9387" y="21"/>
                  </a:lnTo>
                  <a:cubicBezTo>
                    <a:pt x="9202" y="7"/>
                    <a:pt x="9032" y="1"/>
                    <a:pt x="8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2" name="Google Shape;28632;p81"/>
            <p:cNvSpPr/>
            <p:nvPr/>
          </p:nvSpPr>
          <p:spPr>
            <a:xfrm>
              <a:off x="3001722" y="2169095"/>
              <a:ext cx="133795" cy="57656"/>
            </a:xfrm>
            <a:custGeom>
              <a:avLst/>
              <a:gdLst/>
              <a:ahLst/>
              <a:cxnLst/>
              <a:rect l="l" t="t" r="r" b="b"/>
              <a:pathLst>
                <a:path w="6052" h="2608" extrusionOk="0">
                  <a:moveTo>
                    <a:pt x="2991" y="0"/>
                  </a:moveTo>
                  <a:cubicBezTo>
                    <a:pt x="2991" y="0"/>
                    <a:pt x="2991" y="0"/>
                    <a:pt x="2992" y="0"/>
                  </a:cubicBezTo>
                  <a:lnTo>
                    <a:pt x="2992" y="0"/>
                  </a:lnTo>
                  <a:cubicBezTo>
                    <a:pt x="2992" y="0"/>
                    <a:pt x="2992" y="0"/>
                    <a:pt x="2992" y="0"/>
                  </a:cubicBezTo>
                  <a:close/>
                  <a:moveTo>
                    <a:pt x="2992" y="0"/>
                  </a:moveTo>
                  <a:cubicBezTo>
                    <a:pt x="1569" y="1"/>
                    <a:pt x="378" y="801"/>
                    <a:pt x="0" y="1885"/>
                  </a:cubicBezTo>
                  <a:cubicBezTo>
                    <a:pt x="439" y="1674"/>
                    <a:pt x="920" y="1565"/>
                    <a:pt x="1406" y="1565"/>
                  </a:cubicBezTo>
                  <a:cubicBezTo>
                    <a:pt x="1413" y="1565"/>
                    <a:pt x="1421" y="1565"/>
                    <a:pt x="1428" y="1565"/>
                  </a:cubicBezTo>
                  <a:cubicBezTo>
                    <a:pt x="2312" y="1565"/>
                    <a:pt x="2820" y="1885"/>
                    <a:pt x="3269" y="2167"/>
                  </a:cubicBezTo>
                  <a:cubicBezTo>
                    <a:pt x="3661" y="2413"/>
                    <a:pt x="3971" y="2608"/>
                    <a:pt x="4555" y="2608"/>
                  </a:cubicBezTo>
                  <a:cubicBezTo>
                    <a:pt x="5167" y="2608"/>
                    <a:pt x="5630" y="2408"/>
                    <a:pt x="6052" y="2070"/>
                  </a:cubicBezTo>
                  <a:cubicBezTo>
                    <a:pt x="5751" y="890"/>
                    <a:pt x="4495" y="1"/>
                    <a:pt x="29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3" name="Google Shape;28633;p81"/>
            <p:cNvSpPr/>
            <p:nvPr/>
          </p:nvSpPr>
          <p:spPr>
            <a:xfrm>
              <a:off x="3000241" y="2226733"/>
              <a:ext cx="133750" cy="57678"/>
            </a:xfrm>
            <a:custGeom>
              <a:avLst/>
              <a:gdLst/>
              <a:ahLst/>
              <a:cxnLst/>
              <a:rect l="l" t="t" r="r" b="b"/>
              <a:pathLst>
                <a:path w="6050" h="2609" extrusionOk="0">
                  <a:moveTo>
                    <a:pt x="1495" y="1"/>
                  </a:moveTo>
                  <a:cubicBezTo>
                    <a:pt x="883" y="1"/>
                    <a:pt x="420" y="202"/>
                    <a:pt x="0" y="541"/>
                  </a:cubicBezTo>
                  <a:cubicBezTo>
                    <a:pt x="299" y="1720"/>
                    <a:pt x="1557" y="2608"/>
                    <a:pt x="3059" y="2608"/>
                  </a:cubicBezTo>
                  <a:cubicBezTo>
                    <a:pt x="4482" y="2608"/>
                    <a:pt x="5671" y="1808"/>
                    <a:pt x="6050" y="724"/>
                  </a:cubicBezTo>
                  <a:lnTo>
                    <a:pt x="6050" y="724"/>
                  </a:lnTo>
                  <a:cubicBezTo>
                    <a:pt x="5614" y="934"/>
                    <a:pt x="5138" y="1044"/>
                    <a:pt x="4655" y="1044"/>
                  </a:cubicBezTo>
                  <a:cubicBezTo>
                    <a:pt x="4645" y="1044"/>
                    <a:pt x="4634" y="1044"/>
                    <a:pt x="4624" y="1043"/>
                  </a:cubicBezTo>
                  <a:cubicBezTo>
                    <a:pt x="3739" y="1043"/>
                    <a:pt x="3230" y="724"/>
                    <a:pt x="2781" y="443"/>
                  </a:cubicBezTo>
                  <a:cubicBezTo>
                    <a:pt x="2389" y="197"/>
                    <a:pt x="2079" y="1"/>
                    <a:pt x="1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34" name="Google Shape;28634;p81"/>
          <p:cNvGrpSpPr/>
          <p:nvPr/>
        </p:nvGrpSpPr>
        <p:grpSpPr>
          <a:xfrm>
            <a:off x="2092644" y="1890900"/>
            <a:ext cx="393567" cy="393507"/>
            <a:chOff x="2092644" y="1890900"/>
            <a:chExt cx="393567" cy="393507"/>
          </a:xfrm>
        </p:grpSpPr>
        <p:sp>
          <p:nvSpPr>
            <p:cNvPr id="28635" name="Google Shape;28635;p81"/>
            <p:cNvSpPr/>
            <p:nvPr/>
          </p:nvSpPr>
          <p:spPr>
            <a:xfrm>
              <a:off x="2232572" y="2146036"/>
              <a:ext cx="253639" cy="138371"/>
            </a:xfrm>
            <a:custGeom>
              <a:avLst/>
              <a:gdLst/>
              <a:ahLst/>
              <a:cxnLst/>
              <a:rect l="l" t="t" r="r" b="b"/>
              <a:pathLst>
                <a:path w="11473" h="6259" extrusionOk="0">
                  <a:moveTo>
                    <a:pt x="0" y="1"/>
                  </a:moveTo>
                  <a:lnTo>
                    <a:pt x="0" y="523"/>
                  </a:lnTo>
                  <a:cubicBezTo>
                    <a:pt x="0" y="3659"/>
                    <a:pt x="2528" y="6258"/>
                    <a:pt x="5736" y="6258"/>
                  </a:cubicBezTo>
                  <a:cubicBezTo>
                    <a:pt x="8899" y="6258"/>
                    <a:pt x="11473" y="3686"/>
                    <a:pt x="11473" y="523"/>
                  </a:cubicBezTo>
                  <a:lnTo>
                    <a:pt x="114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6" name="Google Shape;28636;p81"/>
            <p:cNvSpPr/>
            <p:nvPr/>
          </p:nvSpPr>
          <p:spPr>
            <a:xfrm>
              <a:off x="2092666" y="1890900"/>
              <a:ext cx="253639" cy="92255"/>
            </a:xfrm>
            <a:custGeom>
              <a:avLst/>
              <a:gdLst/>
              <a:ahLst/>
              <a:cxnLst/>
              <a:rect l="l" t="t" r="r" b="b"/>
              <a:pathLst>
                <a:path w="11473" h="4173" extrusionOk="0">
                  <a:moveTo>
                    <a:pt x="5216" y="0"/>
                  </a:moveTo>
                  <a:lnTo>
                    <a:pt x="5216" y="1721"/>
                  </a:lnTo>
                  <a:cubicBezTo>
                    <a:pt x="4661" y="1304"/>
                    <a:pt x="3935" y="1043"/>
                    <a:pt x="3130" y="1043"/>
                  </a:cubicBezTo>
                  <a:cubicBezTo>
                    <a:pt x="1404" y="1043"/>
                    <a:pt x="1" y="2213"/>
                    <a:pt x="1" y="3650"/>
                  </a:cubicBezTo>
                  <a:lnTo>
                    <a:pt x="1" y="4172"/>
                  </a:lnTo>
                  <a:lnTo>
                    <a:pt x="11473" y="4172"/>
                  </a:lnTo>
                  <a:lnTo>
                    <a:pt x="11473" y="3650"/>
                  </a:lnTo>
                  <a:cubicBezTo>
                    <a:pt x="11473" y="2213"/>
                    <a:pt x="10069" y="1043"/>
                    <a:pt x="8345" y="1043"/>
                  </a:cubicBezTo>
                  <a:cubicBezTo>
                    <a:pt x="7540" y="1043"/>
                    <a:pt x="6814" y="1304"/>
                    <a:pt x="6258" y="1721"/>
                  </a:cubicBezTo>
                  <a:lnTo>
                    <a:pt x="62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7" name="Google Shape;28637;p81"/>
            <p:cNvSpPr/>
            <p:nvPr/>
          </p:nvSpPr>
          <p:spPr>
            <a:xfrm>
              <a:off x="2304382" y="2053842"/>
              <a:ext cx="110029" cy="69174"/>
            </a:xfrm>
            <a:custGeom>
              <a:avLst/>
              <a:gdLst/>
              <a:ahLst/>
              <a:cxnLst/>
              <a:rect l="l" t="t" r="r" b="b"/>
              <a:pathLst>
                <a:path w="4977" h="3129" extrusionOk="0">
                  <a:moveTo>
                    <a:pt x="2488" y="0"/>
                  </a:moveTo>
                  <a:cubicBezTo>
                    <a:pt x="1792" y="0"/>
                    <a:pt x="1228" y="342"/>
                    <a:pt x="798" y="898"/>
                  </a:cubicBezTo>
                  <a:cubicBezTo>
                    <a:pt x="396" y="1436"/>
                    <a:pt x="137" y="2196"/>
                    <a:pt x="0" y="3128"/>
                  </a:cubicBezTo>
                  <a:lnTo>
                    <a:pt x="4977" y="3128"/>
                  </a:lnTo>
                  <a:cubicBezTo>
                    <a:pt x="4840" y="2196"/>
                    <a:pt x="4581" y="1436"/>
                    <a:pt x="4177" y="896"/>
                  </a:cubicBezTo>
                  <a:cubicBezTo>
                    <a:pt x="3735" y="310"/>
                    <a:pt x="3150" y="0"/>
                    <a:pt x="24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8" name="Google Shape;28638;p81"/>
            <p:cNvSpPr/>
            <p:nvPr/>
          </p:nvSpPr>
          <p:spPr>
            <a:xfrm>
              <a:off x="2419879" y="2067328"/>
              <a:ext cx="40479" cy="55689"/>
            </a:xfrm>
            <a:custGeom>
              <a:avLst/>
              <a:gdLst/>
              <a:ahLst/>
              <a:cxnLst/>
              <a:rect l="l" t="t" r="r" b="b"/>
              <a:pathLst>
                <a:path w="1831" h="2519" extrusionOk="0">
                  <a:moveTo>
                    <a:pt x="0" y="0"/>
                  </a:moveTo>
                  <a:lnTo>
                    <a:pt x="0" y="0"/>
                  </a:lnTo>
                  <a:cubicBezTo>
                    <a:pt x="665" y="1097"/>
                    <a:pt x="781" y="2405"/>
                    <a:pt x="807" y="2518"/>
                  </a:cubicBezTo>
                  <a:lnTo>
                    <a:pt x="1830" y="2518"/>
                  </a:lnTo>
                  <a:cubicBezTo>
                    <a:pt x="1588" y="1092"/>
                    <a:pt x="974" y="25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9" name="Google Shape;28639;p81"/>
            <p:cNvSpPr/>
            <p:nvPr/>
          </p:nvSpPr>
          <p:spPr>
            <a:xfrm>
              <a:off x="2258417" y="2067328"/>
              <a:ext cx="40435" cy="55689"/>
            </a:xfrm>
            <a:custGeom>
              <a:avLst/>
              <a:gdLst/>
              <a:ahLst/>
              <a:cxnLst/>
              <a:rect l="l" t="t" r="r" b="b"/>
              <a:pathLst>
                <a:path w="1829" h="2519" extrusionOk="0">
                  <a:moveTo>
                    <a:pt x="1828" y="0"/>
                  </a:moveTo>
                  <a:lnTo>
                    <a:pt x="1828" y="0"/>
                  </a:lnTo>
                  <a:cubicBezTo>
                    <a:pt x="856" y="251"/>
                    <a:pt x="243" y="1094"/>
                    <a:pt x="0" y="2518"/>
                  </a:cubicBezTo>
                  <a:lnTo>
                    <a:pt x="1025" y="2518"/>
                  </a:lnTo>
                  <a:cubicBezTo>
                    <a:pt x="1052" y="2398"/>
                    <a:pt x="1164" y="1099"/>
                    <a:pt x="1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0" name="Google Shape;28640;p81"/>
            <p:cNvSpPr/>
            <p:nvPr/>
          </p:nvSpPr>
          <p:spPr>
            <a:xfrm>
              <a:off x="2092644" y="2006153"/>
              <a:ext cx="249373" cy="184133"/>
            </a:xfrm>
            <a:custGeom>
              <a:avLst/>
              <a:gdLst/>
              <a:ahLst/>
              <a:cxnLst/>
              <a:rect l="l" t="t" r="r" b="b"/>
              <a:pathLst>
                <a:path w="11280" h="8329" extrusionOk="0">
                  <a:moveTo>
                    <a:pt x="626" y="0"/>
                  </a:moveTo>
                  <a:cubicBezTo>
                    <a:pt x="214" y="808"/>
                    <a:pt x="0" y="1701"/>
                    <a:pt x="2" y="2608"/>
                  </a:cubicBezTo>
                  <a:cubicBezTo>
                    <a:pt x="2" y="5664"/>
                    <a:pt x="2408" y="8162"/>
                    <a:pt x="5424" y="8328"/>
                  </a:cubicBezTo>
                  <a:cubicBezTo>
                    <a:pt x="5395" y="8206"/>
                    <a:pt x="5217" y="7754"/>
                    <a:pt x="5217" y="6780"/>
                  </a:cubicBezTo>
                  <a:lnTo>
                    <a:pt x="5217" y="5217"/>
                  </a:lnTo>
                  <a:lnTo>
                    <a:pt x="6368" y="5217"/>
                  </a:lnTo>
                  <a:cubicBezTo>
                    <a:pt x="6834" y="2082"/>
                    <a:pt x="8723" y="1565"/>
                    <a:pt x="9909" y="1565"/>
                  </a:cubicBezTo>
                  <a:cubicBezTo>
                    <a:pt x="10029" y="1565"/>
                    <a:pt x="10139" y="1590"/>
                    <a:pt x="10256" y="1600"/>
                  </a:cubicBezTo>
                  <a:cubicBezTo>
                    <a:pt x="10564" y="1381"/>
                    <a:pt x="10910" y="1225"/>
                    <a:pt x="11279" y="1139"/>
                  </a:cubicBezTo>
                  <a:cubicBezTo>
                    <a:pt x="11174" y="741"/>
                    <a:pt x="11014" y="364"/>
                    <a:pt x="10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41" name="Google Shape;28641;p81"/>
          <p:cNvGrpSpPr/>
          <p:nvPr/>
        </p:nvGrpSpPr>
        <p:grpSpPr>
          <a:xfrm>
            <a:off x="1433530" y="1890900"/>
            <a:ext cx="393556" cy="393509"/>
            <a:chOff x="1433530" y="1890900"/>
            <a:chExt cx="393556" cy="393509"/>
          </a:xfrm>
        </p:grpSpPr>
        <p:sp>
          <p:nvSpPr>
            <p:cNvPr id="28642" name="Google Shape;28642;p81"/>
            <p:cNvSpPr/>
            <p:nvPr/>
          </p:nvSpPr>
          <p:spPr>
            <a:xfrm>
              <a:off x="1711020" y="1890900"/>
              <a:ext cx="116064" cy="116064"/>
            </a:xfrm>
            <a:custGeom>
              <a:avLst/>
              <a:gdLst/>
              <a:ahLst/>
              <a:cxnLst/>
              <a:rect l="l" t="t" r="r" b="b"/>
              <a:pathLst>
                <a:path w="5250" h="5250" extrusionOk="0">
                  <a:moveTo>
                    <a:pt x="1" y="0"/>
                  </a:moveTo>
                  <a:lnTo>
                    <a:pt x="1" y="5250"/>
                  </a:lnTo>
                  <a:lnTo>
                    <a:pt x="5249" y="5250"/>
                  </a:lnTo>
                  <a:lnTo>
                    <a:pt x="5249" y="2607"/>
                  </a:lnTo>
                  <a:cubicBezTo>
                    <a:pt x="5249" y="1170"/>
                    <a:pt x="4080" y="0"/>
                    <a:pt x="2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3" name="Google Shape;28643;p81"/>
            <p:cNvSpPr/>
            <p:nvPr/>
          </p:nvSpPr>
          <p:spPr>
            <a:xfrm>
              <a:off x="1572640" y="2184660"/>
              <a:ext cx="115313" cy="99749"/>
            </a:xfrm>
            <a:custGeom>
              <a:avLst/>
              <a:gdLst/>
              <a:ahLst/>
              <a:cxnLst/>
              <a:rect l="l" t="t" r="r" b="b"/>
              <a:pathLst>
                <a:path w="5216" h="4512" extrusionOk="0">
                  <a:moveTo>
                    <a:pt x="1" y="1"/>
                  </a:moveTo>
                  <a:lnTo>
                    <a:pt x="1" y="4511"/>
                  </a:lnTo>
                  <a:lnTo>
                    <a:pt x="5216" y="4511"/>
                  </a:lnTo>
                  <a:lnTo>
                    <a:pt x="5216" y="1"/>
                  </a:lnTo>
                  <a:lnTo>
                    <a:pt x="2608" y="260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4" name="Google Shape;28644;p81"/>
            <p:cNvSpPr/>
            <p:nvPr/>
          </p:nvSpPr>
          <p:spPr>
            <a:xfrm>
              <a:off x="1572640" y="1890900"/>
              <a:ext cx="115313" cy="99771"/>
            </a:xfrm>
            <a:custGeom>
              <a:avLst/>
              <a:gdLst/>
              <a:ahLst/>
              <a:cxnLst/>
              <a:rect l="l" t="t" r="r" b="b"/>
              <a:pathLst>
                <a:path w="5216" h="4513" extrusionOk="0">
                  <a:moveTo>
                    <a:pt x="1" y="0"/>
                  </a:moveTo>
                  <a:lnTo>
                    <a:pt x="1" y="4512"/>
                  </a:lnTo>
                  <a:lnTo>
                    <a:pt x="2608" y="1905"/>
                  </a:lnTo>
                  <a:lnTo>
                    <a:pt x="5216" y="4512"/>
                  </a:lnTo>
                  <a:lnTo>
                    <a:pt x="52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5" name="Google Shape;28645;p81"/>
            <p:cNvSpPr/>
            <p:nvPr/>
          </p:nvSpPr>
          <p:spPr>
            <a:xfrm>
              <a:off x="1508258" y="1965584"/>
              <a:ext cx="244089" cy="244111"/>
            </a:xfrm>
            <a:custGeom>
              <a:avLst/>
              <a:gdLst/>
              <a:ahLst/>
              <a:cxnLst/>
              <a:rect l="l" t="t" r="r" b="b"/>
              <a:pathLst>
                <a:path w="11041" h="11042" extrusionOk="0">
                  <a:moveTo>
                    <a:pt x="7085" y="2915"/>
                  </a:moveTo>
                  <a:lnTo>
                    <a:pt x="7085" y="3957"/>
                  </a:lnTo>
                  <a:lnTo>
                    <a:pt x="3956" y="3957"/>
                  </a:lnTo>
                  <a:lnTo>
                    <a:pt x="3956" y="2915"/>
                  </a:lnTo>
                  <a:close/>
                  <a:moveTo>
                    <a:pt x="8128" y="5000"/>
                  </a:moveTo>
                  <a:lnTo>
                    <a:pt x="8128" y="6042"/>
                  </a:lnTo>
                  <a:lnTo>
                    <a:pt x="2913" y="6042"/>
                  </a:lnTo>
                  <a:lnTo>
                    <a:pt x="2913" y="5000"/>
                  </a:lnTo>
                  <a:close/>
                  <a:moveTo>
                    <a:pt x="7085" y="7087"/>
                  </a:moveTo>
                  <a:lnTo>
                    <a:pt x="7085" y="8129"/>
                  </a:lnTo>
                  <a:lnTo>
                    <a:pt x="3956" y="8129"/>
                  </a:lnTo>
                  <a:lnTo>
                    <a:pt x="3956" y="7087"/>
                  </a:lnTo>
                  <a:close/>
                  <a:moveTo>
                    <a:pt x="5520" y="1"/>
                  </a:moveTo>
                  <a:lnTo>
                    <a:pt x="1" y="5522"/>
                  </a:lnTo>
                  <a:lnTo>
                    <a:pt x="5520" y="11042"/>
                  </a:lnTo>
                  <a:lnTo>
                    <a:pt x="11040" y="5522"/>
                  </a:lnTo>
                  <a:lnTo>
                    <a:pt x="55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6" name="Google Shape;28646;p81"/>
            <p:cNvSpPr/>
            <p:nvPr/>
          </p:nvSpPr>
          <p:spPr>
            <a:xfrm>
              <a:off x="1433530" y="2030009"/>
              <a:ext cx="99771" cy="115313"/>
            </a:xfrm>
            <a:custGeom>
              <a:avLst/>
              <a:gdLst/>
              <a:ahLst/>
              <a:cxnLst/>
              <a:rect l="l" t="t" r="r" b="b"/>
              <a:pathLst>
                <a:path w="4513" h="5216" extrusionOk="0">
                  <a:moveTo>
                    <a:pt x="0" y="1"/>
                  </a:moveTo>
                  <a:lnTo>
                    <a:pt x="0" y="5215"/>
                  </a:lnTo>
                  <a:lnTo>
                    <a:pt x="4513" y="5215"/>
                  </a:lnTo>
                  <a:lnTo>
                    <a:pt x="1905" y="2608"/>
                  </a:lnTo>
                  <a:lnTo>
                    <a:pt x="4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7" name="Google Shape;28647;p81"/>
            <p:cNvSpPr/>
            <p:nvPr/>
          </p:nvSpPr>
          <p:spPr>
            <a:xfrm>
              <a:off x="1727314" y="2030009"/>
              <a:ext cx="99771" cy="115313"/>
            </a:xfrm>
            <a:custGeom>
              <a:avLst/>
              <a:gdLst/>
              <a:ahLst/>
              <a:cxnLst/>
              <a:rect l="l" t="t" r="r" b="b"/>
              <a:pathLst>
                <a:path w="4513" h="5216" extrusionOk="0">
                  <a:moveTo>
                    <a:pt x="0" y="1"/>
                  </a:moveTo>
                  <a:lnTo>
                    <a:pt x="2607" y="2608"/>
                  </a:lnTo>
                  <a:lnTo>
                    <a:pt x="0" y="5215"/>
                  </a:lnTo>
                  <a:lnTo>
                    <a:pt x="4512" y="5215"/>
                  </a:lnTo>
                  <a:lnTo>
                    <a:pt x="4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8" name="Google Shape;28648;p81"/>
            <p:cNvSpPr/>
            <p:nvPr/>
          </p:nvSpPr>
          <p:spPr>
            <a:xfrm>
              <a:off x="1711020" y="2168344"/>
              <a:ext cx="116064" cy="116064"/>
            </a:xfrm>
            <a:custGeom>
              <a:avLst/>
              <a:gdLst/>
              <a:ahLst/>
              <a:cxnLst/>
              <a:rect l="l" t="t" r="r" b="b"/>
              <a:pathLst>
                <a:path w="5250" h="5250" extrusionOk="0">
                  <a:moveTo>
                    <a:pt x="1" y="1"/>
                  </a:moveTo>
                  <a:lnTo>
                    <a:pt x="1" y="5249"/>
                  </a:lnTo>
                  <a:lnTo>
                    <a:pt x="2642" y="5249"/>
                  </a:lnTo>
                  <a:cubicBezTo>
                    <a:pt x="4080" y="5249"/>
                    <a:pt x="5248" y="4082"/>
                    <a:pt x="5249" y="2642"/>
                  </a:cubicBezTo>
                  <a:lnTo>
                    <a:pt x="52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9" name="Google Shape;28649;p81"/>
            <p:cNvSpPr/>
            <p:nvPr/>
          </p:nvSpPr>
          <p:spPr>
            <a:xfrm>
              <a:off x="1433530" y="2168344"/>
              <a:ext cx="116086" cy="116064"/>
            </a:xfrm>
            <a:custGeom>
              <a:avLst/>
              <a:gdLst/>
              <a:ahLst/>
              <a:cxnLst/>
              <a:rect l="l" t="t" r="r" b="b"/>
              <a:pathLst>
                <a:path w="5251" h="5250" extrusionOk="0">
                  <a:moveTo>
                    <a:pt x="0" y="1"/>
                  </a:moveTo>
                  <a:lnTo>
                    <a:pt x="0" y="2642"/>
                  </a:lnTo>
                  <a:cubicBezTo>
                    <a:pt x="0" y="4079"/>
                    <a:pt x="1171" y="5249"/>
                    <a:pt x="2608" y="5249"/>
                  </a:cubicBezTo>
                  <a:lnTo>
                    <a:pt x="5250" y="5249"/>
                  </a:lnTo>
                  <a:lnTo>
                    <a:pt x="52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0" name="Google Shape;28650;p81"/>
            <p:cNvSpPr/>
            <p:nvPr/>
          </p:nvSpPr>
          <p:spPr>
            <a:xfrm>
              <a:off x="1433530" y="1890900"/>
              <a:ext cx="116086" cy="116064"/>
            </a:xfrm>
            <a:custGeom>
              <a:avLst/>
              <a:gdLst/>
              <a:ahLst/>
              <a:cxnLst/>
              <a:rect l="l" t="t" r="r" b="b"/>
              <a:pathLst>
                <a:path w="5251" h="5250" extrusionOk="0">
                  <a:moveTo>
                    <a:pt x="2608" y="0"/>
                  </a:moveTo>
                  <a:cubicBezTo>
                    <a:pt x="1169" y="2"/>
                    <a:pt x="2" y="1167"/>
                    <a:pt x="0" y="2607"/>
                  </a:cubicBezTo>
                  <a:lnTo>
                    <a:pt x="0" y="5250"/>
                  </a:lnTo>
                  <a:lnTo>
                    <a:pt x="5250" y="5250"/>
                  </a:lnTo>
                  <a:lnTo>
                    <a:pt x="52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651" name="Google Shape;28651;p81"/>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ICON PACK</a:t>
            </a:r>
            <a:endParaRPr lang="en-GB"/>
          </a:p>
        </p:txBody>
      </p:sp>
      <p:grpSp>
        <p:nvGrpSpPr>
          <p:cNvPr id="28652" name="Google Shape;28652;p81"/>
          <p:cNvGrpSpPr/>
          <p:nvPr/>
        </p:nvGrpSpPr>
        <p:grpSpPr>
          <a:xfrm rot="-648239">
            <a:off x="7500929" y="57461"/>
            <a:ext cx="2359371" cy="2906438"/>
            <a:chOff x="6114687" y="873581"/>
            <a:chExt cx="2547597" cy="3138309"/>
          </a:xfrm>
        </p:grpSpPr>
        <p:sp>
          <p:nvSpPr>
            <p:cNvPr id="28653" name="Google Shape;28653;p81"/>
            <p:cNvSpPr/>
            <p:nvPr/>
          </p:nvSpPr>
          <p:spPr>
            <a:xfrm rot="-1278855">
              <a:off x="6359103" y="1852058"/>
              <a:ext cx="1240971" cy="478645"/>
            </a:xfrm>
            <a:custGeom>
              <a:avLst/>
              <a:gdLst/>
              <a:ahLst/>
              <a:cxnLst/>
              <a:rect l="l" t="t" r="r" b="b"/>
              <a:pathLst>
                <a:path w="55843" h="21541" fill="none" extrusionOk="0">
                  <a:moveTo>
                    <a:pt x="0" y="3952"/>
                  </a:moveTo>
                  <a:lnTo>
                    <a:pt x="18638" y="1"/>
                  </a:lnTo>
                  <a:lnTo>
                    <a:pt x="42975" y="7554"/>
                  </a:lnTo>
                  <a:lnTo>
                    <a:pt x="55842" y="2154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4" name="Google Shape;28654;p81"/>
            <p:cNvSpPr/>
            <p:nvPr/>
          </p:nvSpPr>
          <p:spPr>
            <a:xfrm rot="-1278855">
              <a:off x="6563637" y="1623628"/>
              <a:ext cx="807388" cy="282841"/>
            </a:xfrm>
            <a:custGeom>
              <a:avLst/>
              <a:gdLst/>
              <a:ahLst/>
              <a:cxnLst/>
              <a:rect l="l" t="t" r="r" b="b"/>
              <a:pathLst>
                <a:path w="36332" h="12729" fill="none" extrusionOk="0">
                  <a:moveTo>
                    <a:pt x="36331" y="12729"/>
                  </a:moveTo>
                  <a:lnTo>
                    <a:pt x="22344" y="1469"/>
                  </a:lnTo>
                  <a:lnTo>
                    <a:pt x="0" y="1"/>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5" name="Google Shape;28655;p81"/>
            <p:cNvSpPr/>
            <p:nvPr/>
          </p:nvSpPr>
          <p:spPr>
            <a:xfrm rot="-1278855">
              <a:off x="6348989" y="1880579"/>
              <a:ext cx="339582" cy="128988"/>
            </a:xfrm>
            <a:custGeom>
              <a:avLst/>
              <a:gdLst/>
              <a:ahLst/>
              <a:cxnLst/>
              <a:rect l="l" t="t" r="r" b="b"/>
              <a:pathLst>
                <a:path w="15281" h="5805" fill="none" extrusionOk="0">
                  <a:moveTo>
                    <a:pt x="0" y="0"/>
                  </a:moveTo>
                  <a:lnTo>
                    <a:pt x="15281" y="5805"/>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6" name="Google Shape;28656;p81"/>
            <p:cNvSpPr/>
            <p:nvPr/>
          </p:nvSpPr>
          <p:spPr>
            <a:xfrm rot="-1278855">
              <a:off x="6565948" y="1561813"/>
              <a:ext cx="282092" cy="170940"/>
            </a:xfrm>
            <a:custGeom>
              <a:avLst/>
              <a:gdLst/>
              <a:ahLst/>
              <a:cxnLst/>
              <a:rect l="l" t="t" r="r" b="b"/>
              <a:pathLst>
                <a:path w="12694" h="7693" fill="none" extrusionOk="0">
                  <a:moveTo>
                    <a:pt x="1" y="0"/>
                  </a:moveTo>
                  <a:lnTo>
                    <a:pt x="12694" y="7693"/>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7" name="Google Shape;28657;p81"/>
            <p:cNvSpPr/>
            <p:nvPr/>
          </p:nvSpPr>
          <p:spPr>
            <a:xfrm rot="-1278855">
              <a:off x="6571492" y="1362237"/>
              <a:ext cx="391649" cy="351212"/>
            </a:xfrm>
            <a:custGeom>
              <a:avLst/>
              <a:gdLst/>
              <a:ahLst/>
              <a:cxnLst/>
              <a:rect l="l" t="t" r="r" b="b"/>
              <a:pathLst>
                <a:path w="17624" h="15806" fill="none" extrusionOk="0">
                  <a:moveTo>
                    <a:pt x="0" y="0"/>
                  </a:moveTo>
                  <a:lnTo>
                    <a:pt x="17623" y="15805"/>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8" name="Google Shape;28658;p81"/>
            <p:cNvSpPr/>
            <p:nvPr/>
          </p:nvSpPr>
          <p:spPr>
            <a:xfrm rot="-1278855">
              <a:off x="6834220" y="1215902"/>
              <a:ext cx="243225" cy="231556"/>
            </a:xfrm>
            <a:custGeom>
              <a:avLst/>
              <a:gdLst/>
              <a:ahLst/>
              <a:cxnLst/>
              <a:rect l="l" t="t" r="r" b="b"/>
              <a:pathLst>
                <a:path w="10945" h="10421" fill="none" extrusionOk="0">
                  <a:moveTo>
                    <a:pt x="0" y="4965"/>
                  </a:moveTo>
                  <a:lnTo>
                    <a:pt x="10945" y="10420"/>
                  </a:lnTo>
                  <a:lnTo>
                    <a:pt x="2448" y="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9" name="Google Shape;28659;p81"/>
            <p:cNvSpPr/>
            <p:nvPr/>
          </p:nvSpPr>
          <p:spPr>
            <a:xfrm rot="-1278855">
              <a:off x="7333833" y="1090578"/>
              <a:ext cx="44312" cy="639474"/>
            </a:xfrm>
            <a:custGeom>
              <a:avLst/>
              <a:gdLst/>
              <a:ahLst/>
              <a:cxnLst/>
              <a:rect l="l" t="t" r="r" b="b"/>
              <a:pathLst>
                <a:path w="1994" h="28779" fill="none" extrusionOk="0">
                  <a:moveTo>
                    <a:pt x="0" y="28778"/>
                  </a:moveTo>
                  <a:lnTo>
                    <a:pt x="1993" y="13323"/>
                  </a:lnTo>
                  <a:lnTo>
                    <a:pt x="1993" y="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0" name="Google Shape;28660;p81"/>
            <p:cNvSpPr/>
            <p:nvPr/>
          </p:nvSpPr>
          <p:spPr>
            <a:xfrm rot="-1278855">
              <a:off x="6535864" y="1974380"/>
              <a:ext cx="209825" cy="209803"/>
            </a:xfrm>
            <a:custGeom>
              <a:avLst/>
              <a:gdLst/>
              <a:ahLst/>
              <a:cxnLst/>
              <a:rect l="l" t="t" r="r" b="b"/>
              <a:pathLst>
                <a:path w="9442" h="9442" extrusionOk="0">
                  <a:moveTo>
                    <a:pt x="9442" y="1"/>
                  </a:moveTo>
                  <a:lnTo>
                    <a:pt x="1" y="9442"/>
                  </a:lnTo>
                  <a:cubicBezTo>
                    <a:pt x="7064" y="8183"/>
                    <a:pt x="9441" y="1"/>
                    <a:pt x="94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1" name="Google Shape;28661;p81"/>
            <p:cNvSpPr/>
            <p:nvPr/>
          </p:nvSpPr>
          <p:spPr>
            <a:xfrm rot="-1278855">
              <a:off x="6361671" y="2161066"/>
              <a:ext cx="85490" cy="215225"/>
            </a:xfrm>
            <a:custGeom>
              <a:avLst/>
              <a:gdLst/>
              <a:ahLst/>
              <a:cxnLst/>
              <a:rect l="l" t="t" r="r" b="b"/>
              <a:pathLst>
                <a:path w="3847" h="9686" extrusionOk="0">
                  <a:moveTo>
                    <a:pt x="1014" y="0"/>
                  </a:moveTo>
                  <a:cubicBezTo>
                    <a:pt x="0" y="2658"/>
                    <a:pt x="0" y="5874"/>
                    <a:pt x="1014" y="9686"/>
                  </a:cubicBezTo>
                  <a:cubicBezTo>
                    <a:pt x="3847" y="4860"/>
                    <a:pt x="1014" y="0"/>
                    <a:pt x="10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2" name="Google Shape;28662;p81"/>
            <p:cNvSpPr/>
            <p:nvPr/>
          </p:nvSpPr>
          <p:spPr>
            <a:xfrm rot="-1278855">
              <a:off x="6126095" y="1886184"/>
              <a:ext cx="199736" cy="100346"/>
            </a:xfrm>
            <a:custGeom>
              <a:avLst/>
              <a:gdLst/>
              <a:ahLst/>
              <a:cxnLst/>
              <a:rect l="l" t="t" r="r" b="b"/>
              <a:pathLst>
                <a:path w="8988" h="4516" extrusionOk="0">
                  <a:moveTo>
                    <a:pt x="1" y="1"/>
                  </a:moveTo>
                  <a:cubicBezTo>
                    <a:pt x="4857" y="4269"/>
                    <a:pt x="8154" y="4515"/>
                    <a:pt x="8850" y="4515"/>
                  </a:cubicBezTo>
                  <a:cubicBezTo>
                    <a:pt x="8941" y="4515"/>
                    <a:pt x="8987" y="4511"/>
                    <a:pt x="8987" y="4511"/>
                  </a:cubicBezTo>
                  <a:cubicBezTo>
                    <a:pt x="7483" y="1714"/>
                    <a:pt x="4441" y="210"/>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3" name="Google Shape;28663;p81"/>
            <p:cNvSpPr/>
            <p:nvPr/>
          </p:nvSpPr>
          <p:spPr>
            <a:xfrm rot="-1278855">
              <a:off x="6384442" y="1809277"/>
              <a:ext cx="173313" cy="65749"/>
            </a:xfrm>
            <a:custGeom>
              <a:avLst/>
              <a:gdLst/>
              <a:ahLst/>
              <a:cxnLst/>
              <a:rect l="l" t="t" r="r" b="b"/>
              <a:pathLst>
                <a:path w="7799" h="2959" extrusionOk="0">
                  <a:moveTo>
                    <a:pt x="7798" y="1"/>
                  </a:moveTo>
                  <a:lnTo>
                    <a:pt x="1" y="2868"/>
                  </a:lnTo>
                  <a:cubicBezTo>
                    <a:pt x="516" y="2930"/>
                    <a:pt x="1001" y="2959"/>
                    <a:pt x="1458" y="2959"/>
                  </a:cubicBezTo>
                  <a:cubicBezTo>
                    <a:pt x="6116" y="2959"/>
                    <a:pt x="7798" y="1"/>
                    <a:pt x="77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4" name="Google Shape;28664;p81"/>
            <p:cNvSpPr/>
            <p:nvPr/>
          </p:nvSpPr>
          <p:spPr>
            <a:xfrm rot="-1278855">
              <a:off x="6957409" y="1640662"/>
              <a:ext cx="87823" cy="153852"/>
            </a:xfrm>
            <a:custGeom>
              <a:avLst/>
              <a:gdLst/>
              <a:ahLst/>
              <a:cxnLst/>
              <a:rect l="l" t="t" r="r" b="b"/>
              <a:pathLst>
                <a:path w="3952" h="6924" extrusionOk="0">
                  <a:moveTo>
                    <a:pt x="3777" y="0"/>
                  </a:moveTo>
                  <a:cubicBezTo>
                    <a:pt x="1329" y="1784"/>
                    <a:pt x="0" y="4057"/>
                    <a:pt x="175" y="6924"/>
                  </a:cubicBezTo>
                  <a:cubicBezTo>
                    <a:pt x="3042" y="6085"/>
                    <a:pt x="3951" y="1539"/>
                    <a:pt x="37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5" name="Google Shape;28665;p81"/>
            <p:cNvSpPr/>
            <p:nvPr/>
          </p:nvSpPr>
          <p:spPr>
            <a:xfrm rot="-1278855">
              <a:off x="6320277" y="1650233"/>
              <a:ext cx="236247" cy="43107"/>
            </a:xfrm>
            <a:custGeom>
              <a:avLst/>
              <a:gdLst/>
              <a:ahLst/>
              <a:cxnLst/>
              <a:rect l="l" t="t" r="r" b="b"/>
              <a:pathLst>
                <a:path w="10631" h="1940" extrusionOk="0">
                  <a:moveTo>
                    <a:pt x="1" y="1"/>
                  </a:moveTo>
                  <a:lnTo>
                    <a:pt x="1" y="1"/>
                  </a:lnTo>
                  <a:cubicBezTo>
                    <a:pt x="2561" y="1471"/>
                    <a:pt x="4662" y="1940"/>
                    <a:pt x="6300" y="1940"/>
                  </a:cubicBezTo>
                  <a:cubicBezTo>
                    <a:pt x="9181" y="1940"/>
                    <a:pt x="10631" y="490"/>
                    <a:pt x="10631" y="490"/>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6" name="Google Shape;28666;p81"/>
            <p:cNvSpPr/>
            <p:nvPr/>
          </p:nvSpPr>
          <p:spPr>
            <a:xfrm rot="-1278855">
              <a:off x="6311564" y="1252436"/>
              <a:ext cx="178736" cy="236223"/>
            </a:xfrm>
            <a:custGeom>
              <a:avLst/>
              <a:gdLst/>
              <a:ahLst/>
              <a:cxnLst/>
              <a:rect l="l" t="t" r="r" b="b"/>
              <a:pathLst>
                <a:path w="8043" h="10631" extrusionOk="0">
                  <a:moveTo>
                    <a:pt x="0" y="0"/>
                  </a:moveTo>
                  <a:lnTo>
                    <a:pt x="0" y="0"/>
                  </a:lnTo>
                  <a:cubicBezTo>
                    <a:pt x="665" y="4896"/>
                    <a:pt x="5980" y="10106"/>
                    <a:pt x="8043" y="10630"/>
                  </a:cubicBezTo>
                  <a:cubicBezTo>
                    <a:pt x="7274" y="6049"/>
                    <a:pt x="4791" y="2378"/>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7" name="Google Shape;28667;p81"/>
            <p:cNvSpPr/>
            <p:nvPr/>
          </p:nvSpPr>
          <p:spPr>
            <a:xfrm rot="-1278855">
              <a:off x="6720603" y="1365018"/>
              <a:ext cx="78512" cy="211358"/>
            </a:xfrm>
            <a:custGeom>
              <a:avLst/>
              <a:gdLst/>
              <a:ahLst/>
              <a:cxnLst/>
              <a:rect l="l" t="t" r="r" b="b"/>
              <a:pathLst>
                <a:path w="3533" h="9512" extrusionOk="0">
                  <a:moveTo>
                    <a:pt x="1399" y="0"/>
                  </a:moveTo>
                  <a:lnTo>
                    <a:pt x="1399" y="0"/>
                  </a:lnTo>
                  <a:cubicBezTo>
                    <a:pt x="1" y="3742"/>
                    <a:pt x="3008" y="9511"/>
                    <a:pt x="3008" y="9511"/>
                  </a:cubicBezTo>
                  <a:cubicBezTo>
                    <a:pt x="3532" y="5770"/>
                    <a:pt x="3392" y="2378"/>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8" name="Google Shape;28668;p81"/>
            <p:cNvSpPr/>
            <p:nvPr/>
          </p:nvSpPr>
          <p:spPr>
            <a:xfrm rot="-1278855">
              <a:off x="6711563" y="1160116"/>
              <a:ext cx="128224" cy="227668"/>
            </a:xfrm>
            <a:custGeom>
              <a:avLst/>
              <a:gdLst/>
              <a:ahLst/>
              <a:cxnLst/>
              <a:rect l="l" t="t" r="r" b="b"/>
              <a:pathLst>
                <a:path w="5770" h="10246" extrusionOk="0">
                  <a:moveTo>
                    <a:pt x="0" y="0"/>
                  </a:moveTo>
                  <a:lnTo>
                    <a:pt x="4021" y="10245"/>
                  </a:lnTo>
                  <a:cubicBezTo>
                    <a:pt x="4021" y="10245"/>
                    <a:pt x="5770" y="3881"/>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9" name="Google Shape;28669;p81"/>
            <p:cNvSpPr/>
            <p:nvPr/>
          </p:nvSpPr>
          <p:spPr>
            <a:xfrm rot="-1278855">
              <a:off x="6998984" y="1158397"/>
              <a:ext cx="88601" cy="254110"/>
            </a:xfrm>
            <a:custGeom>
              <a:avLst/>
              <a:gdLst/>
              <a:ahLst/>
              <a:cxnLst/>
              <a:rect l="l" t="t" r="r" b="b"/>
              <a:pathLst>
                <a:path w="3987" h="11436" extrusionOk="0">
                  <a:moveTo>
                    <a:pt x="2099" y="1"/>
                  </a:moveTo>
                  <a:cubicBezTo>
                    <a:pt x="1" y="5701"/>
                    <a:pt x="3043" y="11435"/>
                    <a:pt x="3043" y="11435"/>
                  </a:cubicBezTo>
                  <a:cubicBezTo>
                    <a:pt x="3567" y="7449"/>
                    <a:pt x="3987" y="3533"/>
                    <a:pt x="20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0" name="Google Shape;28670;p81"/>
            <p:cNvSpPr/>
            <p:nvPr/>
          </p:nvSpPr>
          <p:spPr>
            <a:xfrm rot="-1278855">
              <a:off x="7210348" y="1203164"/>
              <a:ext cx="124357" cy="206692"/>
            </a:xfrm>
            <a:custGeom>
              <a:avLst/>
              <a:gdLst/>
              <a:ahLst/>
              <a:cxnLst/>
              <a:rect l="l" t="t" r="r" b="b"/>
              <a:pathLst>
                <a:path w="5596" h="9302" extrusionOk="0">
                  <a:moveTo>
                    <a:pt x="1" y="1"/>
                  </a:moveTo>
                  <a:lnTo>
                    <a:pt x="1" y="1"/>
                  </a:lnTo>
                  <a:cubicBezTo>
                    <a:pt x="805" y="3637"/>
                    <a:pt x="2763" y="6889"/>
                    <a:pt x="5595" y="9302"/>
                  </a:cubicBezTo>
                  <a:cubicBezTo>
                    <a:pt x="5071" y="5700"/>
                    <a:pt x="3497" y="2483"/>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1" name="Google Shape;28671;p81"/>
            <p:cNvSpPr/>
            <p:nvPr/>
          </p:nvSpPr>
          <p:spPr>
            <a:xfrm rot="-1278855">
              <a:off x="7220131" y="885082"/>
              <a:ext cx="103357" cy="212914"/>
            </a:xfrm>
            <a:custGeom>
              <a:avLst/>
              <a:gdLst/>
              <a:ahLst/>
              <a:cxnLst/>
              <a:rect l="l" t="t" r="r" b="b"/>
              <a:pathLst>
                <a:path w="4651" h="9582" extrusionOk="0">
                  <a:moveTo>
                    <a:pt x="2798" y="0"/>
                  </a:moveTo>
                  <a:lnTo>
                    <a:pt x="0" y="9581"/>
                  </a:lnTo>
                  <a:cubicBezTo>
                    <a:pt x="4651" y="7169"/>
                    <a:pt x="2798" y="1"/>
                    <a:pt x="27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2" name="Google Shape;28672;p81"/>
            <p:cNvSpPr/>
            <p:nvPr/>
          </p:nvSpPr>
          <p:spPr>
            <a:xfrm rot="-1278855">
              <a:off x="6200317" y="2204050"/>
              <a:ext cx="177980" cy="139876"/>
            </a:xfrm>
            <a:custGeom>
              <a:avLst/>
              <a:gdLst/>
              <a:ahLst/>
              <a:cxnLst/>
              <a:rect l="l" t="t" r="r" b="b"/>
              <a:pathLst>
                <a:path w="8009" h="6295" extrusionOk="0">
                  <a:moveTo>
                    <a:pt x="8008" y="0"/>
                  </a:moveTo>
                  <a:lnTo>
                    <a:pt x="1" y="6294"/>
                  </a:lnTo>
                  <a:cubicBezTo>
                    <a:pt x="30" y="6294"/>
                    <a:pt x="59" y="6295"/>
                    <a:pt x="88" y="6295"/>
                  </a:cubicBezTo>
                  <a:cubicBezTo>
                    <a:pt x="5380" y="6295"/>
                    <a:pt x="8008" y="0"/>
                    <a:pt x="8008"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3" name="Google Shape;28673;p81"/>
            <p:cNvSpPr/>
            <p:nvPr/>
          </p:nvSpPr>
          <p:spPr>
            <a:xfrm rot="-1278855">
              <a:off x="6184651" y="1975401"/>
              <a:ext cx="177980" cy="106457"/>
            </a:xfrm>
            <a:custGeom>
              <a:avLst/>
              <a:gdLst/>
              <a:ahLst/>
              <a:cxnLst/>
              <a:rect l="l" t="t" r="r" b="b"/>
              <a:pathLst>
                <a:path w="8009" h="4791" extrusionOk="0">
                  <a:moveTo>
                    <a:pt x="8008" y="0"/>
                  </a:moveTo>
                  <a:lnTo>
                    <a:pt x="8008" y="0"/>
                  </a:lnTo>
                  <a:cubicBezTo>
                    <a:pt x="4511" y="280"/>
                    <a:pt x="1994" y="2133"/>
                    <a:pt x="1" y="4791"/>
                  </a:cubicBezTo>
                  <a:cubicBezTo>
                    <a:pt x="5595" y="3707"/>
                    <a:pt x="8008" y="0"/>
                    <a:pt x="8008"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4" name="Google Shape;28674;p81"/>
            <p:cNvSpPr/>
            <p:nvPr/>
          </p:nvSpPr>
          <p:spPr>
            <a:xfrm rot="-1278855">
              <a:off x="6234988" y="1733076"/>
              <a:ext cx="296070" cy="104346"/>
            </a:xfrm>
            <a:custGeom>
              <a:avLst/>
              <a:gdLst/>
              <a:ahLst/>
              <a:cxnLst/>
              <a:rect l="l" t="t" r="r" b="b"/>
              <a:pathLst>
                <a:path w="13323" h="4696" extrusionOk="0">
                  <a:moveTo>
                    <a:pt x="1230" y="0"/>
                  </a:moveTo>
                  <a:cubicBezTo>
                    <a:pt x="823" y="0"/>
                    <a:pt x="413" y="15"/>
                    <a:pt x="0" y="45"/>
                  </a:cubicBezTo>
                  <a:cubicBezTo>
                    <a:pt x="5490" y="4066"/>
                    <a:pt x="13322" y="4696"/>
                    <a:pt x="13322" y="4696"/>
                  </a:cubicBezTo>
                  <a:cubicBezTo>
                    <a:pt x="9582" y="1690"/>
                    <a:pt x="5578" y="0"/>
                    <a:pt x="1230"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5" name="Google Shape;28675;p81"/>
            <p:cNvSpPr/>
            <p:nvPr/>
          </p:nvSpPr>
          <p:spPr>
            <a:xfrm rot="-1278855">
              <a:off x="6744980" y="1700062"/>
              <a:ext cx="146891" cy="123566"/>
            </a:xfrm>
            <a:custGeom>
              <a:avLst/>
              <a:gdLst/>
              <a:ahLst/>
              <a:cxnLst/>
              <a:rect l="l" t="t" r="r" b="b"/>
              <a:pathLst>
                <a:path w="6610" h="5561" extrusionOk="0">
                  <a:moveTo>
                    <a:pt x="6609" y="1"/>
                  </a:moveTo>
                  <a:lnTo>
                    <a:pt x="6609" y="1"/>
                  </a:lnTo>
                  <a:cubicBezTo>
                    <a:pt x="3707" y="735"/>
                    <a:pt x="1504" y="2623"/>
                    <a:pt x="0" y="5561"/>
                  </a:cubicBezTo>
                  <a:cubicBezTo>
                    <a:pt x="4756" y="5246"/>
                    <a:pt x="6609" y="1"/>
                    <a:pt x="6609"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6" name="Google Shape;28676;p81"/>
            <p:cNvSpPr/>
            <p:nvPr/>
          </p:nvSpPr>
          <p:spPr>
            <a:xfrm rot="-1278855">
              <a:off x="7115796" y="1931309"/>
              <a:ext cx="174847" cy="107257"/>
            </a:xfrm>
            <a:custGeom>
              <a:avLst/>
              <a:gdLst/>
              <a:ahLst/>
              <a:cxnLst/>
              <a:rect l="l" t="t" r="r" b="b"/>
              <a:pathLst>
                <a:path w="7868" h="4827" extrusionOk="0">
                  <a:moveTo>
                    <a:pt x="7868" y="1"/>
                  </a:moveTo>
                  <a:lnTo>
                    <a:pt x="7868" y="1"/>
                  </a:lnTo>
                  <a:cubicBezTo>
                    <a:pt x="4301" y="420"/>
                    <a:pt x="1678" y="2029"/>
                    <a:pt x="0" y="4826"/>
                  </a:cubicBezTo>
                  <a:lnTo>
                    <a:pt x="0" y="4826"/>
                  </a:lnTo>
                  <a:cubicBezTo>
                    <a:pt x="4860" y="4197"/>
                    <a:pt x="7868" y="1"/>
                    <a:pt x="7868"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7" name="Google Shape;28677;p81"/>
            <p:cNvSpPr/>
            <p:nvPr/>
          </p:nvSpPr>
          <p:spPr>
            <a:xfrm rot="-1278855">
              <a:off x="6368247" y="1528550"/>
              <a:ext cx="159313" cy="123566"/>
            </a:xfrm>
            <a:custGeom>
              <a:avLst/>
              <a:gdLst/>
              <a:ahLst/>
              <a:cxnLst/>
              <a:rect l="l" t="t" r="r" b="b"/>
              <a:pathLst>
                <a:path w="7169" h="5561" extrusionOk="0">
                  <a:moveTo>
                    <a:pt x="1" y="0"/>
                  </a:moveTo>
                  <a:lnTo>
                    <a:pt x="1" y="0"/>
                  </a:lnTo>
                  <a:cubicBezTo>
                    <a:pt x="2343" y="3952"/>
                    <a:pt x="7169" y="5560"/>
                    <a:pt x="7169" y="5560"/>
                  </a:cubicBezTo>
                  <a:cubicBezTo>
                    <a:pt x="5875" y="2378"/>
                    <a:pt x="3532" y="455"/>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8" name="Google Shape;28678;p81"/>
            <p:cNvSpPr/>
            <p:nvPr/>
          </p:nvSpPr>
          <p:spPr>
            <a:xfrm rot="-1278855">
              <a:off x="6250365" y="1426827"/>
              <a:ext cx="272759" cy="73349"/>
            </a:xfrm>
            <a:custGeom>
              <a:avLst/>
              <a:gdLst/>
              <a:ahLst/>
              <a:cxnLst/>
              <a:rect l="l" t="t" r="r" b="b"/>
              <a:pathLst>
                <a:path w="12274" h="3301" extrusionOk="0">
                  <a:moveTo>
                    <a:pt x="4876" y="0"/>
                  </a:moveTo>
                  <a:cubicBezTo>
                    <a:pt x="2159" y="0"/>
                    <a:pt x="0" y="887"/>
                    <a:pt x="0" y="887"/>
                  </a:cubicBezTo>
                  <a:lnTo>
                    <a:pt x="12274" y="3300"/>
                  </a:lnTo>
                  <a:cubicBezTo>
                    <a:pt x="10109" y="692"/>
                    <a:pt x="7275" y="0"/>
                    <a:pt x="4876"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9" name="Google Shape;28679;p81"/>
            <p:cNvSpPr/>
            <p:nvPr/>
          </p:nvSpPr>
          <p:spPr>
            <a:xfrm rot="-1278855">
              <a:off x="6980858" y="1419844"/>
              <a:ext cx="149980" cy="79859"/>
            </a:xfrm>
            <a:custGeom>
              <a:avLst/>
              <a:gdLst/>
              <a:ahLst/>
              <a:cxnLst/>
              <a:rect l="l" t="t" r="r" b="b"/>
              <a:pathLst>
                <a:path w="6749" h="3594" extrusionOk="0">
                  <a:moveTo>
                    <a:pt x="6749" y="0"/>
                  </a:moveTo>
                  <a:lnTo>
                    <a:pt x="6749" y="0"/>
                  </a:lnTo>
                  <a:cubicBezTo>
                    <a:pt x="3812" y="210"/>
                    <a:pt x="1364" y="1154"/>
                    <a:pt x="0" y="3567"/>
                  </a:cubicBezTo>
                  <a:cubicBezTo>
                    <a:pt x="198" y="3585"/>
                    <a:pt x="392" y="3593"/>
                    <a:pt x="583" y="3593"/>
                  </a:cubicBezTo>
                  <a:cubicBezTo>
                    <a:pt x="4491" y="3593"/>
                    <a:pt x="6749" y="0"/>
                    <a:pt x="6749"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0" name="Google Shape;28680;p81"/>
            <p:cNvSpPr/>
            <p:nvPr/>
          </p:nvSpPr>
          <p:spPr>
            <a:xfrm rot="-1278855">
              <a:off x="6591403" y="1298085"/>
              <a:ext cx="235470" cy="123655"/>
            </a:xfrm>
            <a:custGeom>
              <a:avLst/>
              <a:gdLst/>
              <a:ahLst/>
              <a:cxnLst/>
              <a:rect l="l" t="t" r="r" b="b"/>
              <a:pathLst>
                <a:path w="10596" h="5565" extrusionOk="0">
                  <a:moveTo>
                    <a:pt x="760" y="0"/>
                  </a:moveTo>
                  <a:cubicBezTo>
                    <a:pt x="508" y="0"/>
                    <a:pt x="255" y="13"/>
                    <a:pt x="0" y="39"/>
                  </a:cubicBezTo>
                  <a:cubicBezTo>
                    <a:pt x="4406" y="5564"/>
                    <a:pt x="8148" y="5214"/>
                    <a:pt x="10595" y="5389"/>
                  </a:cubicBezTo>
                  <a:cubicBezTo>
                    <a:pt x="7467" y="2391"/>
                    <a:pt x="4217" y="0"/>
                    <a:pt x="760"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1" name="Google Shape;28681;p81"/>
            <p:cNvSpPr/>
            <p:nvPr/>
          </p:nvSpPr>
          <p:spPr>
            <a:xfrm rot="-1278855">
              <a:off x="6705832" y="1050383"/>
              <a:ext cx="145335" cy="222224"/>
            </a:xfrm>
            <a:custGeom>
              <a:avLst/>
              <a:gdLst/>
              <a:ahLst/>
              <a:cxnLst/>
              <a:rect l="l" t="t" r="r" b="b"/>
              <a:pathLst>
                <a:path w="6540" h="10001" extrusionOk="0">
                  <a:moveTo>
                    <a:pt x="1" y="0"/>
                  </a:moveTo>
                  <a:lnTo>
                    <a:pt x="1" y="0"/>
                  </a:lnTo>
                  <a:cubicBezTo>
                    <a:pt x="385" y="4301"/>
                    <a:pt x="1889" y="7763"/>
                    <a:pt x="5036" y="10001"/>
                  </a:cubicBezTo>
                  <a:cubicBezTo>
                    <a:pt x="6539" y="6434"/>
                    <a:pt x="1" y="1"/>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2" name="Google Shape;28682;p81"/>
            <p:cNvSpPr/>
            <p:nvPr/>
          </p:nvSpPr>
          <p:spPr>
            <a:xfrm rot="-1278855">
              <a:off x="7329199" y="1174088"/>
              <a:ext cx="155424" cy="184161"/>
            </a:xfrm>
            <a:custGeom>
              <a:avLst/>
              <a:gdLst/>
              <a:ahLst/>
              <a:cxnLst/>
              <a:rect l="l" t="t" r="r" b="b"/>
              <a:pathLst>
                <a:path w="6994" h="8288" extrusionOk="0">
                  <a:moveTo>
                    <a:pt x="6994" y="1"/>
                  </a:moveTo>
                  <a:cubicBezTo>
                    <a:pt x="3357" y="1399"/>
                    <a:pt x="630" y="5805"/>
                    <a:pt x="0" y="8288"/>
                  </a:cubicBezTo>
                  <a:cubicBezTo>
                    <a:pt x="3602" y="6330"/>
                    <a:pt x="6155" y="3707"/>
                    <a:pt x="6994"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3" name="Google Shape;28683;p81"/>
            <p:cNvSpPr/>
            <p:nvPr/>
          </p:nvSpPr>
          <p:spPr>
            <a:xfrm rot="-1278855">
              <a:off x="7126106" y="922221"/>
              <a:ext cx="101046" cy="212914"/>
            </a:xfrm>
            <a:custGeom>
              <a:avLst/>
              <a:gdLst/>
              <a:ahLst/>
              <a:cxnLst/>
              <a:rect l="l" t="t" r="r" b="b"/>
              <a:pathLst>
                <a:path w="4547" h="9582" extrusionOk="0">
                  <a:moveTo>
                    <a:pt x="71" y="0"/>
                  </a:moveTo>
                  <a:lnTo>
                    <a:pt x="71" y="0"/>
                  </a:lnTo>
                  <a:cubicBezTo>
                    <a:pt x="1" y="3707"/>
                    <a:pt x="1644" y="7238"/>
                    <a:pt x="4546" y="9581"/>
                  </a:cubicBezTo>
                  <a:cubicBezTo>
                    <a:pt x="4442" y="5490"/>
                    <a:pt x="3358" y="2028"/>
                    <a:pt x="7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4" name="Google Shape;28684;p81"/>
            <p:cNvSpPr/>
            <p:nvPr/>
          </p:nvSpPr>
          <p:spPr>
            <a:xfrm rot="-1278855">
              <a:off x="7595922" y="1184467"/>
              <a:ext cx="573474" cy="2819651"/>
            </a:xfrm>
            <a:custGeom>
              <a:avLst/>
              <a:gdLst/>
              <a:ahLst/>
              <a:cxnLst/>
              <a:rect l="l" t="t" r="r" b="b"/>
              <a:pathLst>
                <a:path w="25806" h="126896" extrusionOk="0">
                  <a:moveTo>
                    <a:pt x="0" y="1"/>
                  </a:moveTo>
                  <a:lnTo>
                    <a:pt x="6259" y="20072"/>
                  </a:lnTo>
                  <a:lnTo>
                    <a:pt x="11189" y="38359"/>
                  </a:lnTo>
                  <a:lnTo>
                    <a:pt x="14791" y="57451"/>
                  </a:lnTo>
                  <a:lnTo>
                    <a:pt x="16120" y="74375"/>
                  </a:lnTo>
                  <a:lnTo>
                    <a:pt x="17763" y="95286"/>
                  </a:lnTo>
                  <a:lnTo>
                    <a:pt x="19721" y="114692"/>
                  </a:lnTo>
                  <a:lnTo>
                    <a:pt x="21050" y="126896"/>
                  </a:lnTo>
                  <a:lnTo>
                    <a:pt x="25806" y="126896"/>
                  </a:lnTo>
                  <a:lnTo>
                    <a:pt x="23358" y="114692"/>
                  </a:lnTo>
                  <a:lnTo>
                    <a:pt x="21225" y="95286"/>
                  </a:lnTo>
                  <a:lnTo>
                    <a:pt x="19232" y="74235"/>
                  </a:lnTo>
                  <a:lnTo>
                    <a:pt x="17938" y="57766"/>
                  </a:lnTo>
                  <a:lnTo>
                    <a:pt x="14302" y="37870"/>
                  </a:lnTo>
                  <a:lnTo>
                    <a:pt x="9196" y="19582"/>
                  </a:lnTo>
                  <a:lnTo>
                    <a:pt x="0" y="1"/>
                  </a:ln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5" name="Google Shape;28685;p81"/>
            <p:cNvSpPr/>
            <p:nvPr/>
          </p:nvSpPr>
          <p:spPr>
            <a:xfrm rot="-1278855">
              <a:off x="7389757" y="1727845"/>
              <a:ext cx="66067" cy="10888"/>
            </a:xfrm>
            <a:custGeom>
              <a:avLst/>
              <a:gdLst/>
              <a:ahLst/>
              <a:cxnLst/>
              <a:rect l="l" t="t" r="r" b="b"/>
              <a:pathLst>
                <a:path w="2973" h="490" fill="none" extrusionOk="0">
                  <a:moveTo>
                    <a:pt x="2972" y="0"/>
                  </a:moveTo>
                  <a:lnTo>
                    <a:pt x="0" y="49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6" name="Google Shape;28686;p81"/>
            <p:cNvSpPr/>
            <p:nvPr/>
          </p:nvSpPr>
          <p:spPr>
            <a:xfrm rot="-1278855">
              <a:off x="7640137" y="2065724"/>
              <a:ext cx="69179" cy="10910"/>
            </a:xfrm>
            <a:custGeom>
              <a:avLst/>
              <a:gdLst/>
              <a:ahLst/>
              <a:cxnLst/>
              <a:rect l="l" t="t" r="r" b="b"/>
              <a:pathLst>
                <a:path w="3113" h="491" fill="none" extrusionOk="0">
                  <a:moveTo>
                    <a:pt x="0" y="490"/>
                  </a:moveTo>
                  <a:lnTo>
                    <a:pt x="3113" y="1"/>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28690" name="Shape 28690"/>
        <p:cNvGrpSpPr/>
        <p:nvPr/>
      </p:nvGrpSpPr>
      <p:grpSpPr>
        <a:xfrm>
          <a:off x="0" y="0"/>
          <a:ext cx="0" cy="0"/>
          <a:chOff x="0" y="0"/>
          <a:chExt cx="0" cy="0"/>
        </a:xfrm>
      </p:grpSpPr>
      <p:sp>
        <p:nvSpPr>
          <p:cNvPr id="28691" name="Google Shape;28691;p82"/>
          <p:cNvSpPr txBox="1"/>
          <p:nvPr>
            <p:ph type="subTitle" idx="1"/>
          </p:nvPr>
        </p:nvSpPr>
        <p:spPr>
          <a:xfrm>
            <a:off x="710025" y="1039025"/>
            <a:ext cx="7713900" cy="134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Here’s an assortment of alternative resources whose style fits that of this template:</a:t>
            </a:r>
            <a:endParaRPr lang="en-GB"/>
          </a:p>
          <a:p>
            <a:pPr marL="0" lvl="0" indent="0" algn="l" rtl="0">
              <a:spcBef>
                <a:spcPts val="1000"/>
              </a:spcBef>
              <a:spcAft>
                <a:spcPts val="0"/>
              </a:spcAft>
              <a:buNone/>
            </a:pPr>
            <a:r>
              <a:rPr lang="en-GB">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rPr>
              <a:t>VECTORS:</a:t>
            </a:r>
            <a:endParaRPr lang="en-GB">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a:p>
            <a:pPr marL="457200" lvl="0" indent="-317500" algn="l" rtl="0">
              <a:lnSpc>
                <a:spcPct val="100000"/>
              </a:lnSpc>
              <a:spcBef>
                <a:spcPts val="1000"/>
              </a:spcBef>
              <a:spcAft>
                <a:spcPts val="0"/>
              </a:spcAft>
              <a:buSzPts val="1400"/>
              <a:buChar char="●"/>
            </a:pPr>
            <a:r>
              <a:rPr lang="en-GB">
                <a:uFill>
                  <a:noFill/>
                </a:uFill>
                <a:hlinkClick r:id="rId1"/>
              </a:rPr>
              <a:t>Flat tet greeting card template I</a:t>
            </a:r>
            <a:endParaRPr lang="en-GB">
              <a:uFill>
                <a:noFill/>
              </a:uFill>
            </a:endParaRPr>
          </a:p>
          <a:p>
            <a:pPr marL="457200" lvl="0" indent="-317500" algn="l" rtl="0">
              <a:lnSpc>
                <a:spcPct val="100000"/>
              </a:lnSpc>
              <a:spcBef>
                <a:spcPts val="0"/>
              </a:spcBef>
              <a:spcAft>
                <a:spcPts val="0"/>
              </a:spcAft>
              <a:buSzPts val="1400"/>
              <a:buChar char="●"/>
            </a:pPr>
            <a:r>
              <a:rPr lang="en-GB">
                <a:uFill>
                  <a:noFill/>
                </a:uFill>
                <a:hlinkClick r:id="rId2"/>
              </a:rPr>
              <a:t>Flat tet greeting card template II</a:t>
            </a:r>
            <a:endParaRPr lang="en-GB">
              <a:uFill>
                <a:noFill/>
              </a:uFill>
              <a:hlinkClick r:id="rId2"/>
            </a:endParaRPr>
          </a:p>
        </p:txBody>
      </p:sp>
      <p:sp>
        <p:nvSpPr>
          <p:cNvPr id="28692" name="Google Shape;28692;p82"/>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ALTERNATIVE RESOURCES</a:t>
            </a:r>
            <a:endParaRPr lang="en-GB"/>
          </a:p>
        </p:txBody>
      </p:sp>
      <p:grpSp>
        <p:nvGrpSpPr>
          <p:cNvPr id="28693" name="Google Shape;28693;p82"/>
          <p:cNvGrpSpPr/>
          <p:nvPr/>
        </p:nvGrpSpPr>
        <p:grpSpPr>
          <a:xfrm>
            <a:off x="895025" y="2927400"/>
            <a:ext cx="668776" cy="670447"/>
            <a:chOff x="1478350" y="2903775"/>
            <a:chExt cx="668776" cy="670447"/>
          </a:xfrm>
        </p:grpSpPr>
        <p:sp>
          <p:nvSpPr>
            <p:cNvPr id="28694" name="Google Shape;28694;p82"/>
            <p:cNvSpPr/>
            <p:nvPr/>
          </p:nvSpPr>
          <p:spPr>
            <a:xfrm>
              <a:off x="1721897" y="2903775"/>
              <a:ext cx="293657" cy="361816"/>
            </a:xfrm>
            <a:custGeom>
              <a:avLst/>
              <a:gdLst/>
              <a:ahLst/>
              <a:cxnLst/>
              <a:rect l="l" t="t" r="r" b="b"/>
              <a:pathLst>
                <a:path w="2098" h="2585" extrusionOk="0">
                  <a:moveTo>
                    <a:pt x="569" y="1"/>
                  </a:moveTo>
                  <a:cubicBezTo>
                    <a:pt x="376" y="1"/>
                    <a:pt x="185" y="101"/>
                    <a:pt x="90" y="280"/>
                  </a:cubicBezTo>
                  <a:cubicBezTo>
                    <a:pt x="14" y="445"/>
                    <a:pt x="1" y="636"/>
                    <a:pt x="52" y="801"/>
                  </a:cubicBezTo>
                  <a:cubicBezTo>
                    <a:pt x="128" y="1055"/>
                    <a:pt x="230" y="1297"/>
                    <a:pt x="369" y="1538"/>
                  </a:cubicBezTo>
                  <a:cubicBezTo>
                    <a:pt x="497" y="1767"/>
                    <a:pt x="573" y="2034"/>
                    <a:pt x="573" y="2301"/>
                  </a:cubicBezTo>
                  <a:cubicBezTo>
                    <a:pt x="560" y="2377"/>
                    <a:pt x="560" y="2453"/>
                    <a:pt x="598" y="2529"/>
                  </a:cubicBezTo>
                  <a:cubicBezTo>
                    <a:pt x="617" y="2566"/>
                    <a:pt x="664" y="2585"/>
                    <a:pt x="709" y="2585"/>
                  </a:cubicBezTo>
                  <a:cubicBezTo>
                    <a:pt x="757" y="2585"/>
                    <a:pt x="802" y="2563"/>
                    <a:pt x="802" y="2517"/>
                  </a:cubicBezTo>
                  <a:cubicBezTo>
                    <a:pt x="827" y="2275"/>
                    <a:pt x="941" y="2059"/>
                    <a:pt x="1132" y="1907"/>
                  </a:cubicBezTo>
                  <a:cubicBezTo>
                    <a:pt x="1297" y="1754"/>
                    <a:pt x="1513" y="1627"/>
                    <a:pt x="1691" y="1462"/>
                  </a:cubicBezTo>
                  <a:cubicBezTo>
                    <a:pt x="1882" y="1322"/>
                    <a:pt x="2009" y="1106"/>
                    <a:pt x="2059" y="877"/>
                  </a:cubicBezTo>
                  <a:cubicBezTo>
                    <a:pt x="2098" y="636"/>
                    <a:pt x="1958" y="395"/>
                    <a:pt x="1729" y="318"/>
                  </a:cubicBezTo>
                  <a:cubicBezTo>
                    <a:pt x="1698" y="311"/>
                    <a:pt x="1667" y="308"/>
                    <a:pt x="1636" y="308"/>
                  </a:cubicBezTo>
                  <a:cubicBezTo>
                    <a:pt x="1452" y="308"/>
                    <a:pt x="1273" y="427"/>
                    <a:pt x="1132" y="547"/>
                  </a:cubicBezTo>
                  <a:cubicBezTo>
                    <a:pt x="1119" y="293"/>
                    <a:pt x="941" y="90"/>
                    <a:pt x="687" y="13"/>
                  </a:cubicBezTo>
                  <a:cubicBezTo>
                    <a:pt x="648" y="5"/>
                    <a:pt x="609" y="1"/>
                    <a:pt x="5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5" name="Google Shape;28695;p82"/>
            <p:cNvSpPr/>
            <p:nvPr/>
          </p:nvSpPr>
          <p:spPr>
            <a:xfrm>
              <a:off x="1782504" y="3028627"/>
              <a:ext cx="153547" cy="216810"/>
            </a:xfrm>
            <a:custGeom>
              <a:avLst/>
              <a:gdLst/>
              <a:ahLst/>
              <a:cxnLst/>
              <a:rect l="l" t="t" r="r" b="b"/>
              <a:pathLst>
                <a:path w="1097" h="1549" extrusionOk="0">
                  <a:moveTo>
                    <a:pt x="228" y="1"/>
                  </a:moveTo>
                  <a:cubicBezTo>
                    <a:pt x="207" y="1"/>
                    <a:pt x="186" y="4"/>
                    <a:pt x="165" y="11"/>
                  </a:cubicBezTo>
                  <a:cubicBezTo>
                    <a:pt x="64" y="62"/>
                    <a:pt x="0" y="163"/>
                    <a:pt x="13" y="278"/>
                  </a:cubicBezTo>
                  <a:cubicBezTo>
                    <a:pt x="13" y="379"/>
                    <a:pt x="51" y="494"/>
                    <a:pt x="89" y="595"/>
                  </a:cubicBezTo>
                  <a:cubicBezTo>
                    <a:pt x="203" y="900"/>
                    <a:pt x="267" y="1218"/>
                    <a:pt x="267" y="1548"/>
                  </a:cubicBezTo>
                  <a:cubicBezTo>
                    <a:pt x="280" y="1345"/>
                    <a:pt x="369" y="1167"/>
                    <a:pt x="496" y="1015"/>
                  </a:cubicBezTo>
                  <a:cubicBezTo>
                    <a:pt x="623" y="875"/>
                    <a:pt x="788" y="748"/>
                    <a:pt x="915" y="595"/>
                  </a:cubicBezTo>
                  <a:cubicBezTo>
                    <a:pt x="966" y="545"/>
                    <a:pt x="1004" y="481"/>
                    <a:pt x="1029" y="417"/>
                  </a:cubicBezTo>
                  <a:cubicBezTo>
                    <a:pt x="1096" y="272"/>
                    <a:pt x="986" y="116"/>
                    <a:pt x="837" y="116"/>
                  </a:cubicBezTo>
                  <a:cubicBezTo>
                    <a:pt x="817" y="116"/>
                    <a:pt x="796" y="119"/>
                    <a:pt x="775" y="125"/>
                  </a:cubicBezTo>
                  <a:cubicBezTo>
                    <a:pt x="699" y="138"/>
                    <a:pt x="610" y="176"/>
                    <a:pt x="546" y="240"/>
                  </a:cubicBezTo>
                  <a:cubicBezTo>
                    <a:pt x="508" y="176"/>
                    <a:pt x="457" y="113"/>
                    <a:pt x="394" y="62"/>
                  </a:cubicBezTo>
                  <a:cubicBezTo>
                    <a:pt x="347" y="24"/>
                    <a:pt x="287"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6" name="Google Shape;28696;p82"/>
            <p:cNvSpPr/>
            <p:nvPr/>
          </p:nvSpPr>
          <p:spPr>
            <a:xfrm>
              <a:off x="1795101" y="3070618"/>
              <a:ext cx="352025" cy="289453"/>
            </a:xfrm>
            <a:custGeom>
              <a:avLst/>
              <a:gdLst/>
              <a:ahLst/>
              <a:cxnLst/>
              <a:rect l="l" t="t" r="r" b="b"/>
              <a:pathLst>
                <a:path w="2515" h="2068" extrusionOk="0">
                  <a:moveTo>
                    <a:pt x="1966" y="1"/>
                  </a:moveTo>
                  <a:cubicBezTo>
                    <a:pt x="1811" y="1"/>
                    <a:pt x="1659" y="41"/>
                    <a:pt x="1536" y="130"/>
                  </a:cubicBezTo>
                  <a:cubicBezTo>
                    <a:pt x="1308" y="283"/>
                    <a:pt x="1104" y="461"/>
                    <a:pt x="927" y="651"/>
                  </a:cubicBezTo>
                  <a:cubicBezTo>
                    <a:pt x="749" y="854"/>
                    <a:pt x="520" y="994"/>
                    <a:pt x="266" y="1083"/>
                  </a:cubicBezTo>
                  <a:cubicBezTo>
                    <a:pt x="190" y="1096"/>
                    <a:pt x="113" y="1121"/>
                    <a:pt x="50" y="1172"/>
                  </a:cubicBezTo>
                  <a:cubicBezTo>
                    <a:pt x="1" y="1233"/>
                    <a:pt x="46" y="1376"/>
                    <a:pt x="117" y="1376"/>
                  </a:cubicBezTo>
                  <a:cubicBezTo>
                    <a:pt x="120" y="1376"/>
                    <a:pt x="123" y="1376"/>
                    <a:pt x="126" y="1375"/>
                  </a:cubicBezTo>
                  <a:cubicBezTo>
                    <a:pt x="195" y="1361"/>
                    <a:pt x="264" y="1354"/>
                    <a:pt x="332" y="1354"/>
                  </a:cubicBezTo>
                  <a:cubicBezTo>
                    <a:pt x="502" y="1354"/>
                    <a:pt x="667" y="1399"/>
                    <a:pt x="812" y="1490"/>
                  </a:cubicBezTo>
                  <a:cubicBezTo>
                    <a:pt x="1015" y="1604"/>
                    <a:pt x="1206" y="1769"/>
                    <a:pt x="1409" y="1896"/>
                  </a:cubicBezTo>
                  <a:cubicBezTo>
                    <a:pt x="1572" y="2005"/>
                    <a:pt x="1772" y="2067"/>
                    <a:pt x="1977" y="2067"/>
                  </a:cubicBezTo>
                  <a:cubicBezTo>
                    <a:pt x="2012" y="2067"/>
                    <a:pt x="2048" y="2065"/>
                    <a:pt x="2083" y="2062"/>
                  </a:cubicBezTo>
                  <a:cubicBezTo>
                    <a:pt x="2324" y="2023"/>
                    <a:pt x="2502" y="1820"/>
                    <a:pt x="2515" y="1579"/>
                  </a:cubicBezTo>
                  <a:cubicBezTo>
                    <a:pt x="2489" y="1350"/>
                    <a:pt x="2299" y="1198"/>
                    <a:pt x="2096" y="1083"/>
                  </a:cubicBezTo>
                  <a:cubicBezTo>
                    <a:pt x="2337" y="982"/>
                    <a:pt x="2489" y="753"/>
                    <a:pt x="2477" y="486"/>
                  </a:cubicBezTo>
                  <a:cubicBezTo>
                    <a:pt x="2451" y="245"/>
                    <a:pt x="2273" y="54"/>
                    <a:pt x="2032" y="3"/>
                  </a:cubicBezTo>
                  <a:cubicBezTo>
                    <a:pt x="2010" y="2"/>
                    <a:pt x="1988" y="1"/>
                    <a:pt x="19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7" name="Google Shape;28697;p82"/>
            <p:cNvSpPr/>
            <p:nvPr/>
          </p:nvSpPr>
          <p:spPr>
            <a:xfrm>
              <a:off x="1819736" y="3153899"/>
              <a:ext cx="218913" cy="144866"/>
            </a:xfrm>
            <a:custGeom>
              <a:avLst/>
              <a:gdLst/>
              <a:ahLst/>
              <a:cxnLst/>
              <a:rect l="l" t="t" r="r" b="b"/>
              <a:pathLst>
                <a:path w="1564" h="1035" extrusionOk="0">
                  <a:moveTo>
                    <a:pt x="1228" y="1"/>
                  </a:moveTo>
                  <a:cubicBezTo>
                    <a:pt x="1196" y="1"/>
                    <a:pt x="1163" y="6"/>
                    <a:pt x="1132" y="18"/>
                  </a:cubicBezTo>
                  <a:cubicBezTo>
                    <a:pt x="1030" y="69"/>
                    <a:pt x="941" y="120"/>
                    <a:pt x="865" y="196"/>
                  </a:cubicBezTo>
                  <a:cubicBezTo>
                    <a:pt x="598" y="399"/>
                    <a:pt x="306" y="552"/>
                    <a:pt x="1" y="653"/>
                  </a:cubicBezTo>
                  <a:cubicBezTo>
                    <a:pt x="66" y="636"/>
                    <a:pt x="133" y="627"/>
                    <a:pt x="200" y="627"/>
                  </a:cubicBezTo>
                  <a:cubicBezTo>
                    <a:pt x="328" y="627"/>
                    <a:pt x="456" y="658"/>
                    <a:pt x="573" y="717"/>
                  </a:cubicBezTo>
                  <a:cubicBezTo>
                    <a:pt x="751" y="793"/>
                    <a:pt x="916" y="895"/>
                    <a:pt x="1106" y="984"/>
                  </a:cubicBezTo>
                  <a:cubicBezTo>
                    <a:pt x="1170" y="1009"/>
                    <a:pt x="1233" y="1035"/>
                    <a:pt x="1310" y="1035"/>
                  </a:cubicBezTo>
                  <a:cubicBezTo>
                    <a:pt x="1373" y="1035"/>
                    <a:pt x="1449" y="1009"/>
                    <a:pt x="1500" y="958"/>
                  </a:cubicBezTo>
                  <a:cubicBezTo>
                    <a:pt x="1551" y="882"/>
                    <a:pt x="1564" y="780"/>
                    <a:pt x="1513" y="704"/>
                  </a:cubicBezTo>
                  <a:cubicBezTo>
                    <a:pt x="1462" y="628"/>
                    <a:pt x="1399" y="564"/>
                    <a:pt x="1322" y="514"/>
                  </a:cubicBezTo>
                  <a:cubicBezTo>
                    <a:pt x="1386" y="463"/>
                    <a:pt x="1424" y="387"/>
                    <a:pt x="1449" y="323"/>
                  </a:cubicBezTo>
                  <a:cubicBezTo>
                    <a:pt x="1475" y="247"/>
                    <a:pt x="1475" y="158"/>
                    <a:pt x="1424" y="82"/>
                  </a:cubicBezTo>
                  <a:cubicBezTo>
                    <a:pt x="1371" y="29"/>
                    <a:pt x="1301" y="1"/>
                    <a:pt x="1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8" name="Google Shape;28698;p82"/>
            <p:cNvSpPr/>
            <p:nvPr/>
          </p:nvSpPr>
          <p:spPr>
            <a:xfrm>
              <a:off x="1777045" y="3224583"/>
              <a:ext cx="291837" cy="349639"/>
            </a:xfrm>
            <a:custGeom>
              <a:avLst/>
              <a:gdLst/>
              <a:ahLst/>
              <a:cxnLst/>
              <a:rect l="l" t="t" r="r" b="b"/>
              <a:pathLst>
                <a:path w="2085" h="2498" extrusionOk="0">
                  <a:moveTo>
                    <a:pt x="294" y="0"/>
                  </a:moveTo>
                  <a:cubicBezTo>
                    <a:pt x="220" y="0"/>
                    <a:pt x="134" y="82"/>
                    <a:pt x="166" y="136"/>
                  </a:cubicBezTo>
                  <a:cubicBezTo>
                    <a:pt x="293" y="352"/>
                    <a:pt x="331" y="593"/>
                    <a:pt x="268" y="835"/>
                  </a:cubicBezTo>
                  <a:cubicBezTo>
                    <a:pt x="217" y="1063"/>
                    <a:pt x="128" y="1292"/>
                    <a:pt x="64" y="1521"/>
                  </a:cubicBezTo>
                  <a:cubicBezTo>
                    <a:pt x="1" y="1749"/>
                    <a:pt x="14" y="1991"/>
                    <a:pt x="115" y="2220"/>
                  </a:cubicBezTo>
                  <a:cubicBezTo>
                    <a:pt x="206" y="2390"/>
                    <a:pt x="383" y="2497"/>
                    <a:pt x="566" y="2497"/>
                  </a:cubicBezTo>
                  <a:cubicBezTo>
                    <a:pt x="615" y="2497"/>
                    <a:pt x="664" y="2490"/>
                    <a:pt x="712" y="2474"/>
                  </a:cubicBezTo>
                  <a:cubicBezTo>
                    <a:pt x="916" y="2385"/>
                    <a:pt x="1005" y="2156"/>
                    <a:pt x="1056" y="1927"/>
                  </a:cubicBezTo>
                  <a:cubicBezTo>
                    <a:pt x="1174" y="2064"/>
                    <a:pt x="1345" y="2142"/>
                    <a:pt x="1522" y="2142"/>
                  </a:cubicBezTo>
                  <a:cubicBezTo>
                    <a:pt x="1591" y="2142"/>
                    <a:pt x="1661" y="2130"/>
                    <a:pt x="1729" y="2105"/>
                  </a:cubicBezTo>
                  <a:cubicBezTo>
                    <a:pt x="1958" y="2016"/>
                    <a:pt x="2085" y="1775"/>
                    <a:pt x="2059" y="1533"/>
                  </a:cubicBezTo>
                  <a:cubicBezTo>
                    <a:pt x="2021" y="1356"/>
                    <a:pt x="1920" y="1203"/>
                    <a:pt x="1780" y="1089"/>
                  </a:cubicBezTo>
                  <a:cubicBezTo>
                    <a:pt x="1577" y="936"/>
                    <a:pt x="1348" y="796"/>
                    <a:pt x="1106" y="682"/>
                  </a:cubicBezTo>
                  <a:cubicBezTo>
                    <a:pt x="852" y="568"/>
                    <a:pt x="649" y="403"/>
                    <a:pt x="484" y="187"/>
                  </a:cubicBezTo>
                  <a:cubicBezTo>
                    <a:pt x="458" y="110"/>
                    <a:pt x="395" y="47"/>
                    <a:pt x="331" y="9"/>
                  </a:cubicBezTo>
                  <a:cubicBezTo>
                    <a:pt x="320" y="3"/>
                    <a:pt x="307"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9" name="Google Shape;28699;p82"/>
            <p:cNvSpPr/>
            <p:nvPr/>
          </p:nvSpPr>
          <p:spPr>
            <a:xfrm>
              <a:off x="1819736" y="3245299"/>
              <a:ext cx="144309" cy="214850"/>
            </a:xfrm>
            <a:custGeom>
              <a:avLst/>
              <a:gdLst/>
              <a:ahLst/>
              <a:cxnLst/>
              <a:rect l="l" t="t" r="r" b="b"/>
              <a:pathLst>
                <a:path w="1031" h="1535" extrusionOk="0">
                  <a:moveTo>
                    <a:pt x="1" y="0"/>
                  </a:moveTo>
                  <a:cubicBezTo>
                    <a:pt x="103" y="166"/>
                    <a:pt x="141" y="369"/>
                    <a:pt x="115" y="572"/>
                  </a:cubicBezTo>
                  <a:cubicBezTo>
                    <a:pt x="103" y="763"/>
                    <a:pt x="52" y="953"/>
                    <a:pt x="26" y="1144"/>
                  </a:cubicBezTo>
                  <a:cubicBezTo>
                    <a:pt x="14" y="1220"/>
                    <a:pt x="14" y="1296"/>
                    <a:pt x="39" y="1360"/>
                  </a:cubicBezTo>
                  <a:cubicBezTo>
                    <a:pt x="52" y="1436"/>
                    <a:pt x="103" y="1487"/>
                    <a:pt x="166" y="1525"/>
                  </a:cubicBezTo>
                  <a:cubicBezTo>
                    <a:pt x="189" y="1532"/>
                    <a:pt x="213" y="1535"/>
                    <a:pt x="237" y="1535"/>
                  </a:cubicBezTo>
                  <a:cubicBezTo>
                    <a:pt x="305" y="1535"/>
                    <a:pt x="373" y="1509"/>
                    <a:pt x="420" y="1462"/>
                  </a:cubicBezTo>
                  <a:cubicBezTo>
                    <a:pt x="471" y="1385"/>
                    <a:pt x="522" y="1309"/>
                    <a:pt x="535" y="1220"/>
                  </a:cubicBezTo>
                  <a:cubicBezTo>
                    <a:pt x="611" y="1258"/>
                    <a:pt x="687" y="1271"/>
                    <a:pt x="763" y="1284"/>
                  </a:cubicBezTo>
                  <a:cubicBezTo>
                    <a:pt x="839" y="1284"/>
                    <a:pt x="928" y="1246"/>
                    <a:pt x="979" y="1182"/>
                  </a:cubicBezTo>
                  <a:cubicBezTo>
                    <a:pt x="1030" y="1093"/>
                    <a:pt x="1017" y="966"/>
                    <a:pt x="941" y="890"/>
                  </a:cubicBezTo>
                  <a:cubicBezTo>
                    <a:pt x="878" y="801"/>
                    <a:pt x="789" y="737"/>
                    <a:pt x="700" y="687"/>
                  </a:cubicBezTo>
                  <a:cubicBezTo>
                    <a:pt x="420" y="496"/>
                    <a:pt x="191" y="26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0" name="Google Shape;28700;p82"/>
            <p:cNvSpPr/>
            <p:nvPr/>
          </p:nvSpPr>
          <p:spPr>
            <a:xfrm>
              <a:off x="1508583" y="3224443"/>
              <a:ext cx="331869" cy="321645"/>
            </a:xfrm>
            <a:custGeom>
              <a:avLst/>
              <a:gdLst/>
              <a:ahLst/>
              <a:cxnLst/>
              <a:rect l="l" t="t" r="r" b="b"/>
              <a:pathLst>
                <a:path w="2371" h="2298" extrusionOk="0">
                  <a:moveTo>
                    <a:pt x="2233" y="1"/>
                  </a:moveTo>
                  <a:cubicBezTo>
                    <a:pt x="2215" y="1"/>
                    <a:pt x="2198" y="7"/>
                    <a:pt x="2186" y="22"/>
                  </a:cubicBezTo>
                  <a:cubicBezTo>
                    <a:pt x="2021" y="200"/>
                    <a:pt x="1805" y="315"/>
                    <a:pt x="1563" y="327"/>
                  </a:cubicBezTo>
                  <a:cubicBezTo>
                    <a:pt x="1442" y="340"/>
                    <a:pt x="1322" y="340"/>
                    <a:pt x="1201" y="340"/>
                  </a:cubicBezTo>
                  <a:cubicBezTo>
                    <a:pt x="1080" y="340"/>
                    <a:pt x="960" y="340"/>
                    <a:pt x="839" y="353"/>
                  </a:cubicBezTo>
                  <a:cubicBezTo>
                    <a:pt x="610" y="353"/>
                    <a:pt x="369" y="454"/>
                    <a:pt x="191" y="607"/>
                  </a:cubicBezTo>
                  <a:cubicBezTo>
                    <a:pt x="26" y="785"/>
                    <a:pt x="0" y="1052"/>
                    <a:pt x="140" y="1255"/>
                  </a:cubicBezTo>
                  <a:cubicBezTo>
                    <a:pt x="255" y="1391"/>
                    <a:pt x="449" y="1424"/>
                    <a:pt x="641" y="1424"/>
                  </a:cubicBezTo>
                  <a:cubicBezTo>
                    <a:pt x="682" y="1424"/>
                    <a:pt x="723" y="1422"/>
                    <a:pt x="763" y="1420"/>
                  </a:cubicBezTo>
                  <a:lnTo>
                    <a:pt x="763" y="1420"/>
                  </a:lnTo>
                  <a:cubicBezTo>
                    <a:pt x="623" y="1636"/>
                    <a:pt x="636" y="1916"/>
                    <a:pt x="801" y="2119"/>
                  </a:cubicBezTo>
                  <a:cubicBezTo>
                    <a:pt x="901" y="2236"/>
                    <a:pt x="1050" y="2298"/>
                    <a:pt x="1202" y="2298"/>
                  </a:cubicBezTo>
                  <a:cubicBezTo>
                    <a:pt x="1282" y="2298"/>
                    <a:pt x="1362" y="2281"/>
                    <a:pt x="1436" y="2246"/>
                  </a:cubicBezTo>
                  <a:cubicBezTo>
                    <a:pt x="1589" y="2157"/>
                    <a:pt x="1703" y="2017"/>
                    <a:pt x="1766" y="1852"/>
                  </a:cubicBezTo>
                  <a:cubicBezTo>
                    <a:pt x="1855" y="1598"/>
                    <a:pt x="1919" y="1344"/>
                    <a:pt x="1944" y="1077"/>
                  </a:cubicBezTo>
                  <a:cubicBezTo>
                    <a:pt x="1982" y="810"/>
                    <a:pt x="2071" y="556"/>
                    <a:pt x="2224" y="340"/>
                  </a:cubicBezTo>
                  <a:cubicBezTo>
                    <a:pt x="2287" y="289"/>
                    <a:pt x="2338" y="213"/>
                    <a:pt x="2351" y="137"/>
                  </a:cubicBezTo>
                  <a:cubicBezTo>
                    <a:pt x="2370" y="69"/>
                    <a:pt x="2293" y="1"/>
                    <a:pt x="2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1" name="Google Shape;28701;p82"/>
            <p:cNvSpPr/>
            <p:nvPr/>
          </p:nvSpPr>
          <p:spPr>
            <a:xfrm>
              <a:off x="1624198" y="3245299"/>
              <a:ext cx="195678" cy="181818"/>
            </a:xfrm>
            <a:custGeom>
              <a:avLst/>
              <a:gdLst/>
              <a:ahLst/>
              <a:cxnLst/>
              <a:rect l="l" t="t" r="r" b="b"/>
              <a:pathLst>
                <a:path w="1398" h="1299" extrusionOk="0">
                  <a:moveTo>
                    <a:pt x="1398" y="0"/>
                  </a:moveTo>
                  <a:cubicBezTo>
                    <a:pt x="1271" y="153"/>
                    <a:pt x="1093" y="255"/>
                    <a:pt x="890" y="280"/>
                  </a:cubicBezTo>
                  <a:cubicBezTo>
                    <a:pt x="699" y="331"/>
                    <a:pt x="496" y="343"/>
                    <a:pt x="305" y="382"/>
                  </a:cubicBezTo>
                  <a:cubicBezTo>
                    <a:pt x="242" y="394"/>
                    <a:pt x="165" y="420"/>
                    <a:pt x="114" y="458"/>
                  </a:cubicBezTo>
                  <a:cubicBezTo>
                    <a:pt x="51" y="496"/>
                    <a:pt x="13" y="559"/>
                    <a:pt x="0" y="636"/>
                  </a:cubicBezTo>
                  <a:cubicBezTo>
                    <a:pt x="0" y="725"/>
                    <a:pt x="51" y="814"/>
                    <a:pt x="140" y="852"/>
                  </a:cubicBezTo>
                  <a:cubicBezTo>
                    <a:pt x="213" y="872"/>
                    <a:pt x="285" y="893"/>
                    <a:pt x="358" y="893"/>
                  </a:cubicBezTo>
                  <a:cubicBezTo>
                    <a:pt x="374" y="893"/>
                    <a:pt x="390" y="892"/>
                    <a:pt x="407" y="890"/>
                  </a:cubicBezTo>
                  <a:lnTo>
                    <a:pt x="407" y="890"/>
                  </a:lnTo>
                  <a:cubicBezTo>
                    <a:pt x="394" y="966"/>
                    <a:pt x="394" y="1042"/>
                    <a:pt x="419" y="1119"/>
                  </a:cubicBezTo>
                  <a:cubicBezTo>
                    <a:pt x="445" y="1195"/>
                    <a:pt x="496" y="1271"/>
                    <a:pt x="572" y="1296"/>
                  </a:cubicBezTo>
                  <a:cubicBezTo>
                    <a:pt x="586" y="1298"/>
                    <a:pt x="600" y="1299"/>
                    <a:pt x="614" y="1299"/>
                  </a:cubicBezTo>
                  <a:cubicBezTo>
                    <a:pt x="713" y="1299"/>
                    <a:pt x="807" y="1259"/>
                    <a:pt x="851" y="1169"/>
                  </a:cubicBezTo>
                  <a:cubicBezTo>
                    <a:pt x="902" y="1080"/>
                    <a:pt x="940" y="979"/>
                    <a:pt x="966" y="877"/>
                  </a:cubicBezTo>
                  <a:cubicBezTo>
                    <a:pt x="1055" y="559"/>
                    <a:pt x="1207" y="267"/>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2" name="Google Shape;28702;p82"/>
            <p:cNvSpPr/>
            <p:nvPr/>
          </p:nvSpPr>
          <p:spPr>
            <a:xfrm>
              <a:off x="1478350" y="2987896"/>
              <a:ext cx="366441" cy="275316"/>
            </a:xfrm>
            <a:custGeom>
              <a:avLst/>
              <a:gdLst/>
              <a:ahLst/>
              <a:cxnLst/>
              <a:rect l="l" t="t" r="r" b="b"/>
              <a:pathLst>
                <a:path w="2618" h="1967" extrusionOk="0">
                  <a:moveTo>
                    <a:pt x="1133" y="1"/>
                  </a:moveTo>
                  <a:cubicBezTo>
                    <a:pt x="983" y="1"/>
                    <a:pt x="836" y="68"/>
                    <a:pt x="737" y="200"/>
                  </a:cubicBezTo>
                  <a:cubicBezTo>
                    <a:pt x="623" y="391"/>
                    <a:pt x="699" y="632"/>
                    <a:pt x="788" y="836"/>
                  </a:cubicBezTo>
                  <a:cubicBezTo>
                    <a:pt x="738" y="823"/>
                    <a:pt x="687" y="817"/>
                    <a:pt x="636" y="817"/>
                  </a:cubicBezTo>
                  <a:cubicBezTo>
                    <a:pt x="433" y="817"/>
                    <a:pt x="239" y="917"/>
                    <a:pt x="127" y="1090"/>
                  </a:cubicBezTo>
                  <a:cubicBezTo>
                    <a:pt x="0" y="1293"/>
                    <a:pt x="38" y="1560"/>
                    <a:pt x="203" y="1738"/>
                  </a:cubicBezTo>
                  <a:cubicBezTo>
                    <a:pt x="331" y="1865"/>
                    <a:pt x="496" y="1928"/>
                    <a:pt x="674" y="1941"/>
                  </a:cubicBezTo>
                  <a:cubicBezTo>
                    <a:pt x="940" y="1941"/>
                    <a:pt x="1207" y="1928"/>
                    <a:pt x="1474" y="1865"/>
                  </a:cubicBezTo>
                  <a:cubicBezTo>
                    <a:pt x="1577" y="1845"/>
                    <a:pt x="1680" y="1835"/>
                    <a:pt x="1782" y="1835"/>
                  </a:cubicBezTo>
                  <a:cubicBezTo>
                    <a:pt x="1945" y="1835"/>
                    <a:pt x="2106" y="1861"/>
                    <a:pt x="2262" y="1916"/>
                  </a:cubicBezTo>
                  <a:cubicBezTo>
                    <a:pt x="2338" y="1954"/>
                    <a:pt x="2414" y="1966"/>
                    <a:pt x="2503" y="1966"/>
                  </a:cubicBezTo>
                  <a:cubicBezTo>
                    <a:pt x="2580" y="1954"/>
                    <a:pt x="2618" y="1789"/>
                    <a:pt x="2542" y="1763"/>
                  </a:cubicBezTo>
                  <a:cubicBezTo>
                    <a:pt x="2325" y="1661"/>
                    <a:pt x="2160" y="1484"/>
                    <a:pt x="2071" y="1268"/>
                  </a:cubicBezTo>
                  <a:cubicBezTo>
                    <a:pt x="1970" y="1052"/>
                    <a:pt x="1906" y="810"/>
                    <a:pt x="1830" y="594"/>
                  </a:cubicBezTo>
                  <a:cubicBezTo>
                    <a:pt x="1741" y="365"/>
                    <a:pt x="1588" y="175"/>
                    <a:pt x="1372" y="60"/>
                  </a:cubicBezTo>
                  <a:cubicBezTo>
                    <a:pt x="1297" y="20"/>
                    <a:pt x="1215" y="1"/>
                    <a:pt x="11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3" name="Google Shape;28703;p82"/>
            <p:cNvSpPr/>
            <p:nvPr/>
          </p:nvSpPr>
          <p:spPr>
            <a:xfrm>
              <a:off x="1611741" y="3086574"/>
              <a:ext cx="208135" cy="158863"/>
            </a:xfrm>
            <a:custGeom>
              <a:avLst/>
              <a:gdLst/>
              <a:ahLst/>
              <a:cxnLst/>
              <a:rect l="l" t="t" r="r" b="b"/>
              <a:pathLst>
                <a:path w="1487" h="1135" extrusionOk="0">
                  <a:moveTo>
                    <a:pt x="485" y="0"/>
                  </a:moveTo>
                  <a:cubicBezTo>
                    <a:pt x="472" y="0"/>
                    <a:pt x="458" y="1"/>
                    <a:pt x="445" y="3"/>
                  </a:cubicBezTo>
                  <a:cubicBezTo>
                    <a:pt x="356" y="42"/>
                    <a:pt x="305" y="118"/>
                    <a:pt x="292" y="207"/>
                  </a:cubicBezTo>
                  <a:cubicBezTo>
                    <a:pt x="280" y="296"/>
                    <a:pt x="292" y="385"/>
                    <a:pt x="331" y="474"/>
                  </a:cubicBezTo>
                  <a:cubicBezTo>
                    <a:pt x="254" y="486"/>
                    <a:pt x="178" y="512"/>
                    <a:pt x="115" y="550"/>
                  </a:cubicBezTo>
                  <a:cubicBezTo>
                    <a:pt x="51" y="601"/>
                    <a:pt x="0" y="677"/>
                    <a:pt x="0" y="753"/>
                  </a:cubicBezTo>
                  <a:cubicBezTo>
                    <a:pt x="13" y="868"/>
                    <a:pt x="89" y="956"/>
                    <a:pt x="203" y="982"/>
                  </a:cubicBezTo>
                  <a:cubicBezTo>
                    <a:pt x="263" y="997"/>
                    <a:pt x="323" y="1003"/>
                    <a:pt x="385" y="1003"/>
                  </a:cubicBezTo>
                  <a:cubicBezTo>
                    <a:pt x="429" y="1003"/>
                    <a:pt x="474" y="1000"/>
                    <a:pt x="521" y="995"/>
                  </a:cubicBezTo>
                  <a:cubicBezTo>
                    <a:pt x="553" y="993"/>
                    <a:pt x="585" y="993"/>
                    <a:pt x="618" y="993"/>
                  </a:cubicBezTo>
                  <a:cubicBezTo>
                    <a:pt x="905" y="993"/>
                    <a:pt x="1201" y="1043"/>
                    <a:pt x="1487" y="1134"/>
                  </a:cubicBezTo>
                  <a:cubicBezTo>
                    <a:pt x="1296" y="1058"/>
                    <a:pt x="1144" y="918"/>
                    <a:pt x="1055" y="740"/>
                  </a:cubicBezTo>
                  <a:cubicBezTo>
                    <a:pt x="953" y="575"/>
                    <a:pt x="877" y="385"/>
                    <a:pt x="788" y="219"/>
                  </a:cubicBezTo>
                  <a:cubicBezTo>
                    <a:pt x="750" y="156"/>
                    <a:pt x="699" y="105"/>
                    <a:pt x="648" y="54"/>
                  </a:cubicBezTo>
                  <a:cubicBezTo>
                    <a:pt x="606" y="23"/>
                    <a:pt x="547" y="0"/>
                    <a:pt x="4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4" name="Google Shape;28704;p82"/>
            <p:cNvSpPr/>
            <p:nvPr/>
          </p:nvSpPr>
          <p:spPr>
            <a:xfrm>
              <a:off x="1741353" y="3175734"/>
              <a:ext cx="167544" cy="139828"/>
            </a:xfrm>
            <a:custGeom>
              <a:avLst/>
              <a:gdLst/>
              <a:ahLst/>
              <a:cxnLst/>
              <a:rect l="l" t="t" r="r" b="b"/>
              <a:pathLst>
                <a:path w="1197" h="999" extrusionOk="0">
                  <a:moveTo>
                    <a:pt x="548" y="1"/>
                  </a:moveTo>
                  <a:cubicBezTo>
                    <a:pt x="323" y="1"/>
                    <a:pt x="121" y="156"/>
                    <a:pt x="78" y="396"/>
                  </a:cubicBezTo>
                  <a:cubicBezTo>
                    <a:pt x="0" y="727"/>
                    <a:pt x="258" y="998"/>
                    <a:pt x="554" y="998"/>
                  </a:cubicBezTo>
                  <a:cubicBezTo>
                    <a:pt x="645" y="998"/>
                    <a:pt x="739" y="973"/>
                    <a:pt x="828" y="917"/>
                  </a:cubicBezTo>
                  <a:cubicBezTo>
                    <a:pt x="1196" y="675"/>
                    <a:pt x="1095" y="103"/>
                    <a:pt x="663" y="15"/>
                  </a:cubicBezTo>
                  <a:cubicBezTo>
                    <a:pt x="624" y="5"/>
                    <a:pt x="586" y="1"/>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5" name="Google Shape;28705;p82"/>
            <p:cNvSpPr/>
            <p:nvPr/>
          </p:nvSpPr>
          <p:spPr>
            <a:xfrm>
              <a:off x="1761789" y="3193930"/>
              <a:ext cx="123873" cy="102456"/>
            </a:xfrm>
            <a:custGeom>
              <a:avLst/>
              <a:gdLst/>
              <a:ahLst/>
              <a:cxnLst/>
              <a:rect l="l" t="t" r="r" b="b"/>
              <a:pathLst>
                <a:path w="885" h="732" extrusionOk="0">
                  <a:moveTo>
                    <a:pt x="406" y="0"/>
                  </a:moveTo>
                  <a:cubicBezTo>
                    <a:pt x="243" y="0"/>
                    <a:pt x="91" y="118"/>
                    <a:pt x="59" y="291"/>
                  </a:cubicBezTo>
                  <a:cubicBezTo>
                    <a:pt x="0" y="526"/>
                    <a:pt x="198" y="731"/>
                    <a:pt x="414" y="731"/>
                  </a:cubicBezTo>
                  <a:cubicBezTo>
                    <a:pt x="479" y="731"/>
                    <a:pt x="544" y="713"/>
                    <a:pt x="605" y="672"/>
                  </a:cubicBezTo>
                  <a:cubicBezTo>
                    <a:pt x="885" y="494"/>
                    <a:pt x="809" y="75"/>
                    <a:pt x="491" y="12"/>
                  </a:cubicBezTo>
                  <a:cubicBezTo>
                    <a:pt x="463" y="4"/>
                    <a:pt x="434" y="0"/>
                    <a:pt x="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706" name="Google Shape;28706;p82"/>
          <p:cNvGrpSpPr/>
          <p:nvPr/>
        </p:nvGrpSpPr>
        <p:grpSpPr>
          <a:xfrm>
            <a:off x="2509558" y="2557631"/>
            <a:ext cx="731439" cy="1819285"/>
            <a:chOff x="2661900" y="2557575"/>
            <a:chExt cx="665550" cy="1655400"/>
          </a:xfrm>
        </p:grpSpPr>
        <p:sp>
          <p:nvSpPr>
            <p:cNvPr id="28707" name="Google Shape;28707;p82"/>
            <p:cNvSpPr/>
            <p:nvPr/>
          </p:nvSpPr>
          <p:spPr>
            <a:xfrm>
              <a:off x="2961150" y="3413700"/>
              <a:ext cx="296725" cy="90225"/>
            </a:xfrm>
            <a:custGeom>
              <a:avLst/>
              <a:gdLst/>
              <a:ahLst/>
              <a:cxnLst/>
              <a:rect l="l" t="t" r="r" b="b"/>
              <a:pathLst>
                <a:path w="11869" h="3609" extrusionOk="0">
                  <a:moveTo>
                    <a:pt x="5934" y="0"/>
                  </a:moveTo>
                  <a:cubicBezTo>
                    <a:pt x="3469" y="13"/>
                    <a:pt x="1208" y="1334"/>
                    <a:pt x="0" y="3482"/>
                  </a:cubicBezTo>
                  <a:cubicBezTo>
                    <a:pt x="3082" y="1461"/>
                    <a:pt x="5155" y="783"/>
                    <a:pt x="6619" y="783"/>
                  </a:cubicBezTo>
                  <a:cubicBezTo>
                    <a:pt x="9608" y="783"/>
                    <a:pt x="10065" y="3609"/>
                    <a:pt x="11409" y="3609"/>
                  </a:cubicBezTo>
                  <a:cubicBezTo>
                    <a:pt x="11551" y="3609"/>
                    <a:pt x="11703" y="3577"/>
                    <a:pt x="11869" y="3507"/>
                  </a:cubicBezTo>
                  <a:cubicBezTo>
                    <a:pt x="10674" y="1347"/>
                    <a:pt x="8400" y="13"/>
                    <a:pt x="5934" y="0"/>
                  </a:cubicBezTo>
                  <a:close/>
                </a:path>
              </a:pathLst>
            </a:custGeom>
            <a:solidFill>
              <a:srgbClr val="F5D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8" name="Google Shape;28708;p82"/>
            <p:cNvSpPr/>
            <p:nvPr/>
          </p:nvSpPr>
          <p:spPr>
            <a:xfrm>
              <a:off x="2982425" y="3827925"/>
              <a:ext cx="7650" cy="110575"/>
            </a:xfrm>
            <a:custGeom>
              <a:avLst/>
              <a:gdLst/>
              <a:ahLst/>
              <a:cxnLst/>
              <a:rect l="l" t="t" r="r" b="b"/>
              <a:pathLst>
                <a:path w="306" h="4423" extrusionOk="0">
                  <a:moveTo>
                    <a:pt x="1" y="1"/>
                  </a:moveTo>
                  <a:lnTo>
                    <a:pt x="1" y="4423"/>
                  </a:lnTo>
                  <a:lnTo>
                    <a:pt x="306" y="4423"/>
                  </a:lnTo>
                  <a:lnTo>
                    <a:pt x="3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9" name="Google Shape;28709;p82"/>
            <p:cNvSpPr/>
            <p:nvPr/>
          </p:nvSpPr>
          <p:spPr>
            <a:xfrm>
              <a:off x="2947800" y="3965475"/>
              <a:ext cx="76900" cy="247175"/>
            </a:xfrm>
            <a:custGeom>
              <a:avLst/>
              <a:gdLst/>
              <a:ahLst/>
              <a:cxnLst/>
              <a:rect l="l" t="t" r="r" b="b"/>
              <a:pathLst>
                <a:path w="3076" h="9887" extrusionOk="0">
                  <a:moveTo>
                    <a:pt x="1538" y="1"/>
                  </a:moveTo>
                  <a:cubicBezTo>
                    <a:pt x="700" y="1"/>
                    <a:pt x="1" y="738"/>
                    <a:pt x="1" y="1627"/>
                  </a:cubicBezTo>
                  <a:lnTo>
                    <a:pt x="1" y="9887"/>
                  </a:lnTo>
                  <a:lnTo>
                    <a:pt x="3076" y="9887"/>
                  </a:lnTo>
                  <a:lnTo>
                    <a:pt x="3076" y="1627"/>
                  </a:lnTo>
                  <a:cubicBezTo>
                    <a:pt x="3076" y="725"/>
                    <a:pt x="2390" y="1"/>
                    <a:pt x="15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0" name="Google Shape;28710;p82"/>
            <p:cNvSpPr/>
            <p:nvPr/>
          </p:nvSpPr>
          <p:spPr>
            <a:xfrm>
              <a:off x="2995775" y="4036950"/>
              <a:ext cx="3825" cy="176025"/>
            </a:xfrm>
            <a:custGeom>
              <a:avLst/>
              <a:gdLst/>
              <a:ahLst/>
              <a:cxnLst/>
              <a:rect l="l" t="t" r="r" b="b"/>
              <a:pathLst>
                <a:path w="153" h="7041" extrusionOk="0">
                  <a:moveTo>
                    <a:pt x="0" y="1"/>
                  </a:moveTo>
                  <a:lnTo>
                    <a:pt x="0" y="7040"/>
                  </a:lnTo>
                  <a:lnTo>
                    <a:pt x="153" y="7040"/>
                  </a:lnTo>
                  <a:lnTo>
                    <a:pt x="1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1" name="Google Shape;28711;p82"/>
            <p:cNvSpPr/>
            <p:nvPr/>
          </p:nvSpPr>
          <p:spPr>
            <a:xfrm>
              <a:off x="2972900" y="4036950"/>
              <a:ext cx="3850" cy="176025"/>
            </a:xfrm>
            <a:custGeom>
              <a:avLst/>
              <a:gdLst/>
              <a:ahLst/>
              <a:cxnLst/>
              <a:rect l="l" t="t" r="r" b="b"/>
              <a:pathLst>
                <a:path w="154" h="7041" extrusionOk="0">
                  <a:moveTo>
                    <a:pt x="1" y="1"/>
                  </a:moveTo>
                  <a:lnTo>
                    <a:pt x="1" y="7040"/>
                  </a:lnTo>
                  <a:lnTo>
                    <a:pt x="153" y="7040"/>
                  </a:lnTo>
                  <a:lnTo>
                    <a:pt x="1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2" name="Google Shape;28712;p82"/>
            <p:cNvSpPr/>
            <p:nvPr/>
          </p:nvSpPr>
          <p:spPr>
            <a:xfrm>
              <a:off x="2964950" y="3937950"/>
              <a:ext cx="37525" cy="32000"/>
            </a:xfrm>
            <a:custGeom>
              <a:avLst/>
              <a:gdLst/>
              <a:ahLst/>
              <a:cxnLst/>
              <a:rect l="l" t="t" r="r" b="b"/>
              <a:pathLst>
                <a:path w="1501" h="1280" extrusionOk="0">
                  <a:moveTo>
                    <a:pt x="846" y="0"/>
                  </a:moveTo>
                  <a:cubicBezTo>
                    <a:pt x="686" y="0"/>
                    <a:pt x="524" y="62"/>
                    <a:pt x="395" y="200"/>
                  </a:cubicBezTo>
                  <a:cubicBezTo>
                    <a:pt x="1" y="606"/>
                    <a:pt x="293" y="1267"/>
                    <a:pt x="852" y="1280"/>
                  </a:cubicBezTo>
                  <a:cubicBezTo>
                    <a:pt x="1208" y="1267"/>
                    <a:pt x="1500" y="962"/>
                    <a:pt x="1488" y="606"/>
                  </a:cubicBezTo>
                  <a:cubicBezTo>
                    <a:pt x="1462" y="237"/>
                    <a:pt x="1159" y="0"/>
                    <a:pt x="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3" name="Google Shape;28713;p82"/>
            <p:cNvSpPr/>
            <p:nvPr/>
          </p:nvSpPr>
          <p:spPr>
            <a:xfrm>
              <a:off x="2982425" y="2557575"/>
              <a:ext cx="7650" cy="640125"/>
            </a:xfrm>
            <a:custGeom>
              <a:avLst/>
              <a:gdLst/>
              <a:ahLst/>
              <a:cxnLst/>
              <a:rect l="l" t="t" r="r" b="b"/>
              <a:pathLst>
                <a:path w="306" h="25605" extrusionOk="0">
                  <a:moveTo>
                    <a:pt x="1" y="1"/>
                  </a:moveTo>
                  <a:lnTo>
                    <a:pt x="1" y="25605"/>
                  </a:lnTo>
                  <a:lnTo>
                    <a:pt x="306" y="25605"/>
                  </a:lnTo>
                  <a:lnTo>
                    <a:pt x="3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4" name="Google Shape;28714;p82"/>
            <p:cNvSpPr/>
            <p:nvPr/>
          </p:nvSpPr>
          <p:spPr>
            <a:xfrm>
              <a:off x="2923675" y="3197675"/>
              <a:ext cx="125500" cy="70225"/>
            </a:xfrm>
            <a:custGeom>
              <a:avLst/>
              <a:gdLst/>
              <a:ahLst/>
              <a:cxnLst/>
              <a:rect l="l" t="t" r="r" b="b"/>
              <a:pathLst>
                <a:path w="5020" h="2809" extrusionOk="0">
                  <a:moveTo>
                    <a:pt x="0" y="1"/>
                  </a:moveTo>
                  <a:lnTo>
                    <a:pt x="0" y="2809"/>
                  </a:lnTo>
                  <a:lnTo>
                    <a:pt x="5019" y="2809"/>
                  </a:lnTo>
                  <a:lnTo>
                    <a:pt x="50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5" name="Google Shape;28715;p82"/>
            <p:cNvSpPr/>
            <p:nvPr/>
          </p:nvSpPr>
          <p:spPr>
            <a:xfrm>
              <a:off x="2923675" y="3218650"/>
              <a:ext cx="125500" cy="2875"/>
            </a:xfrm>
            <a:custGeom>
              <a:avLst/>
              <a:gdLst/>
              <a:ahLst/>
              <a:cxnLst/>
              <a:rect l="l" t="t" r="r" b="b"/>
              <a:pathLst>
                <a:path w="5020" h="115" extrusionOk="0">
                  <a:moveTo>
                    <a:pt x="0" y="0"/>
                  </a:moveTo>
                  <a:lnTo>
                    <a:pt x="0" y="115"/>
                  </a:lnTo>
                  <a:lnTo>
                    <a:pt x="5019" y="115"/>
                  </a:lnTo>
                  <a:lnTo>
                    <a:pt x="5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6" name="Google Shape;28716;p82"/>
            <p:cNvSpPr/>
            <p:nvPr/>
          </p:nvSpPr>
          <p:spPr>
            <a:xfrm>
              <a:off x="2923675" y="3237075"/>
              <a:ext cx="125500" cy="2550"/>
            </a:xfrm>
            <a:custGeom>
              <a:avLst/>
              <a:gdLst/>
              <a:ahLst/>
              <a:cxnLst/>
              <a:rect l="l" t="t" r="r" b="b"/>
              <a:pathLst>
                <a:path w="5020" h="102" extrusionOk="0">
                  <a:moveTo>
                    <a:pt x="0" y="0"/>
                  </a:moveTo>
                  <a:lnTo>
                    <a:pt x="0" y="102"/>
                  </a:lnTo>
                  <a:lnTo>
                    <a:pt x="5019" y="102"/>
                  </a:lnTo>
                  <a:lnTo>
                    <a:pt x="5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7" name="Google Shape;28717;p82"/>
            <p:cNvSpPr/>
            <p:nvPr/>
          </p:nvSpPr>
          <p:spPr>
            <a:xfrm>
              <a:off x="2923675" y="3757725"/>
              <a:ext cx="125500" cy="70225"/>
            </a:xfrm>
            <a:custGeom>
              <a:avLst/>
              <a:gdLst/>
              <a:ahLst/>
              <a:cxnLst/>
              <a:rect l="l" t="t" r="r" b="b"/>
              <a:pathLst>
                <a:path w="5020" h="2809" extrusionOk="0">
                  <a:moveTo>
                    <a:pt x="0" y="1"/>
                  </a:moveTo>
                  <a:lnTo>
                    <a:pt x="0" y="2809"/>
                  </a:lnTo>
                  <a:lnTo>
                    <a:pt x="5019" y="2809"/>
                  </a:lnTo>
                  <a:lnTo>
                    <a:pt x="50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8" name="Google Shape;28718;p82"/>
            <p:cNvSpPr/>
            <p:nvPr/>
          </p:nvSpPr>
          <p:spPr>
            <a:xfrm>
              <a:off x="2923675" y="3785375"/>
              <a:ext cx="125500" cy="2875"/>
            </a:xfrm>
            <a:custGeom>
              <a:avLst/>
              <a:gdLst/>
              <a:ahLst/>
              <a:cxnLst/>
              <a:rect l="l" t="t" r="r" b="b"/>
              <a:pathLst>
                <a:path w="5020" h="115" extrusionOk="0">
                  <a:moveTo>
                    <a:pt x="0" y="0"/>
                  </a:moveTo>
                  <a:lnTo>
                    <a:pt x="0" y="115"/>
                  </a:lnTo>
                  <a:lnTo>
                    <a:pt x="5019" y="115"/>
                  </a:lnTo>
                  <a:lnTo>
                    <a:pt x="5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9" name="Google Shape;28719;p82"/>
            <p:cNvSpPr/>
            <p:nvPr/>
          </p:nvSpPr>
          <p:spPr>
            <a:xfrm>
              <a:off x="2923675" y="3803800"/>
              <a:ext cx="125500" cy="2875"/>
            </a:xfrm>
            <a:custGeom>
              <a:avLst/>
              <a:gdLst/>
              <a:ahLst/>
              <a:cxnLst/>
              <a:rect l="l" t="t" r="r" b="b"/>
              <a:pathLst>
                <a:path w="5020" h="115" extrusionOk="0">
                  <a:moveTo>
                    <a:pt x="0" y="0"/>
                  </a:moveTo>
                  <a:lnTo>
                    <a:pt x="0" y="115"/>
                  </a:lnTo>
                  <a:lnTo>
                    <a:pt x="5019" y="115"/>
                  </a:lnTo>
                  <a:lnTo>
                    <a:pt x="5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0" name="Google Shape;28720;p82"/>
            <p:cNvSpPr/>
            <p:nvPr/>
          </p:nvSpPr>
          <p:spPr>
            <a:xfrm>
              <a:off x="2669850" y="3260900"/>
              <a:ext cx="632825" cy="501925"/>
            </a:xfrm>
            <a:custGeom>
              <a:avLst/>
              <a:gdLst/>
              <a:ahLst/>
              <a:cxnLst/>
              <a:rect l="l" t="t" r="r" b="b"/>
              <a:pathLst>
                <a:path w="25313" h="20077" extrusionOk="0">
                  <a:moveTo>
                    <a:pt x="12656" y="0"/>
                  </a:moveTo>
                  <a:cubicBezTo>
                    <a:pt x="5668" y="0"/>
                    <a:pt x="0" y="4499"/>
                    <a:pt x="0" y="10039"/>
                  </a:cubicBezTo>
                  <a:cubicBezTo>
                    <a:pt x="0" y="15579"/>
                    <a:pt x="5668" y="20077"/>
                    <a:pt x="12656" y="20077"/>
                  </a:cubicBezTo>
                  <a:cubicBezTo>
                    <a:pt x="19645" y="20077"/>
                    <a:pt x="25312" y="15579"/>
                    <a:pt x="25312" y="10039"/>
                  </a:cubicBezTo>
                  <a:cubicBezTo>
                    <a:pt x="25312" y="4499"/>
                    <a:pt x="19645" y="0"/>
                    <a:pt x="12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1" name="Google Shape;28721;p82"/>
            <p:cNvSpPr/>
            <p:nvPr/>
          </p:nvSpPr>
          <p:spPr>
            <a:xfrm>
              <a:off x="2661900" y="3397175"/>
              <a:ext cx="350425" cy="364700"/>
            </a:xfrm>
            <a:custGeom>
              <a:avLst/>
              <a:gdLst/>
              <a:ahLst/>
              <a:cxnLst/>
              <a:rect l="l" t="t" r="r" b="b"/>
              <a:pathLst>
                <a:path w="14017" h="14588" extrusionOk="0">
                  <a:moveTo>
                    <a:pt x="2084" y="1"/>
                  </a:moveTo>
                  <a:cubicBezTo>
                    <a:pt x="2051" y="1"/>
                    <a:pt x="2017" y="5"/>
                    <a:pt x="1983" y="13"/>
                  </a:cubicBezTo>
                  <a:cubicBezTo>
                    <a:pt x="1856" y="26"/>
                    <a:pt x="1729" y="77"/>
                    <a:pt x="1614" y="140"/>
                  </a:cubicBezTo>
                  <a:cubicBezTo>
                    <a:pt x="1614" y="140"/>
                    <a:pt x="331" y="1741"/>
                    <a:pt x="306" y="4588"/>
                  </a:cubicBezTo>
                  <a:cubicBezTo>
                    <a:pt x="306" y="4588"/>
                    <a:pt x="1" y="9238"/>
                    <a:pt x="5071" y="12428"/>
                  </a:cubicBezTo>
                  <a:cubicBezTo>
                    <a:pt x="5071" y="12428"/>
                    <a:pt x="8019" y="14372"/>
                    <a:pt x="11754" y="14588"/>
                  </a:cubicBezTo>
                  <a:cubicBezTo>
                    <a:pt x="11869" y="14067"/>
                    <a:pt x="11627" y="13457"/>
                    <a:pt x="11170" y="13228"/>
                  </a:cubicBezTo>
                  <a:cubicBezTo>
                    <a:pt x="11627" y="13228"/>
                    <a:pt x="12085" y="13228"/>
                    <a:pt x="12504" y="13050"/>
                  </a:cubicBezTo>
                  <a:cubicBezTo>
                    <a:pt x="12822" y="12923"/>
                    <a:pt x="13127" y="12618"/>
                    <a:pt x="13050" y="12275"/>
                  </a:cubicBezTo>
                  <a:cubicBezTo>
                    <a:pt x="12987" y="11958"/>
                    <a:pt x="12644" y="11831"/>
                    <a:pt x="12339" y="11754"/>
                  </a:cubicBezTo>
                  <a:cubicBezTo>
                    <a:pt x="12860" y="11716"/>
                    <a:pt x="13355" y="11513"/>
                    <a:pt x="13749" y="11170"/>
                  </a:cubicBezTo>
                  <a:cubicBezTo>
                    <a:pt x="13915" y="11055"/>
                    <a:pt x="14016" y="10865"/>
                    <a:pt x="14016" y="10661"/>
                  </a:cubicBezTo>
                  <a:cubicBezTo>
                    <a:pt x="13991" y="10433"/>
                    <a:pt x="13762" y="10293"/>
                    <a:pt x="13559" y="10217"/>
                  </a:cubicBezTo>
                  <a:cubicBezTo>
                    <a:pt x="13228" y="10090"/>
                    <a:pt x="12885" y="10013"/>
                    <a:pt x="12530" y="10001"/>
                  </a:cubicBezTo>
                  <a:cubicBezTo>
                    <a:pt x="12530" y="9683"/>
                    <a:pt x="12186" y="9505"/>
                    <a:pt x="11894" y="9429"/>
                  </a:cubicBezTo>
                  <a:cubicBezTo>
                    <a:pt x="11529" y="9349"/>
                    <a:pt x="11164" y="9300"/>
                    <a:pt x="10790" y="9300"/>
                  </a:cubicBezTo>
                  <a:cubicBezTo>
                    <a:pt x="10747" y="9300"/>
                    <a:pt x="10704" y="9301"/>
                    <a:pt x="10662" y="9302"/>
                  </a:cubicBezTo>
                  <a:cubicBezTo>
                    <a:pt x="11208" y="8921"/>
                    <a:pt x="11754" y="8514"/>
                    <a:pt x="12136" y="7942"/>
                  </a:cubicBezTo>
                  <a:cubicBezTo>
                    <a:pt x="12250" y="7802"/>
                    <a:pt x="12301" y="7612"/>
                    <a:pt x="12288" y="7421"/>
                  </a:cubicBezTo>
                  <a:cubicBezTo>
                    <a:pt x="12250" y="7231"/>
                    <a:pt x="12110" y="7091"/>
                    <a:pt x="11932" y="7027"/>
                  </a:cubicBezTo>
                  <a:cubicBezTo>
                    <a:pt x="11825" y="6997"/>
                    <a:pt x="11717" y="6980"/>
                    <a:pt x="11609" y="6980"/>
                  </a:cubicBezTo>
                  <a:cubicBezTo>
                    <a:pt x="11539" y="6980"/>
                    <a:pt x="11469" y="6987"/>
                    <a:pt x="11399" y="7002"/>
                  </a:cubicBezTo>
                  <a:cubicBezTo>
                    <a:pt x="10840" y="7053"/>
                    <a:pt x="10293" y="7193"/>
                    <a:pt x="9785" y="7409"/>
                  </a:cubicBezTo>
                  <a:cubicBezTo>
                    <a:pt x="10179" y="7015"/>
                    <a:pt x="10496" y="6545"/>
                    <a:pt x="10712" y="6024"/>
                  </a:cubicBezTo>
                  <a:cubicBezTo>
                    <a:pt x="10801" y="5782"/>
                    <a:pt x="10865" y="5477"/>
                    <a:pt x="10687" y="5299"/>
                  </a:cubicBezTo>
                  <a:cubicBezTo>
                    <a:pt x="10610" y="5223"/>
                    <a:pt x="10501" y="5197"/>
                    <a:pt x="10385" y="5197"/>
                  </a:cubicBezTo>
                  <a:cubicBezTo>
                    <a:pt x="10308" y="5197"/>
                    <a:pt x="10229" y="5208"/>
                    <a:pt x="10153" y="5223"/>
                  </a:cubicBezTo>
                  <a:cubicBezTo>
                    <a:pt x="9925" y="5274"/>
                    <a:pt x="9683" y="5363"/>
                    <a:pt x="9480" y="5477"/>
                  </a:cubicBezTo>
                  <a:cubicBezTo>
                    <a:pt x="9620" y="5147"/>
                    <a:pt x="9696" y="4778"/>
                    <a:pt x="9696" y="4410"/>
                  </a:cubicBezTo>
                  <a:cubicBezTo>
                    <a:pt x="9721" y="4219"/>
                    <a:pt x="9658" y="4029"/>
                    <a:pt x="9543" y="3876"/>
                  </a:cubicBezTo>
                  <a:cubicBezTo>
                    <a:pt x="9449" y="3781"/>
                    <a:pt x="9308" y="3745"/>
                    <a:pt x="9157" y="3745"/>
                  </a:cubicBezTo>
                  <a:cubicBezTo>
                    <a:pt x="8963" y="3745"/>
                    <a:pt x="8753" y="3805"/>
                    <a:pt x="8603" y="3876"/>
                  </a:cubicBezTo>
                  <a:cubicBezTo>
                    <a:pt x="8298" y="4041"/>
                    <a:pt x="7993" y="4245"/>
                    <a:pt x="7726" y="4473"/>
                  </a:cubicBezTo>
                  <a:cubicBezTo>
                    <a:pt x="7866" y="4016"/>
                    <a:pt x="7993" y="3533"/>
                    <a:pt x="7904" y="3063"/>
                  </a:cubicBezTo>
                  <a:cubicBezTo>
                    <a:pt x="7892" y="2948"/>
                    <a:pt x="7841" y="2847"/>
                    <a:pt x="7764" y="2758"/>
                  </a:cubicBezTo>
                  <a:cubicBezTo>
                    <a:pt x="7687" y="2681"/>
                    <a:pt x="7592" y="2652"/>
                    <a:pt x="7490" y="2652"/>
                  </a:cubicBezTo>
                  <a:cubicBezTo>
                    <a:pt x="7340" y="2652"/>
                    <a:pt x="7176" y="2715"/>
                    <a:pt x="7040" y="2783"/>
                  </a:cubicBezTo>
                  <a:cubicBezTo>
                    <a:pt x="7193" y="2504"/>
                    <a:pt x="7294" y="2186"/>
                    <a:pt x="7307" y="1868"/>
                  </a:cubicBezTo>
                  <a:cubicBezTo>
                    <a:pt x="7320" y="1754"/>
                    <a:pt x="7294" y="1652"/>
                    <a:pt x="7243" y="1551"/>
                  </a:cubicBezTo>
                  <a:cubicBezTo>
                    <a:pt x="7183" y="1453"/>
                    <a:pt x="7081" y="1417"/>
                    <a:pt x="6969" y="1417"/>
                  </a:cubicBezTo>
                  <a:cubicBezTo>
                    <a:pt x="6847" y="1417"/>
                    <a:pt x="6714" y="1460"/>
                    <a:pt x="6608" y="1513"/>
                  </a:cubicBezTo>
                  <a:cubicBezTo>
                    <a:pt x="6316" y="1678"/>
                    <a:pt x="6049" y="1907"/>
                    <a:pt x="5846" y="2173"/>
                  </a:cubicBezTo>
                  <a:cubicBezTo>
                    <a:pt x="5871" y="1970"/>
                    <a:pt x="5833" y="1754"/>
                    <a:pt x="5770" y="1551"/>
                  </a:cubicBezTo>
                  <a:cubicBezTo>
                    <a:pt x="5693" y="1360"/>
                    <a:pt x="5528" y="1220"/>
                    <a:pt x="5325" y="1182"/>
                  </a:cubicBezTo>
                  <a:cubicBezTo>
                    <a:pt x="5160" y="1195"/>
                    <a:pt x="4994" y="1258"/>
                    <a:pt x="4867" y="1360"/>
                  </a:cubicBezTo>
                  <a:cubicBezTo>
                    <a:pt x="4372" y="1754"/>
                    <a:pt x="3940" y="2224"/>
                    <a:pt x="3571" y="2745"/>
                  </a:cubicBezTo>
                  <a:cubicBezTo>
                    <a:pt x="3520" y="2428"/>
                    <a:pt x="3647" y="2046"/>
                    <a:pt x="3457" y="1792"/>
                  </a:cubicBezTo>
                  <a:cubicBezTo>
                    <a:pt x="3357" y="1675"/>
                    <a:pt x="3213" y="1613"/>
                    <a:pt x="3068" y="1613"/>
                  </a:cubicBezTo>
                  <a:cubicBezTo>
                    <a:pt x="2992" y="1613"/>
                    <a:pt x="2917" y="1630"/>
                    <a:pt x="2847" y="1665"/>
                  </a:cubicBezTo>
                  <a:cubicBezTo>
                    <a:pt x="2631" y="1767"/>
                    <a:pt x="2453" y="1907"/>
                    <a:pt x="2301" y="2084"/>
                  </a:cubicBezTo>
                  <a:cubicBezTo>
                    <a:pt x="2478" y="1551"/>
                    <a:pt x="2517" y="979"/>
                    <a:pt x="2440" y="420"/>
                  </a:cubicBezTo>
                  <a:cubicBezTo>
                    <a:pt x="2440" y="280"/>
                    <a:pt x="2377" y="153"/>
                    <a:pt x="2275" y="51"/>
                  </a:cubicBezTo>
                  <a:cubicBezTo>
                    <a:pt x="2216" y="17"/>
                    <a:pt x="2151" y="1"/>
                    <a:pt x="2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2" name="Google Shape;28722;p82"/>
            <p:cNvSpPr/>
            <p:nvPr/>
          </p:nvSpPr>
          <p:spPr>
            <a:xfrm>
              <a:off x="2668250" y="3443075"/>
              <a:ext cx="312300" cy="300075"/>
            </a:xfrm>
            <a:custGeom>
              <a:avLst/>
              <a:gdLst/>
              <a:ahLst/>
              <a:cxnLst/>
              <a:rect l="l" t="t" r="r" b="b"/>
              <a:pathLst>
                <a:path w="12492" h="12003" extrusionOk="0">
                  <a:moveTo>
                    <a:pt x="5211" y="1422"/>
                  </a:moveTo>
                  <a:cubicBezTo>
                    <a:pt x="5324" y="1422"/>
                    <a:pt x="5407" y="1458"/>
                    <a:pt x="5465" y="1532"/>
                  </a:cubicBezTo>
                  <a:cubicBezTo>
                    <a:pt x="5503" y="1583"/>
                    <a:pt x="5528" y="1646"/>
                    <a:pt x="5528" y="1722"/>
                  </a:cubicBezTo>
                  <a:cubicBezTo>
                    <a:pt x="5541" y="1989"/>
                    <a:pt x="5503" y="2269"/>
                    <a:pt x="5388" y="2523"/>
                  </a:cubicBezTo>
                  <a:cubicBezTo>
                    <a:pt x="5033" y="3501"/>
                    <a:pt x="4435" y="4391"/>
                    <a:pt x="3648" y="5090"/>
                  </a:cubicBezTo>
                  <a:lnTo>
                    <a:pt x="3622" y="5102"/>
                  </a:lnTo>
                  <a:lnTo>
                    <a:pt x="3495" y="5204"/>
                  </a:lnTo>
                  <a:cubicBezTo>
                    <a:pt x="3482" y="5217"/>
                    <a:pt x="3482" y="5229"/>
                    <a:pt x="3470" y="5242"/>
                  </a:cubicBezTo>
                  <a:cubicBezTo>
                    <a:pt x="3444" y="5255"/>
                    <a:pt x="3419" y="5268"/>
                    <a:pt x="3393" y="5268"/>
                  </a:cubicBezTo>
                  <a:cubicBezTo>
                    <a:pt x="3279" y="5293"/>
                    <a:pt x="3177" y="5344"/>
                    <a:pt x="3076" y="5395"/>
                  </a:cubicBezTo>
                  <a:cubicBezTo>
                    <a:pt x="3432" y="4709"/>
                    <a:pt x="3584" y="4099"/>
                    <a:pt x="3521" y="3539"/>
                  </a:cubicBezTo>
                  <a:cubicBezTo>
                    <a:pt x="3508" y="3362"/>
                    <a:pt x="3444" y="3057"/>
                    <a:pt x="3203" y="2955"/>
                  </a:cubicBezTo>
                  <a:cubicBezTo>
                    <a:pt x="3175" y="2936"/>
                    <a:pt x="3140" y="2925"/>
                    <a:pt x="3104" y="2925"/>
                  </a:cubicBezTo>
                  <a:cubicBezTo>
                    <a:pt x="3090" y="2925"/>
                    <a:pt x="3077" y="2926"/>
                    <a:pt x="3063" y="2930"/>
                  </a:cubicBezTo>
                  <a:lnTo>
                    <a:pt x="3063" y="2917"/>
                  </a:lnTo>
                  <a:cubicBezTo>
                    <a:pt x="3025" y="2917"/>
                    <a:pt x="3000" y="2930"/>
                    <a:pt x="2961" y="2942"/>
                  </a:cubicBezTo>
                  <a:lnTo>
                    <a:pt x="3025" y="2790"/>
                  </a:lnTo>
                  <a:cubicBezTo>
                    <a:pt x="3457" y="2269"/>
                    <a:pt x="4308" y="1633"/>
                    <a:pt x="4995" y="1456"/>
                  </a:cubicBezTo>
                  <a:cubicBezTo>
                    <a:pt x="5076" y="1433"/>
                    <a:pt x="5148" y="1422"/>
                    <a:pt x="5211" y="1422"/>
                  </a:cubicBezTo>
                  <a:close/>
                  <a:moveTo>
                    <a:pt x="7683" y="3400"/>
                  </a:moveTo>
                  <a:cubicBezTo>
                    <a:pt x="7823" y="3400"/>
                    <a:pt x="7964" y="3448"/>
                    <a:pt x="8082" y="3527"/>
                  </a:cubicBezTo>
                  <a:cubicBezTo>
                    <a:pt x="8222" y="3679"/>
                    <a:pt x="8273" y="3883"/>
                    <a:pt x="8235" y="4073"/>
                  </a:cubicBezTo>
                  <a:cubicBezTo>
                    <a:pt x="8197" y="4276"/>
                    <a:pt x="8108" y="4480"/>
                    <a:pt x="7993" y="4645"/>
                  </a:cubicBezTo>
                  <a:cubicBezTo>
                    <a:pt x="7663" y="5153"/>
                    <a:pt x="7256" y="5598"/>
                    <a:pt x="6786" y="5979"/>
                  </a:cubicBezTo>
                  <a:cubicBezTo>
                    <a:pt x="6024" y="5979"/>
                    <a:pt x="5261" y="6144"/>
                    <a:pt x="4562" y="6462"/>
                  </a:cubicBezTo>
                  <a:cubicBezTo>
                    <a:pt x="4804" y="6170"/>
                    <a:pt x="5045" y="5890"/>
                    <a:pt x="5236" y="5611"/>
                  </a:cubicBezTo>
                  <a:cubicBezTo>
                    <a:pt x="5401" y="5407"/>
                    <a:pt x="5516" y="5191"/>
                    <a:pt x="5579" y="4950"/>
                  </a:cubicBezTo>
                  <a:cubicBezTo>
                    <a:pt x="5617" y="4785"/>
                    <a:pt x="5592" y="4620"/>
                    <a:pt x="5490" y="4492"/>
                  </a:cubicBezTo>
                  <a:lnTo>
                    <a:pt x="5490" y="4480"/>
                  </a:lnTo>
                  <a:cubicBezTo>
                    <a:pt x="6265" y="3806"/>
                    <a:pt x="6939" y="3463"/>
                    <a:pt x="7561" y="3412"/>
                  </a:cubicBezTo>
                  <a:cubicBezTo>
                    <a:pt x="7601" y="3404"/>
                    <a:pt x="7642" y="3400"/>
                    <a:pt x="7683" y="3400"/>
                  </a:cubicBezTo>
                  <a:close/>
                  <a:moveTo>
                    <a:pt x="5211" y="4492"/>
                  </a:moveTo>
                  <a:cubicBezTo>
                    <a:pt x="5270" y="4492"/>
                    <a:pt x="5329" y="4509"/>
                    <a:pt x="5388" y="4543"/>
                  </a:cubicBezTo>
                  <a:cubicBezTo>
                    <a:pt x="5477" y="4645"/>
                    <a:pt x="5516" y="4785"/>
                    <a:pt x="5465" y="4925"/>
                  </a:cubicBezTo>
                  <a:cubicBezTo>
                    <a:pt x="5401" y="5153"/>
                    <a:pt x="5299" y="5357"/>
                    <a:pt x="5147" y="5547"/>
                  </a:cubicBezTo>
                  <a:cubicBezTo>
                    <a:pt x="4893" y="5916"/>
                    <a:pt x="4601" y="6259"/>
                    <a:pt x="4308" y="6589"/>
                  </a:cubicBezTo>
                  <a:cubicBezTo>
                    <a:pt x="4194" y="6716"/>
                    <a:pt x="4067" y="6831"/>
                    <a:pt x="3953" y="6945"/>
                  </a:cubicBezTo>
                  <a:cubicBezTo>
                    <a:pt x="4105" y="6589"/>
                    <a:pt x="4169" y="6208"/>
                    <a:pt x="4143" y="5827"/>
                  </a:cubicBezTo>
                  <a:cubicBezTo>
                    <a:pt x="4118" y="5547"/>
                    <a:pt x="4003" y="5344"/>
                    <a:pt x="3826" y="5268"/>
                  </a:cubicBezTo>
                  <a:cubicBezTo>
                    <a:pt x="3775" y="5242"/>
                    <a:pt x="3698" y="5229"/>
                    <a:pt x="3635" y="5229"/>
                  </a:cubicBezTo>
                  <a:lnTo>
                    <a:pt x="3711" y="5166"/>
                  </a:lnTo>
                  <a:cubicBezTo>
                    <a:pt x="4016" y="4912"/>
                    <a:pt x="4740" y="4543"/>
                    <a:pt x="5122" y="4505"/>
                  </a:cubicBezTo>
                  <a:cubicBezTo>
                    <a:pt x="5151" y="4497"/>
                    <a:pt x="5181" y="4492"/>
                    <a:pt x="5211" y="4492"/>
                  </a:cubicBezTo>
                  <a:close/>
                  <a:moveTo>
                    <a:pt x="6765" y="6091"/>
                  </a:moveTo>
                  <a:cubicBezTo>
                    <a:pt x="6814" y="6091"/>
                    <a:pt x="6864" y="6092"/>
                    <a:pt x="6913" y="6094"/>
                  </a:cubicBezTo>
                  <a:cubicBezTo>
                    <a:pt x="6989" y="6094"/>
                    <a:pt x="7078" y="6106"/>
                    <a:pt x="7167" y="6144"/>
                  </a:cubicBezTo>
                  <a:cubicBezTo>
                    <a:pt x="7167" y="6144"/>
                    <a:pt x="7180" y="6157"/>
                    <a:pt x="7193" y="6157"/>
                  </a:cubicBezTo>
                  <a:cubicBezTo>
                    <a:pt x="7206" y="6170"/>
                    <a:pt x="7218" y="6170"/>
                    <a:pt x="7231" y="6182"/>
                  </a:cubicBezTo>
                  <a:cubicBezTo>
                    <a:pt x="7307" y="6259"/>
                    <a:pt x="7345" y="6373"/>
                    <a:pt x="7345" y="6487"/>
                  </a:cubicBezTo>
                  <a:cubicBezTo>
                    <a:pt x="7333" y="6602"/>
                    <a:pt x="7294" y="6729"/>
                    <a:pt x="7244" y="6831"/>
                  </a:cubicBezTo>
                  <a:cubicBezTo>
                    <a:pt x="7002" y="7313"/>
                    <a:pt x="6659" y="7568"/>
                    <a:pt x="6252" y="7834"/>
                  </a:cubicBezTo>
                  <a:cubicBezTo>
                    <a:pt x="6252" y="7809"/>
                    <a:pt x="6240" y="7796"/>
                    <a:pt x="6240" y="7771"/>
                  </a:cubicBezTo>
                  <a:cubicBezTo>
                    <a:pt x="6151" y="7593"/>
                    <a:pt x="5986" y="7479"/>
                    <a:pt x="5795" y="7466"/>
                  </a:cubicBezTo>
                  <a:cubicBezTo>
                    <a:pt x="5693" y="7440"/>
                    <a:pt x="5579" y="7428"/>
                    <a:pt x="5477" y="7428"/>
                  </a:cubicBezTo>
                  <a:cubicBezTo>
                    <a:pt x="4995" y="7466"/>
                    <a:pt x="4524" y="7555"/>
                    <a:pt x="4080" y="7720"/>
                  </a:cubicBezTo>
                  <a:lnTo>
                    <a:pt x="4003" y="7745"/>
                  </a:lnTo>
                  <a:cubicBezTo>
                    <a:pt x="3940" y="7740"/>
                    <a:pt x="3877" y="7737"/>
                    <a:pt x="3814" y="7737"/>
                  </a:cubicBezTo>
                  <a:cubicBezTo>
                    <a:pt x="3725" y="7737"/>
                    <a:pt x="3635" y="7743"/>
                    <a:pt x="3546" y="7758"/>
                  </a:cubicBezTo>
                  <a:cubicBezTo>
                    <a:pt x="3648" y="7580"/>
                    <a:pt x="3762" y="7402"/>
                    <a:pt x="3851" y="7199"/>
                  </a:cubicBezTo>
                  <a:cubicBezTo>
                    <a:pt x="4029" y="7034"/>
                    <a:pt x="4207" y="6856"/>
                    <a:pt x="4372" y="6665"/>
                  </a:cubicBezTo>
                  <a:cubicBezTo>
                    <a:pt x="5116" y="6293"/>
                    <a:pt x="5928" y="6091"/>
                    <a:pt x="6765" y="6091"/>
                  </a:cubicBezTo>
                  <a:close/>
                  <a:moveTo>
                    <a:pt x="9379" y="5638"/>
                  </a:moveTo>
                  <a:cubicBezTo>
                    <a:pt x="9632" y="5638"/>
                    <a:pt x="9906" y="5681"/>
                    <a:pt x="10115" y="5852"/>
                  </a:cubicBezTo>
                  <a:cubicBezTo>
                    <a:pt x="10153" y="5878"/>
                    <a:pt x="10179" y="5903"/>
                    <a:pt x="10192" y="5928"/>
                  </a:cubicBezTo>
                  <a:cubicBezTo>
                    <a:pt x="10217" y="5979"/>
                    <a:pt x="10217" y="6030"/>
                    <a:pt x="10217" y="6081"/>
                  </a:cubicBezTo>
                  <a:cubicBezTo>
                    <a:pt x="10166" y="6310"/>
                    <a:pt x="10052" y="6526"/>
                    <a:pt x="9874" y="6691"/>
                  </a:cubicBezTo>
                  <a:cubicBezTo>
                    <a:pt x="9239" y="7390"/>
                    <a:pt x="8375" y="7758"/>
                    <a:pt x="7612" y="8025"/>
                  </a:cubicBezTo>
                  <a:cubicBezTo>
                    <a:pt x="7599" y="8025"/>
                    <a:pt x="7587" y="8038"/>
                    <a:pt x="7587" y="8050"/>
                  </a:cubicBezTo>
                  <a:cubicBezTo>
                    <a:pt x="7549" y="8038"/>
                    <a:pt x="7523" y="8012"/>
                    <a:pt x="7485" y="8000"/>
                  </a:cubicBezTo>
                  <a:cubicBezTo>
                    <a:pt x="7333" y="7961"/>
                    <a:pt x="7180" y="7936"/>
                    <a:pt x="7028" y="7936"/>
                  </a:cubicBezTo>
                  <a:lnTo>
                    <a:pt x="6862" y="7936"/>
                  </a:lnTo>
                  <a:lnTo>
                    <a:pt x="6265" y="7961"/>
                  </a:lnTo>
                  <a:cubicBezTo>
                    <a:pt x="6685" y="7669"/>
                    <a:pt x="7066" y="7402"/>
                    <a:pt x="7320" y="6881"/>
                  </a:cubicBezTo>
                  <a:cubicBezTo>
                    <a:pt x="7396" y="6767"/>
                    <a:pt x="7434" y="6627"/>
                    <a:pt x="7434" y="6487"/>
                  </a:cubicBezTo>
                  <a:cubicBezTo>
                    <a:pt x="7447" y="6360"/>
                    <a:pt x="7396" y="6221"/>
                    <a:pt x="7307" y="6119"/>
                  </a:cubicBezTo>
                  <a:cubicBezTo>
                    <a:pt x="7892" y="5878"/>
                    <a:pt x="8502" y="5712"/>
                    <a:pt x="9137" y="5649"/>
                  </a:cubicBezTo>
                  <a:cubicBezTo>
                    <a:pt x="9213" y="5642"/>
                    <a:pt x="9295" y="5638"/>
                    <a:pt x="9379" y="5638"/>
                  </a:cubicBezTo>
                  <a:close/>
                  <a:moveTo>
                    <a:pt x="5484" y="7542"/>
                  </a:moveTo>
                  <a:cubicBezTo>
                    <a:pt x="5586" y="7542"/>
                    <a:pt x="5686" y="7550"/>
                    <a:pt x="5782" y="7568"/>
                  </a:cubicBezTo>
                  <a:cubicBezTo>
                    <a:pt x="5935" y="7580"/>
                    <a:pt x="6075" y="7669"/>
                    <a:pt x="6138" y="7809"/>
                  </a:cubicBezTo>
                  <a:cubicBezTo>
                    <a:pt x="6189" y="7923"/>
                    <a:pt x="6138" y="8076"/>
                    <a:pt x="6011" y="8241"/>
                  </a:cubicBezTo>
                  <a:cubicBezTo>
                    <a:pt x="5592" y="8813"/>
                    <a:pt x="4753" y="9283"/>
                    <a:pt x="4118" y="9601"/>
                  </a:cubicBezTo>
                  <a:cubicBezTo>
                    <a:pt x="4207" y="9524"/>
                    <a:pt x="4296" y="9448"/>
                    <a:pt x="4385" y="9359"/>
                  </a:cubicBezTo>
                  <a:cubicBezTo>
                    <a:pt x="4512" y="9232"/>
                    <a:pt x="4613" y="9067"/>
                    <a:pt x="4702" y="8902"/>
                  </a:cubicBezTo>
                  <a:cubicBezTo>
                    <a:pt x="4779" y="8724"/>
                    <a:pt x="4804" y="8508"/>
                    <a:pt x="4753" y="8317"/>
                  </a:cubicBezTo>
                  <a:cubicBezTo>
                    <a:pt x="4664" y="8063"/>
                    <a:pt x="4474" y="7872"/>
                    <a:pt x="4219" y="7796"/>
                  </a:cubicBezTo>
                  <a:cubicBezTo>
                    <a:pt x="4608" y="7673"/>
                    <a:pt x="5063" y="7542"/>
                    <a:pt x="5484" y="7542"/>
                  </a:cubicBezTo>
                  <a:close/>
                  <a:moveTo>
                    <a:pt x="7018" y="8053"/>
                  </a:moveTo>
                  <a:cubicBezTo>
                    <a:pt x="7161" y="8053"/>
                    <a:pt x="7307" y="8077"/>
                    <a:pt x="7447" y="8114"/>
                  </a:cubicBezTo>
                  <a:cubicBezTo>
                    <a:pt x="7638" y="8177"/>
                    <a:pt x="7777" y="8330"/>
                    <a:pt x="7828" y="8521"/>
                  </a:cubicBezTo>
                  <a:cubicBezTo>
                    <a:pt x="7841" y="8635"/>
                    <a:pt x="7828" y="8762"/>
                    <a:pt x="7777" y="8864"/>
                  </a:cubicBezTo>
                  <a:cubicBezTo>
                    <a:pt x="7688" y="9105"/>
                    <a:pt x="7549" y="9308"/>
                    <a:pt x="7358" y="9461"/>
                  </a:cubicBezTo>
                  <a:cubicBezTo>
                    <a:pt x="7112" y="9436"/>
                    <a:pt x="6871" y="9422"/>
                    <a:pt x="6632" y="9422"/>
                  </a:cubicBezTo>
                  <a:cubicBezTo>
                    <a:pt x="6501" y="9422"/>
                    <a:pt x="6370" y="9426"/>
                    <a:pt x="6240" y="9435"/>
                  </a:cubicBezTo>
                  <a:cubicBezTo>
                    <a:pt x="5808" y="9461"/>
                    <a:pt x="4651" y="9639"/>
                    <a:pt x="4054" y="9753"/>
                  </a:cubicBezTo>
                  <a:cubicBezTo>
                    <a:pt x="4728" y="9410"/>
                    <a:pt x="5617" y="8927"/>
                    <a:pt x="6075" y="8317"/>
                  </a:cubicBezTo>
                  <a:cubicBezTo>
                    <a:pt x="6138" y="8241"/>
                    <a:pt x="6189" y="8165"/>
                    <a:pt x="6214" y="8076"/>
                  </a:cubicBezTo>
                  <a:lnTo>
                    <a:pt x="6227" y="8076"/>
                  </a:lnTo>
                  <a:lnTo>
                    <a:pt x="6862" y="8063"/>
                  </a:lnTo>
                  <a:cubicBezTo>
                    <a:pt x="6913" y="8056"/>
                    <a:pt x="6965" y="8053"/>
                    <a:pt x="7018" y="8053"/>
                  </a:cubicBezTo>
                  <a:close/>
                  <a:moveTo>
                    <a:pt x="7892" y="8813"/>
                  </a:moveTo>
                  <a:cubicBezTo>
                    <a:pt x="8794" y="8838"/>
                    <a:pt x="9467" y="9003"/>
                    <a:pt x="9988" y="9346"/>
                  </a:cubicBezTo>
                  <a:cubicBezTo>
                    <a:pt x="10052" y="9372"/>
                    <a:pt x="10115" y="9423"/>
                    <a:pt x="10166" y="9461"/>
                  </a:cubicBezTo>
                  <a:cubicBezTo>
                    <a:pt x="10166" y="9474"/>
                    <a:pt x="10179" y="9474"/>
                    <a:pt x="10179" y="9474"/>
                  </a:cubicBezTo>
                  <a:cubicBezTo>
                    <a:pt x="10268" y="9550"/>
                    <a:pt x="10357" y="9639"/>
                    <a:pt x="10408" y="9740"/>
                  </a:cubicBezTo>
                  <a:cubicBezTo>
                    <a:pt x="10522" y="9906"/>
                    <a:pt x="10535" y="10109"/>
                    <a:pt x="10458" y="10299"/>
                  </a:cubicBezTo>
                  <a:cubicBezTo>
                    <a:pt x="10408" y="10376"/>
                    <a:pt x="10344" y="10452"/>
                    <a:pt x="10268" y="10515"/>
                  </a:cubicBezTo>
                  <a:cubicBezTo>
                    <a:pt x="9899" y="10808"/>
                    <a:pt x="9404" y="10846"/>
                    <a:pt x="8984" y="10859"/>
                  </a:cubicBezTo>
                  <a:cubicBezTo>
                    <a:pt x="8972" y="10630"/>
                    <a:pt x="8883" y="10401"/>
                    <a:pt x="8743" y="10236"/>
                  </a:cubicBezTo>
                  <a:cubicBezTo>
                    <a:pt x="8476" y="9880"/>
                    <a:pt x="8095" y="9639"/>
                    <a:pt x="7663" y="9524"/>
                  </a:cubicBezTo>
                  <a:cubicBezTo>
                    <a:pt x="7612" y="9499"/>
                    <a:pt x="7549" y="9486"/>
                    <a:pt x="7485" y="9474"/>
                  </a:cubicBezTo>
                  <a:cubicBezTo>
                    <a:pt x="7663" y="9321"/>
                    <a:pt x="7790" y="9118"/>
                    <a:pt x="7866" y="8902"/>
                  </a:cubicBezTo>
                  <a:cubicBezTo>
                    <a:pt x="7879" y="8876"/>
                    <a:pt x="7892" y="8838"/>
                    <a:pt x="7892" y="8813"/>
                  </a:cubicBezTo>
                  <a:close/>
                  <a:moveTo>
                    <a:pt x="2204" y="1"/>
                  </a:moveTo>
                  <a:cubicBezTo>
                    <a:pt x="2190" y="1"/>
                    <a:pt x="2174" y="7"/>
                    <a:pt x="2161" y="20"/>
                  </a:cubicBezTo>
                  <a:cubicBezTo>
                    <a:pt x="1767" y="528"/>
                    <a:pt x="1424" y="1062"/>
                    <a:pt x="1144" y="1633"/>
                  </a:cubicBezTo>
                  <a:cubicBezTo>
                    <a:pt x="1144" y="1646"/>
                    <a:pt x="1144" y="1659"/>
                    <a:pt x="1144" y="1659"/>
                  </a:cubicBezTo>
                  <a:lnTo>
                    <a:pt x="1132" y="1659"/>
                  </a:lnTo>
                  <a:cubicBezTo>
                    <a:pt x="1030" y="1659"/>
                    <a:pt x="916" y="1697"/>
                    <a:pt x="814" y="1748"/>
                  </a:cubicBezTo>
                  <a:cubicBezTo>
                    <a:pt x="649" y="1849"/>
                    <a:pt x="484" y="1977"/>
                    <a:pt x="357" y="2142"/>
                  </a:cubicBezTo>
                  <a:lnTo>
                    <a:pt x="13" y="2523"/>
                  </a:lnTo>
                  <a:cubicBezTo>
                    <a:pt x="1" y="2536"/>
                    <a:pt x="1" y="2574"/>
                    <a:pt x="13" y="2599"/>
                  </a:cubicBezTo>
                  <a:cubicBezTo>
                    <a:pt x="26" y="2606"/>
                    <a:pt x="39" y="2609"/>
                    <a:pt x="52" y="2609"/>
                  </a:cubicBezTo>
                  <a:cubicBezTo>
                    <a:pt x="64" y="2609"/>
                    <a:pt x="77" y="2606"/>
                    <a:pt x="90" y="2599"/>
                  </a:cubicBezTo>
                  <a:lnTo>
                    <a:pt x="433" y="2218"/>
                  </a:lnTo>
                  <a:cubicBezTo>
                    <a:pt x="547" y="2066"/>
                    <a:pt x="700" y="1938"/>
                    <a:pt x="865" y="1837"/>
                  </a:cubicBezTo>
                  <a:cubicBezTo>
                    <a:pt x="941" y="1792"/>
                    <a:pt x="1027" y="1770"/>
                    <a:pt x="1113" y="1770"/>
                  </a:cubicBezTo>
                  <a:cubicBezTo>
                    <a:pt x="1198" y="1770"/>
                    <a:pt x="1284" y="1792"/>
                    <a:pt x="1360" y="1837"/>
                  </a:cubicBezTo>
                  <a:cubicBezTo>
                    <a:pt x="1487" y="1938"/>
                    <a:pt x="1564" y="2104"/>
                    <a:pt x="1589" y="2383"/>
                  </a:cubicBezTo>
                  <a:cubicBezTo>
                    <a:pt x="1640" y="2955"/>
                    <a:pt x="1564" y="3539"/>
                    <a:pt x="1373" y="4086"/>
                  </a:cubicBezTo>
                  <a:cubicBezTo>
                    <a:pt x="1182" y="4645"/>
                    <a:pt x="916" y="5166"/>
                    <a:pt x="585" y="5636"/>
                  </a:cubicBezTo>
                  <a:cubicBezTo>
                    <a:pt x="573" y="5662"/>
                    <a:pt x="573" y="5687"/>
                    <a:pt x="598" y="5712"/>
                  </a:cubicBezTo>
                  <a:cubicBezTo>
                    <a:pt x="609" y="5718"/>
                    <a:pt x="621" y="5721"/>
                    <a:pt x="633" y="5721"/>
                  </a:cubicBezTo>
                  <a:cubicBezTo>
                    <a:pt x="651" y="5721"/>
                    <a:pt x="667" y="5715"/>
                    <a:pt x="674" y="5700"/>
                  </a:cubicBezTo>
                  <a:cubicBezTo>
                    <a:pt x="966" y="5280"/>
                    <a:pt x="1208" y="4836"/>
                    <a:pt x="1386" y="4353"/>
                  </a:cubicBezTo>
                  <a:cubicBezTo>
                    <a:pt x="1399" y="4353"/>
                    <a:pt x="1399" y="4353"/>
                    <a:pt x="1411" y="4340"/>
                  </a:cubicBezTo>
                  <a:cubicBezTo>
                    <a:pt x="1754" y="3883"/>
                    <a:pt x="2186" y="3476"/>
                    <a:pt x="2682" y="3158"/>
                  </a:cubicBezTo>
                  <a:cubicBezTo>
                    <a:pt x="2791" y="3089"/>
                    <a:pt x="2924" y="3011"/>
                    <a:pt x="3055" y="3011"/>
                  </a:cubicBezTo>
                  <a:cubicBezTo>
                    <a:pt x="3092" y="3011"/>
                    <a:pt x="3129" y="3017"/>
                    <a:pt x="3165" y="3031"/>
                  </a:cubicBezTo>
                  <a:cubicBezTo>
                    <a:pt x="3355" y="3120"/>
                    <a:pt x="3406" y="3374"/>
                    <a:pt x="3419" y="3527"/>
                  </a:cubicBezTo>
                  <a:cubicBezTo>
                    <a:pt x="3482" y="4111"/>
                    <a:pt x="3305" y="4759"/>
                    <a:pt x="2898" y="5484"/>
                  </a:cubicBezTo>
                  <a:cubicBezTo>
                    <a:pt x="2885" y="5496"/>
                    <a:pt x="2885" y="5496"/>
                    <a:pt x="2885" y="5509"/>
                  </a:cubicBezTo>
                  <a:lnTo>
                    <a:pt x="2872" y="5534"/>
                  </a:lnTo>
                  <a:cubicBezTo>
                    <a:pt x="2504" y="6170"/>
                    <a:pt x="2047" y="6742"/>
                    <a:pt x="1526" y="7250"/>
                  </a:cubicBezTo>
                  <a:cubicBezTo>
                    <a:pt x="1513" y="7263"/>
                    <a:pt x="1513" y="7301"/>
                    <a:pt x="1526" y="7326"/>
                  </a:cubicBezTo>
                  <a:cubicBezTo>
                    <a:pt x="1538" y="7332"/>
                    <a:pt x="1551" y="7336"/>
                    <a:pt x="1564" y="7336"/>
                  </a:cubicBezTo>
                  <a:cubicBezTo>
                    <a:pt x="1576" y="7336"/>
                    <a:pt x="1589" y="7332"/>
                    <a:pt x="1602" y="7326"/>
                  </a:cubicBezTo>
                  <a:cubicBezTo>
                    <a:pt x="2136" y="6805"/>
                    <a:pt x="2593" y="6221"/>
                    <a:pt x="2961" y="5585"/>
                  </a:cubicBezTo>
                  <a:cubicBezTo>
                    <a:pt x="2961" y="5573"/>
                    <a:pt x="2961" y="5573"/>
                    <a:pt x="2974" y="5560"/>
                  </a:cubicBezTo>
                  <a:cubicBezTo>
                    <a:pt x="3114" y="5471"/>
                    <a:pt x="3254" y="5395"/>
                    <a:pt x="3419" y="5357"/>
                  </a:cubicBezTo>
                  <a:cubicBezTo>
                    <a:pt x="3476" y="5331"/>
                    <a:pt x="3536" y="5318"/>
                    <a:pt x="3598" y="5318"/>
                  </a:cubicBezTo>
                  <a:cubicBezTo>
                    <a:pt x="3660" y="5318"/>
                    <a:pt x="3724" y="5331"/>
                    <a:pt x="3787" y="5357"/>
                  </a:cubicBezTo>
                  <a:cubicBezTo>
                    <a:pt x="3965" y="5445"/>
                    <a:pt x="4016" y="5687"/>
                    <a:pt x="4029" y="5827"/>
                  </a:cubicBezTo>
                  <a:cubicBezTo>
                    <a:pt x="4054" y="6271"/>
                    <a:pt x="3965" y="6729"/>
                    <a:pt x="3762" y="7123"/>
                  </a:cubicBezTo>
                  <a:cubicBezTo>
                    <a:pt x="3762" y="7135"/>
                    <a:pt x="3762" y="7135"/>
                    <a:pt x="3762" y="7148"/>
                  </a:cubicBezTo>
                  <a:cubicBezTo>
                    <a:pt x="3648" y="7364"/>
                    <a:pt x="3533" y="7580"/>
                    <a:pt x="3406" y="7784"/>
                  </a:cubicBezTo>
                  <a:lnTo>
                    <a:pt x="3330" y="7796"/>
                  </a:lnTo>
                  <a:cubicBezTo>
                    <a:pt x="2936" y="7847"/>
                    <a:pt x="2555" y="7987"/>
                    <a:pt x="2224" y="8203"/>
                  </a:cubicBezTo>
                  <a:cubicBezTo>
                    <a:pt x="2199" y="8216"/>
                    <a:pt x="2186" y="8254"/>
                    <a:pt x="2199" y="8266"/>
                  </a:cubicBezTo>
                  <a:cubicBezTo>
                    <a:pt x="2218" y="8285"/>
                    <a:pt x="2236" y="8297"/>
                    <a:pt x="2255" y="8297"/>
                  </a:cubicBezTo>
                  <a:cubicBezTo>
                    <a:pt x="2262" y="8297"/>
                    <a:pt x="2268" y="8295"/>
                    <a:pt x="2275" y="8292"/>
                  </a:cubicBezTo>
                  <a:cubicBezTo>
                    <a:pt x="2606" y="8076"/>
                    <a:pt x="2974" y="7949"/>
                    <a:pt x="3355" y="7898"/>
                  </a:cubicBezTo>
                  <a:lnTo>
                    <a:pt x="3444" y="7885"/>
                  </a:lnTo>
                  <a:cubicBezTo>
                    <a:pt x="3578" y="7857"/>
                    <a:pt x="3718" y="7842"/>
                    <a:pt x="3855" y="7842"/>
                  </a:cubicBezTo>
                  <a:cubicBezTo>
                    <a:pt x="3901" y="7842"/>
                    <a:pt x="3946" y="7844"/>
                    <a:pt x="3991" y="7847"/>
                  </a:cubicBezTo>
                  <a:lnTo>
                    <a:pt x="4003" y="7847"/>
                  </a:lnTo>
                  <a:cubicBezTo>
                    <a:pt x="4042" y="7860"/>
                    <a:pt x="4080" y="7860"/>
                    <a:pt x="4118" y="7872"/>
                  </a:cubicBezTo>
                  <a:cubicBezTo>
                    <a:pt x="4372" y="7923"/>
                    <a:pt x="4575" y="8101"/>
                    <a:pt x="4651" y="8343"/>
                  </a:cubicBezTo>
                  <a:cubicBezTo>
                    <a:pt x="4702" y="8521"/>
                    <a:pt x="4677" y="8698"/>
                    <a:pt x="4601" y="8851"/>
                  </a:cubicBezTo>
                  <a:cubicBezTo>
                    <a:pt x="4537" y="9016"/>
                    <a:pt x="4423" y="9156"/>
                    <a:pt x="4308" y="9283"/>
                  </a:cubicBezTo>
                  <a:cubicBezTo>
                    <a:pt x="4130" y="9461"/>
                    <a:pt x="3940" y="9626"/>
                    <a:pt x="3737" y="9753"/>
                  </a:cubicBezTo>
                  <a:cubicBezTo>
                    <a:pt x="3711" y="9778"/>
                    <a:pt x="3711" y="9804"/>
                    <a:pt x="3724" y="9829"/>
                  </a:cubicBezTo>
                  <a:cubicBezTo>
                    <a:pt x="3733" y="9848"/>
                    <a:pt x="3756" y="9860"/>
                    <a:pt x="3778" y="9860"/>
                  </a:cubicBezTo>
                  <a:cubicBezTo>
                    <a:pt x="3783" y="9860"/>
                    <a:pt x="3787" y="9859"/>
                    <a:pt x="3792" y="9858"/>
                  </a:cubicBezTo>
                  <a:lnTo>
                    <a:pt x="3792" y="9858"/>
                  </a:lnTo>
                  <a:cubicBezTo>
                    <a:pt x="3789" y="9862"/>
                    <a:pt x="3791" y="9871"/>
                    <a:pt x="3800" y="9880"/>
                  </a:cubicBezTo>
                  <a:cubicBezTo>
                    <a:pt x="3800" y="9906"/>
                    <a:pt x="3826" y="9918"/>
                    <a:pt x="3864" y="9918"/>
                  </a:cubicBezTo>
                  <a:cubicBezTo>
                    <a:pt x="4639" y="9740"/>
                    <a:pt x="5439" y="9626"/>
                    <a:pt x="6240" y="9537"/>
                  </a:cubicBezTo>
                  <a:cubicBezTo>
                    <a:pt x="6377" y="9526"/>
                    <a:pt x="6514" y="9520"/>
                    <a:pt x="6651" y="9520"/>
                  </a:cubicBezTo>
                  <a:cubicBezTo>
                    <a:pt x="6983" y="9520"/>
                    <a:pt x="7313" y="9554"/>
                    <a:pt x="7638" y="9626"/>
                  </a:cubicBezTo>
                  <a:cubicBezTo>
                    <a:pt x="8044" y="9728"/>
                    <a:pt x="8400" y="9969"/>
                    <a:pt x="8667" y="10299"/>
                  </a:cubicBezTo>
                  <a:cubicBezTo>
                    <a:pt x="8832" y="10490"/>
                    <a:pt x="8896" y="10744"/>
                    <a:pt x="8857" y="10986"/>
                  </a:cubicBezTo>
                  <a:cubicBezTo>
                    <a:pt x="8794" y="11252"/>
                    <a:pt x="8540" y="11418"/>
                    <a:pt x="8349" y="11519"/>
                  </a:cubicBezTo>
                  <a:cubicBezTo>
                    <a:pt x="8082" y="11672"/>
                    <a:pt x="7803" y="11786"/>
                    <a:pt x="7510" y="11875"/>
                  </a:cubicBezTo>
                  <a:cubicBezTo>
                    <a:pt x="7485" y="11888"/>
                    <a:pt x="7472" y="11913"/>
                    <a:pt x="7485" y="11951"/>
                  </a:cubicBezTo>
                  <a:cubicBezTo>
                    <a:pt x="7485" y="11964"/>
                    <a:pt x="7510" y="11989"/>
                    <a:pt x="7523" y="11989"/>
                  </a:cubicBezTo>
                  <a:lnTo>
                    <a:pt x="7549" y="12002"/>
                  </a:lnTo>
                  <a:cubicBezTo>
                    <a:pt x="7841" y="11913"/>
                    <a:pt x="8133" y="11786"/>
                    <a:pt x="8400" y="11634"/>
                  </a:cubicBezTo>
                  <a:cubicBezTo>
                    <a:pt x="8603" y="11519"/>
                    <a:pt x="8883" y="11341"/>
                    <a:pt x="8959" y="11036"/>
                  </a:cubicBezTo>
                  <a:cubicBezTo>
                    <a:pt x="8972" y="11011"/>
                    <a:pt x="8972" y="10998"/>
                    <a:pt x="8972" y="10973"/>
                  </a:cubicBezTo>
                  <a:lnTo>
                    <a:pt x="8997" y="10973"/>
                  </a:lnTo>
                  <a:cubicBezTo>
                    <a:pt x="9086" y="10973"/>
                    <a:pt x="9175" y="10960"/>
                    <a:pt x="9277" y="10960"/>
                  </a:cubicBezTo>
                  <a:cubicBezTo>
                    <a:pt x="9289" y="10973"/>
                    <a:pt x="9302" y="10973"/>
                    <a:pt x="9315" y="10986"/>
                  </a:cubicBezTo>
                  <a:cubicBezTo>
                    <a:pt x="9937" y="11024"/>
                    <a:pt x="10560" y="11214"/>
                    <a:pt x="11106" y="11532"/>
                  </a:cubicBezTo>
                  <a:cubicBezTo>
                    <a:pt x="11113" y="11535"/>
                    <a:pt x="11120" y="11537"/>
                    <a:pt x="11127" y="11537"/>
                  </a:cubicBezTo>
                  <a:cubicBezTo>
                    <a:pt x="11145" y="11537"/>
                    <a:pt x="11161" y="11525"/>
                    <a:pt x="11170" y="11507"/>
                  </a:cubicBezTo>
                  <a:cubicBezTo>
                    <a:pt x="11195" y="11481"/>
                    <a:pt x="11183" y="11456"/>
                    <a:pt x="11157" y="11443"/>
                  </a:cubicBezTo>
                  <a:cubicBezTo>
                    <a:pt x="10700" y="11176"/>
                    <a:pt x="10192" y="10998"/>
                    <a:pt x="9671" y="10909"/>
                  </a:cubicBezTo>
                  <a:cubicBezTo>
                    <a:pt x="9912" y="10871"/>
                    <a:pt x="10141" y="10770"/>
                    <a:pt x="10344" y="10617"/>
                  </a:cubicBezTo>
                  <a:cubicBezTo>
                    <a:pt x="10433" y="10554"/>
                    <a:pt x="10509" y="10465"/>
                    <a:pt x="10560" y="10363"/>
                  </a:cubicBezTo>
                  <a:cubicBezTo>
                    <a:pt x="10611" y="10261"/>
                    <a:pt x="10624" y="10147"/>
                    <a:pt x="10624" y="10045"/>
                  </a:cubicBezTo>
                  <a:lnTo>
                    <a:pt x="10789" y="10045"/>
                  </a:lnTo>
                  <a:cubicBezTo>
                    <a:pt x="10918" y="10048"/>
                    <a:pt x="11047" y="10050"/>
                    <a:pt x="11178" y="10050"/>
                  </a:cubicBezTo>
                  <a:cubicBezTo>
                    <a:pt x="11598" y="10050"/>
                    <a:pt x="12023" y="10033"/>
                    <a:pt x="12441" y="9995"/>
                  </a:cubicBezTo>
                  <a:cubicBezTo>
                    <a:pt x="12466" y="9995"/>
                    <a:pt x="12492" y="9969"/>
                    <a:pt x="12479" y="9944"/>
                  </a:cubicBezTo>
                  <a:cubicBezTo>
                    <a:pt x="12479" y="9906"/>
                    <a:pt x="12453" y="9893"/>
                    <a:pt x="12428" y="9893"/>
                  </a:cubicBezTo>
                  <a:cubicBezTo>
                    <a:pt x="12064" y="9927"/>
                    <a:pt x="11699" y="9944"/>
                    <a:pt x="11335" y="9944"/>
                  </a:cubicBezTo>
                  <a:cubicBezTo>
                    <a:pt x="11153" y="9944"/>
                    <a:pt x="10971" y="9939"/>
                    <a:pt x="10789" y="9931"/>
                  </a:cubicBezTo>
                  <a:lnTo>
                    <a:pt x="10598" y="9931"/>
                  </a:lnTo>
                  <a:cubicBezTo>
                    <a:pt x="10573" y="9855"/>
                    <a:pt x="10547" y="9766"/>
                    <a:pt x="10509" y="9690"/>
                  </a:cubicBezTo>
                  <a:cubicBezTo>
                    <a:pt x="10458" y="9613"/>
                    <a:pt x="10395" y="9537"/>
                    <a:pt x="10331" y="9474"/>
                  </a:cubicBezTo>
                  <a:cubicBezTo>
                    <a:pt x="10649" y="9410"/>
                    <a:pt x="10954" y="9334"/>
                    <a:pt x="11259" y="9207"/>
                  </a:cubicBezTo>
                  <a:cubicBezTo>
                    <a:pt x="11526" y="9105"/>
                    <a:pt x="11767" y="8953"/>
                    <a:pt x="11983" y="8762"/>
                  </a:cubicBezTo>
                  <a:cubicBezTo>
                    <a:pt x="12174" y="8597"/>
                    <a:pt x="12390" y="8305"/>
                    <a:pt x="12403" y="8025"/>
                  </a:cubicBezTo>
                  <a:cubicBezTo>
                    <a:pt x="12403" y="8000"/>
                    <a:pt x="12377" y="7974"/>
                    <a:pt x="12352" y="7974"/>
                  </a:cubicBezTo>
                  <a:cubicBezTo>
                    <a:pt x="12314" y="7974"/>
                    <a:pt x="12301" y="7987"/>
                    <a:pt x="12301" y="8025"/>
                  </a:cubicBezTo>
                  <a:cubicBezTo>
                    <a:pt x="12288" y="8266"/>
                    <a:pt x="12085" y="8521"/>
                    <a:pt x="11920" y="8686"/>
                  </a:cubicBezTo>
                  <a:cubicBezTo>
                    <a:pt x="11704" y="8851"/>
                    <a:pt x="11475" y="9003"/>
                    <a:pt x="11221" y="9105"/>
                  </a:cubicBezTo>
                  <a:cubicBezTo>
                    <a:pt x="10903" y="9232"/>
                    <a:pt x="10560" y="9321"/>
                    <a:pt x="10217" y="9385"/>
                  </a:cubicBezTo>
                  <a:cubicBezTo>
                    <a:pt x="10166" y="9334"/>
                    <a:pt x="10103" y="9296"/>
                    <a:pt x="10052" y="9258"/>
                  </a:cubicBezTo>
                  <a:cubicBezTo>
                    <a:pt x="9505" y="8914"/>
                    <a:pt x="8832" y="8737"/>
                    <a:pt x="7917" y="8711"/>
                  </a:cubicBezTo>
                  <a:cubicBezTo>
                    <a:pt x="7968" y="8482"/>
                    <a:pt x="7866" y="8254"/>
                    <a:pt x="7688" y="8127"/>
                  </a:cubicBezTo>
                  <a:cubicBezTo>
                    <a:pt x="8006" y="8012"/>
                    <a:pt x="8311" y="7885"/>
                    <a:pt x="8616" y="7733"/>
                  </a:cubicBezTo>
                  <a:cubicBezTo>
                    <a:pt x="8622" y="7739"/>
                    <a:pt x="8629" y="7742"/>
                    <a:pt x="8635" y="7742"/>
                  </a:cubicBezTo>
                  <a:cubicBezTo>
                    <a:pt x="8641" y="7742"/>
                    <a:pt x="8648" y="7739"/>
                    <a:pt x="8654" y="7733"/>
                  </a:cubicBezTo>
                  <a:cubicBezTo>
                    <a:pt x="9353" y="7580"/>
                    <a:pt x="10065" y="7479"/>
                    <a:pt x="10789" y="7453"/>
                  </a:cubicBezTo>
                  <a:cubicBezTo>
                    <a:pt x="10814" y="7453"/>
                    <a:pt x="10840" y="7428"/>
                    <a:pt x="10840" y="7402"/>
                  </a:cubicBezTo>
                  <a:cubicBezTo>
                    <a:pt x="10840" y="7364"/>
                    <a:pt x="10814" y="7352"/>
                    <a:pt x="10789" y="7352"/>
                  </a:cubicBezTo>
                  <a:cubicBezTo>
                    <a:pt x="10153" y="7377"/>
                    <a:pt x="9531" y="7453"/>
                    <a:pt x="8908" y="7580"/>
                  </a:cubicBezTo>
                  <a:cubicBezTo>
                    <a:pt x="9289" y="7377"/>
                    <a:pt x="9620" y="7110"/>
                    <a:pt x="9925" y="6805"/>
                  </a:cubicBezTo>
                  <a:cubicBezTo>
                    <a:pt x="10115" y="6615"/>
                    <a:pt x="10242" y="6386"/>
                    <a:pt x="10281" y="6119"/>
                  </a:cubicBezTo>
                  <a:cubicBezTo>
                    <a:pt x="10293" y="6043"/>
                    <a:pt x="10281" y="5979"/>
                    <a:pt x="10255" y="5916"/>
                  </a:cubicBezTo>
                  <a:cubicBezTo>
                    <a:pt x="10230" y="5865"/>
                    <a:pt x="10192" y="5827"/>
                    <a:pt x="10153" y="5801"/>
                  </a:cubicBezTo>
                  <a:cubicBezTo>
                    <a:pt x="9903" y="5601"/>
                    <a:pt x="9598" y="5551"/>
                    <a:pt x="9318" y="5551"/>
                  </a:cubicBezTo>
                  <a:cubicBezTo>
                    <a:pt x="9243" y="5551"/>
                    <a:pt x="9169" y="5554"/>
                    <a:pt x="9099" y="5560"/>
                  </a:cubicBezTo>
                  <a:cubicBezTo>
                    <a:pt x="8438" y="5636"/>
                    <a:pt x="7777" y="5814"/>
                    <a:pt x="7167" y="6068"/>
                  </a:cubicBezTo>
                  <a:cubicBezTo>
                    <a:pt x="7091" y="6043"/>
                    <a:pt x="7002" y="6017"/>
                    <a:pt x="6913" y="6017"/>
                  </a:cubicBezTo>
                  <a:cubicBezTo>
                    <a:pt x="7333" y="5662"/>
                    <a:pt x="7701" y="5255"/>
                    <a:pt x="8006" y="4797"/>
                  </a:cubicBezTo>
                  <a:lnTo>
                    <a:pt x="8019" y="4785"/>
                  </a:lnTo>
                  <a:lnTo>
                    <a:pt x="8286" y="4492"/>
                  </a:lnTo>
                  <a:cubicBezTo>
                    <a:pt x="8476" y="4289"/>
                    <a:pt x="8667" y="4099"/>
                    <a:pt x="8883" y="3921"/>
                  </a:cubicBezTo>
                  <a:lnTo>
                    <a:pt x="8997" y="3844"/>
                  </a:lnTo>
                  <a:cubicBezTo>
                    <a:pt x="9124" y="3730"/>
                    <a:pt x="9264" y="3641"/>
                    <a:pt x="9416" y="3552"/>
                  </a:cubicBezTo>
                  <a:cubicBezTo>
                    <a:pt x="9442" y="3527"/>
                    <a:pt x="9455" y="3501"/>
                    <a:pt x="9442" y="3476"/>
                  </a:cubicBezTo>
                  <a:cubicBezTo>
                    <a:pt x="9433" y="3457"/>
                    <a:pt x="9410" y="3446"/>
                    <a:pt x="9388" y="3446"/>
                  </a:cubicBezTo>
                  <a:cubicBezTo>
                    <a:pt x="9380" y="3446"/>
                    <a:pt x="9372" y="3447"/>
                    <a:pt x="9366" y="3451"/>
                  </a:cubicBezTo>
                  <a:cubicBezTo>
                    <a:pt x="9213" y="3539"/>
                    <a:pt x="9073" y="3641"/>
                    <a:pt x="8934" y="3755"/>
                  </a:cubicBezTo>
                  <a:lnTo>
                    <a:pt x="8832" y="3832"/>
                  </a:lnTo>
                  <a:cubicBezTo>
                    <a:pt x="8603" y="4010"/>
                    <a:pt x="8413" y="4200"/>
                    <a:pt x="8222" y="4404"/>
                  </a:cubicBezTo>
                  <a:cubicBezTo>
                    <a:pt x="8260" y="4315"/>
                    <a:pt x="8298" y="4213"/>
                    <a:pt x="8311" y="4124"/>
                  </a:cubicBezTo>
                  <a:cubicBezTo>
                    <a:pt x="8362" y="3883"/>
                    <a:pt x="8286" y="3641"/>
                    <a:pt x="8120" y="3476"/>
                  </a:cubicBezTo>
                  <a:cubicBezTo>
                    <a:pt x="7977" y="3374"/>
                    <a:pt x="7809" y="3312"/>
                    <a:pt x="7643" y="3312"/>
                  </a:cubicBezTo>
                  <a:cubicBezTo>
                    <a:pt x="7603" y="3312"/>
                    <a:pt x="7563" y="3316"/>
                    <a:pt x="7523" y="3323"/>
                  </a:cubicBezTo>
                  <a:cubicBezTo>
                    <a:pt x="7383" y="3336"/>
                    <a:pt x="7256" y="3362"/>
                    <a:pt x="7129" y="3400"/>
                  </a:cubicBezTo>
                  <a:cubicBezTo>
                    <a:pt x="7320" y="3120"/>
                    <a:pt x="7485" y="2815"/>
                    <a:pt x="7625" y="2510"/>
                  </a:cubicBezTo>
                  <a:cubicBezTo>
                    <a:pt x="7625" y="2485"/>
                    <a:pt x="7612" y="2447"/>
                    <a:pt x="7587" y="2434"/>
                  </a:cubicBezTo>
                  <a:cubicBezTo>
                    <a:pt x="7582" y="2432"/>
                    <a:pt x="7577" y="2431"/>
                    <a:pt x="7573" y="2431"/>
                  </a:cubicBezTo>
                  <a:cubicBezTo>
                    <a:pt x="7552" y="2431"/>
                    <a:pt x="7534" y="2451"/>
                    <a:pt x="7523" y="2472"/>
                  </a:cubicBezTo>
                  <a:cubicBezTo>
                    <a:pt x="7371" y="2802"/>
                    <a:pt x="7193" y="3120"/>
                    <a:pt x="6989" y="3425"/>
                  </a:cubicBezTo>
                  <a:cubicBezTo>
                    <a:pt x="6977" y="3425"/>
                    <a:pt x="6977" y="3425"/>
                    <a:pt x="6989" y="3438"/>
                  </a:cubicBezTo>
                  <a:cubicBezTo>
                    <a:pt x="6405" y="3654"/>
                    <a:pt x="5871" y="3984"/>
                    <a:pt x="5414" y="4416"/>
                  </a:cubicBezTo>
                  <a:cubicBezTo>
                    <a:pt x="5401" y="4429"/>
                    <a:pt x="5401" y="4429"/>
                    <a:pt x="5401" y="4442"/>
                  </a:cubicBezTo>
                  <a:cubicBezTo>
                    <a:pt x="5335" y="4417"/>
                    <a:pt x="5270" y="4403"/>
                    <a:pt x="5204" y="4403"/>
                  </a:cubicBezTo>
                  <a:cubicBezTo>
                    <a:pt x="5168" y="4403"/>
                    <a:pt x="5132" y="4407"/>
                    <a:pt x="5096" y="4416"/>
                  </a:cubicBezTo>
                  <a:cubicBezTo>
                    <a:pt x="4753" y="4480"/>
                    <a:pt x="4410" y="4620"/>
                    <a:pt x="4092" y="4797"/>
                  </a:cubicBezTo>
                  <a:cubicBezTo>
                    <a:pt x="4702" y="4149"/>
                    <a:pt x="5172" y="3400"/>
                    <a:pt x="5465" y="2574"/>
                  </a:cubicBezTo>
                  <a:cubicBezTo>
                    <a:pt x="5554" y="2358"/>
                    <a:pt x="5604" y="2129"/>
                    <a:pt x="5630" y="1900"/>
                  </a:cubicBezTo>
                  <a:cubicBezTo>
                    <a:pt x="5630" y="1888"/>
                    <a:pt x="5643" y="1888"/>
                    <a:pt x="5643" y="1888"/>
                  </a:cubicBezTo>
                  <a:cubicBezTo>
                    <a:pt x="5935" y="1608"/>
                    <a:pt x="6252" y="1354"/>
                    <a:pt x="6583" y="1138"/>
                  </a:cubicBezTo>
                  <a:lnTo>
                    <a:pt x="6634" y="1100"/>
                  </a:lnTo>
                  <a:cubicBezTo>
                    <a:pt x="6761" y="1011"/>
                    <a:pt x="6901" y="922"/>
                    <a:pt x="7053" y="858"/>
                  </a:cubicBezTo>
                  <a:cubicBezTo>
                    <a:pt x="7078" y="846"/>
                    <a:pt x="7091" y="820"/>
                    <a:pt x="7091" y="795"/>
                  </a:cubicBezTo>
                  <a:cubicBezTo>
                    <a:pt x="7091" y="769"/>
                    <a:pt x="7066" y="744"/>
                    <a:pt x="7028" y="744"/>
                  </a:cubicBezTo>
                  <a:cubicBezTo>
                    <a:pt x="6875" y="820"/>
                    <a:pt x="6723" y="896"/>
                    <a:pt x="6583" y="1011"/>
                  </a:cubicBezTo>
                  <a:lnTo>
                    <a:pt x="6532" y="1049"/>
                  </a:lnTo>
                  <a:cubicBezTo>
                    <a:pt x="6202" y="1265"/>
                    <a:pt x="5909" y="1494"/>
                    <a:pt x="5617" y="1761"/>
                  </a:cubicBezTo>
                  <a:lnTo>
                    <a:pt x="5617" y="1722"/>
                  </a:lnTo>
                  <a:cubicBezTo>
                    <a:pt x="5617" y="1633"/>
                    <a:pt x="5579" y="1545"/>
                    <a:pt x="5528" y="1468"/>
                  </a:cubicBezTo>
                  <a:cubicBezTo>
                    <a:pt x="5490" y="1405"/>
                    <a:pt x="5427" y="1367"/>
                    <a:pt x="5350" y="1341"/>
                  </a:cubicBezTo>
                  <a:cubicBezTo>
                    <a:pt x="5503" y="1049"/>
                    <a:pt x="5592" y="719"/>
                    <a:pt x="5630" y="388"/>
                  </a:cubicBezTo>
                  <a:cubicBezTo>
                    <a:pt x="5643" y="312"/>
                    <a:pt x="5668" y="236"/>
                    <a:pt x="5706" y="172"/>
                  </a:cubicBezTo>
                  <a:cubicBezTo>
                    <a:pt x="5732" y="159"/>
                    <a:pt x="5744" y="121"/>
                    <a:pt x="5732" y="96"/>
                  </a:cubicBezTo>
                  <a:cubicBezTo>
                    <a:pt x="5732" y="71"/>
                    <a:pt x="5693" y="58"/>
                    <a:pt x="5668" y="58"/>
                  </a:cubicBezTo>
                  <a:cubicBezTo>
                    <a:pt x="5592" y="96"/>
                    <a:pt x="5528" y="350"/>
                    <a:pt x="5528" y="376"/>
                  </a:cubicBezTo>
                  <a:cubicBezTo>
                    <a:pt x="5490" y="706"/>
                    <a:pt x="5388" y="1024"/>
                    <a:pt x="5236" y="1329"/>
                  </a:cubicBezTo>
                  <a:cubicBezTo>
                    <a:pt x="5212" y="1325"/>
                    <a:pt x="5188" y="1324"/>
                    <a:pt x="5164" y="1324"/>
                  </a:cubicBezTo>
                  <a:cubicBezTo>
                    <a:pt x="5099" y="1324"/>
                    <a:pt x="5034" y="1335"/>
                    <a:pt x="4969" y="1354"/>
                  </a:cubicBezTo>
                  <a:cubicBezTo>
                    <a:pt x="4334" y="1506"/>
                    <a:pt x="3584" y="2040"/>
                    <a:pt x="3101" y="2536"/>
                  </a:cubicBezTo>
                  <a:cubicBezTo>
                    <a:pt x="3292" y="1938"/>
                    <a:pt x="3393" y="1329"/>
                    <a:pt x="3419" y="719"/>
                  </a:cubicBezTo>
                  <a:cubicBezTo>
                    <a:pt x="3432" y="693"/>
                    <a:pt x="3406" y="668"/>
                    <a:pt x="3381" y="655"/>
                  </a:cubicBezTo>
                  <a:cubicBezTo>
                    <a:pt x="3343" y="655"/>
                    <a:pt x="3317" y="680"/>
                    <a:pt x="3317" y="706"/>
                  </a:cubicBezTo>
                  <a:cubicBezTo>
                    <a:pt x="3254" y="1621"/>
                    <a:pt x="3152" y="2154"/>
                    <a:pt x="2936" y="2739"/>
                  </a:cubicBezTo>
                  <a:cubicBezTo>
                    <a:pt x="2923" y="2739"/>
                    <a:pt x="2923" y="2752"/>
                    <a:pt x="2936" y="2764"/>
                  </a:cubicBezTo>
                  <a:cubicBezTo>
                    <a:pt x="2911" y="2815"/>
                    <a:pt x="2885" y="2879"/>
                    <a:pt x="2860" y="2942"/>
                  </a:cubicBezTo>
                  <a:cubicBezTo>
                    <a:pt x="2860" y="2955"/>
                    <a:pt x="2860" y="2968"/>
                    <a:pt x="2860" y="2980"/>
                  </a:cubicBezTo>
                  <a:cubicBezTo>
                    <a:pt x="2784" y="3006"/>
                    <a:pt x="2707" y="3044"/>
                    <a:pt x="2631" y="3095"/>
                  </a:cubicBezTo>
                  <a:cubicBezTo>
                    <a:pt x="2212" y="3374"/>
                    <a:pt x="1831" y="3705"/>
                    <a:pt x="1500" y="4099"/>
                  </a:cubicBezTo>
                  <a:cubicBezTo>
                    <a:pt x="1678" y="3539"/>
                    <a:pt x="1742" y="2955"/>
                    <a:pt x="1691" y="2383"/>
                  </a:cubicBezTo>
                  <a:cubicBezTo>
                    <a:pt x="1665" y="2193"/>
                    <a:pt x="1615" y="1913"/>
                    <a:pt x="1411" y="1761"/>
                  </a:cubicBezTo>
                  <a:cubicBezTo>
                    <a:pt x="1360" y="1722"/>
                    <a:pt x="1297" y="1697"/>
                    <a:pt x="1233" y="1684"/>
                  </a:cubicBezTo>
                  <a:cubicBezTo>
                    <a:pt x="1513" y="1125"/>
                    <a:pt x="1856" y="592"/>
                    <a:pt x="2237" y="96"/>
                  </a:cubicBezTo>
                  <a:cubicBezTo>
                    <a:pt x="2263" y="83"/>
                    <a:pt x="2263" y="45"/>
                    <a:pt x="2237" y="20"/>
                  </a:cubicBezTo>
                  <a:cubicBezTo>
                    <a:pt x="2231" y="7"/>
                    <a:pt x="2218" y="1"/>
                    <a:pt x="2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3" name="Google Shape;28723;p82"/>
            <p:cNvSpPr/>
            <p:nvPr/>
          </p:nvSpPr>
          <p:spPr>
            <a:xfrm>
              <a:off x="3024050" y="3270100"/>
              <a:ext cx="303400" cy="315475"/>
            </a:xfrm>
            <a:custGeom>
              <a:avLst/>
              <a:gdLst/>
              <a:ahLst/>
              <a:cxnLst/>
              <a:rect l="l" t="t" r="r" b="b"/>
              <a:pathLst>
                <a:path w="12136" h="12619" extrusionOk="0">
                  <a:moveTo>
                    <a:pt x="1957" y="1"/>
                  </a:moveTo>
                  <a:lnTo>
                    <a:pt x="1957" y="1"/>
                  </a:lnTo>
                  <a:cubicBezTo>
                    <a:pt x="1843" y="458"/>
                    <a:pt x="2059" y="941"/>
                    <a:pt x="2465" y="1170"/>
                  </a:cubicBezTo>
                  <a:cubicBezTo>
                    <a:pt x="2426" y="1169"/>
                    <a:pt x="2387" y="1168"/>
                    <a:pt x="2348" y="1168"/>
                  </a:cubicBezTo>
                  <a:cubicBezTo>
                    <a:pt x="1994" y="1168"/>
                    <a:pt x="1641" y="1221"/>
                    <a:pt x="1309" y="1335"/>
                  </a:cubicBezTo>
                  <a:cubicBezTo>
                    <a:pt x="1042" y="1437"/>
                    <a:pt x="763" y="1704"/>
                    <a:pt x="826" y="1996"/>
                  </a:cubicBezTo>
                  <a:cubicBezTo>
                    <a:pt x="890" y="2301"/>
                    <a:pt x="1195" y="2390"/>
                    <a:pt x="1449" y="2453"/>
                  </a:cubicBezTo>
                  <a:cubicBezTo>
                    <a:pt x="991" y="2491"/>
                    <a:pt x="572" y="2657"/>
                    <a:pt x="229" y="2962"/>
                  </a:cubicBezTo>
                  <a:cubicBezTo>
                    <a:pt x="89" y="3063"/>
                    <a:pt x="0" y="3228"/>
                    <a:pt x="0" y="3406"/>
                  </a:cubicBezTo>
                  <a:cubicBezTo>
                    <a:pt x="13" y="3597"/>
                    <a:pt x="216" y="3724"/>
                    <a:pt x="394" y="3787"/>
                  </a:cubicBezTo>
                  <a:cubicBezTo>
                    <a:pt x="687" y="3902"/>
                    <a:pt x="979" y="3965"/>
                    <a:pt x="1284" y="3978"/>
                  </a:cubicBezTo>
                  <a:cubicBezTo>
                    <a:pt x="1284" y="4245"/>
                    <a:pt x="1589" y="4410"/>
                    <a:pt x="1843" y="4461"/>
                  </a:cubicBezTo>
                  <a:cubicBezTo>
                    <a:pt x="2186" y="4550"/>
                    <a:pt x="2542" y="4588"/>
                    <a:pt x="2910" y="4588"/>
                  </a:cubicBezTo>
                  <a:cubicBezTo>
                    <a:pt x="2427" y="4906"/>
                    <a:pt x="1957" y="5261"/>
                    <a:pt x="1640" y="5757"/>
                  </a:cubicBezTo>
                  <a:cubicBezTo>
                    <a:pt x="1525" y="5884"/>
                    <a:pt x="1474" y="6049"/>
                    <a:pt x="1487" y="6202"/>
                  </a:cubicBezTo>
                  <a:cubicBezTo>
                    <a:pt x="1525" y="6367"/>
                    <a:pt x="1652" y="6507"/>
                    <a:pt x="1805" y="6545"/>
                  </a:cubicBezTo>
                  <a:cubicBezTo>
                    <a:pt x="1894" y="6575"/>
                    <a:pt x="1983" y="6587"/>
                    <a:pt x="2075" y="6587"/>
                  </a:cubicBezTo>
                  <a:cubicBezTo>
                    <a:pt x="2140" y="6587"/>
                    <a:pt x="2206" y="6581"/>
                    <a:pt x="2275" y="6570"/>
                  </a:cubicBezTo>
                  <a:cubicBezTo>
                    <a:pt x="2745" y="6519"/>
                    <a:pt x="3215" y="6405"/>
                    <a:pt x="3660" y="6214"/>
                  </a:cubicBezTo>
                  <a:lnTo>
                    <a:pt x="3660" y="6214"/>
                  </a:lnTo>
                  <a:cubicBezTo>
                    <a:pt x="3317" y="6558"/>
                    <a:pt x="3050" y="6964"/>
                    <a:pt x="2872" y="7422"/>
                  </a:cubicBezTo>
                  <a:cubicBezTo>
                    <a:pt x="2783" y="7625"/>
                    <a:pt x="2732" y="7892"/>
                    <a:pt x="2885" y="8044"/>
                  </a:cubicBezTo>
                  <a:cubicBezTo>
                    <a:pt x="2965" y="8109"/>
                    <a:pt x="3066" y="8142"/>
                    <a:pt x="3168" y="8142"/>
                  </a:cubicBezTo>
                  <a:cubicBezTo>
                    <a:pt x="3227" y="8142"/>
                    <a:pt x="3286" y="8131"/>
                    <a:pt x="3342" y="8108"/>
                  </a:cubicBezTo>
                  <a:cubicBezTo>
                    <a:pt x="3546" y="8070"/>
                    <a:pt x="3749" y="7993"/>
                    <a:pt x="3939" y="7892"/>
                  </a:cubicBezTo>
                  <a:lnTo>
                    <a:pt x="3939" y="7892"/>
                  </a:lnTo>
                  <a:cubicBezTo>
                    <a:pt x="3812" y="8184"/>
                    <a:pt x="3736" y="8502"/>
                    <a:pt x="3736" y="8819"/>
                  </a:cubicBezTo>
                  <a:cubicBezTo>
                    <a:pt x="3723" y="8985"/>
                    <a:pt x="3774" y="9150"/>
                    <a:pt x="3876" y="9277"/>
                  </a:cubicBezTo>
                  <a:cubicBezTo>
                    <a:pt x="3960" y="9361"/>
                    <a:pt x="4083" y="9393"/>
                    <a:pt x="4214" y="9393"/>
                  </a:cubicBezTo>
                  <a:cubicBezTo>
                    <a:pt x="4381" y="9393"/>
                    <a:pt x="4561" y="9341"/>
                    <a:pt x="4689" y="9277"/>
                  </a:cubicBezTo>
                  <a:cubicBezTo>
                    <a:pt x="4956" y="9137"/>
                    <a:pt x="5210" y="8959"/>
                    <a:pt x="5452" y="8768"/>
                  </a:cubicBezTo>
                  <a:lnTo>
                    <a:pt x="5452" y="8768"/>
                  </a:lnTo>
                  <a:cubicBezTo>
                    <a:pt x="5337" y="9162"/>
                    <a:pt x="5223" y="9582"/>
                    <a:pt x="5286" y="9988"/>
                  </a:cubicBezTo>
                  <a:cubicBezTo>
                    <a:pt x="5299" y="10090"/>
                    <a:pt x="5350" y="10179"/>
                    <a:pt x="5401" y="10255"/>
                  </a:cubicBezTo>
                  <a:cubicBezTo>
                    <a:pt x="5468" y="10317"/>
                    <a:pt x="5552" y="10341"/>
                    <a:pt x="5642" y="10341"/>
                  </a:cubicBezTo>
                  <a:cubicBezTo>
                    <a:pt x="5773" y="10341"/>
                    <a:pt x="5915" y="10290"/>
                    <a:pt x="6036" y="10230"/>
                  </a:cubicBezTo>
                  <a:lnTo>
                    <a:pt x="6036" y="10230"/>
                  </a:lnTo>
                  <a:cubicBezTo>
                    <a:pt x="5909" y="10471"/>
                    <a:pt x="5820" y="10751"/>
                    <a:pt x="5807" y="11030"/>
                  </a:cubicBezTo>
                  <a:cubicBezTo>
                    <a:pt x="5807" y="11119"/>
                    <a:pt x="5820" y="11208"/>
                    <a:pt x="5871" y="11297"/>
                  </a:cubicBezTo>
                  <a:cubicBezTo>
                    <a:pt x="5927" y="11384"/>
                    <a:pt x="6016" y="11416"/>
                    <a:pt x="6113" y="11416"/>
                  </a:cubicBezTo>
                  <a:cubicBezTo>
                    <a:pt x="6215" y="11416"/>
                    <a:pt x="6326" y="11381"/>
                    <a:pt x="6417" y="11335"/>
                  </a:cubicBezTo>
                  <a:cubicBezTo>
                    <a:pt x="6671" y="11183"/>
                    <a:pt x="6900" y="10992"/>
                    <a:pt x="7065" y="10751"/>
                  </a:cubicBezTo>
                  <a:lnTo>
                    <a:pt x="7065" y="10751"/>
                  </a:lnTo>
                  <a:cubicBezTo>
                    <a:pt x="7053" y="10941"/>
                    <a:pt x="7078" y="11119"/>
                    <a:pt x="7142" y="11297"/>
                  </a:cubicBezTo>
                  <a:cubicBezTo>
                    <a:pt x="7205" y="11462"/>
                    <a:pt x="7358" y="11589"/>
                    <a:pt x="7535" y="11615"/>
                  </a:cubicBezTo>
                  <a:cubicBezTo>
                    <a:pt x="7675" y="11602"/>
                    <a:pt x="7815" y="11551"/>
                    <a:pt x="7917" y="11450"/>
                  </a:cubicBezTo>
                  <a:cubicBezTo>
                    <a:pt x="8349" y="11107"/>
                    <a:pt x="8730" y="10713"/>
                    <a:pt x="9048" y="10255"/>
                  </a:cubicBezTo>
                  <a:lnTo>
                    <a:pt x="9048" y="10255"/>
                  </a:lnTo>
                  <a:cubicBezTo>
                    <a:pt x="9086" y="10535"/>
                    <a:pt x="8971" y="10865"/>
                    <a:pt x="9149" y="11081"/>
                  </a:cubicBezTo>
                  <a:cubicBezTo>
                    <a:pt x="9234" y="11183"/>
                    <a:pt x="9358" y="11234"/>
                    <a:pt x="9488" y="11234"/>
                  </a:cubicBezTo>
                  <a:cubicBezTo>
                    <a:pt x="9553" y="11234"/>
                    <a:pt x="9619" y="11221"/>
                    <a:pt x="9683" y="11195"/>
                  </a:cubicBezTo>
                  <a:cubicBezTo>
                    <a:pt x="9861" y="11107"/>
                    <a:pt x="10013" y="10979"/>
                    <a:pt x="10140" y="10827"/>
                  </a:cubicBezTo>
                  <a:lnTo>
                    <a:pt x="10140" y="10827"/>
                  </a:lnTo>
                  <a:cubicBezTo>
                    <a:pt x="10001" y="11284"/>
                    <a:pt x="9950" y="11780"/>
                    <a:pt x="10026" y="12250"/>
                  </a:cubicBezTo>
                  <a:cubicBezTo>
                    <a:pt x="10026" y="12377"/>
                    <a:pt x="10077" y="12492"/>
                    <a:pt x="10166" y="12568"/>
                  </a:cubicBezTo>
                  <a:cubicBezTo>
                    <a:pt x="10217" y="12602"/>
                    <a:pt x="10273" y="12619"/>
                    <a:pt x="10331" y="12619"/>
                  </a:cubicBezTo>
                  <a:cubicBezTo>
                    <a:pt x="10361" y="12619"/>
                    <a:pt x="10390" y="12614"/>
                    <a:pt x="10420" y="12606"/>
                  </a:cubicBezTo>
                  <a:cubicBezTo>
                    <a:pt x="10522" y="12593"/>
                    <a:pt x="10636" y="12555"/>
                    <a:pt x="10738" y="12504"/>
                  </a:cubicBezTo>
                  <a:cubicBezTo>
                    <a:pt x="10738" y="12504"/>
                    <a:pt x="11843" y="11119"/>
                    <a:pt x="11868" y="8654"/>
                  </a:cubicBezTo>
                  <a:cubicBezTo>
                    <a:pt x="11868" y="8654"/>
                    <a:pt x="12135" y="4626"/>
                    <a:pt x="7751" y="1869"/>
                  </a:cubicBezTo>
                  <a:cubicBezTo>
                    <a:pt x="7751" y="1869"/>
                    <a:pt x="5185" y="179"/>
                    <a:pt x="1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4" name="Google Shape;28724;p82"/>
            <p:cNvSpPr/>
            <p:nvPr/>
          </p:nvSpPr>
          <p:spPr>
            <a:xfrm>
              <a:off x="3283900" y="3421750"/>
              <a:ext cx="38475" cy="88300"/>
            </a:xfrm>
            <a:custGeom>
              <a:avLst/>
              <a:gdLst/>
              <a:ahLst/>
              <a:cxnLst/>
              <a:rect l="l" t="t" r="r" b="b"/>
              <a:pathLst>
                <a:path w="1539" h="3532" extrusionOk="0">
                  <a:moveTo>
                    <a:pt x="961" y="0"/>
                  </a:moveTo>
                  <a:cubicBezTo>
                    <a:pt x="947" y="0"/>
                    <a:pt x="936" y="6"/>
                    <a:pt x="928" y="21"/>
                  </a:cubicBezTo>
                  <a:cubicBezTo>
                    <a:pt x="636" y="441"/>
                    <a:pt x="394" y="898"/>
                    <a:pt x="229" y="1381"/>
                  </a:cubicBezTo>
                  <a:cubicBezTo>
                    <a:pt x="64" y="1877"/>
                    <a:pt x="0" y="2398"/>
                    <a:pt x="51" y="2919"/>
                  </a:cubicBezTo>
                  <a:cubicBezTo>
                    <a:pt x="64" y="3122"/>
                    <a:pt x="153" y="3325"/>
                    <a:pt x="305" y="3452"/>
                  </a:cubicBezTo>
                  <a:cubicBezTo>
                    <a:pt x="358" y="3505"/>
                    <a:pt x="429" y="3532"/>
                    <a:pt x="503" y="3532"/>
                  </a:cubicBezTo>
                  <a:cubicBezTo>
                    <a:pt x="517" y="3532"/>
                    <a:pt x="532" y="3531"/>
                    <a:pt x="547" y="3528"/>
                  </a:cubicBezTo>
                  <a:cubicBezTo>
                    <a:pt x="565" y="3531"/>
                    <a:pt x="582" y="3532"/>
                    <a:pt x="600" y="3532"/>
                  </a:cubicBezTo>
                  <a:cubicBezTo>
                    <a:pt x="680" y="3532"/>
                    <a:pt x="753" y="3509"/>
                    <a:pt x="826" y="3478"/>
                  </a:cubicBezTo>
                  <a:cubicBezTo>
                    <a:pt x="979" y="3376"/>
                    <a:pt x="1106" y="3262"/>
                    <a:pt x="1220" y="3135"/>
                  </a:cubicBezTo>
                  <a:lnTo>
                    <a:pt x="1513" y="2804"/>
                  </a:lnTo>
                  <a:cubicBezTo>
                    <a:pt x="1538" y="2779"/>
                    <a:pt x="1538" y="2741"/>
                    <a:pt x="1513" y="2715"/>
                  </a:cubicBezTo>
                  <a:cubicBezTo>
                    <a:pt x="1506" y="2709"/>
                    <a:pt x="1494" y="2706"/>
                    <a:pt x="1481" y="2706"/>
                  </a:cubicBezTo>
                  <a:cubicBezTo>
                    <a:pt x="1468" y="2706"/>
                    <a:pt x="1455" y="2709"/>
                    <a:pt x="1449" y="2715"/>
                  </a:cubicBezTo>
                  <a:lnTo>
                    <a:pt x="1144" y="3046"/>
                  </a:lnTo>
                  <a:cubicBezTo>
                    <a:pt x="1042" y="3173"/>
                    <a:pt x="915" y="3287"/>
                    <a:pt x="776" y="3363"/>
                  </a:cubicBezTo>
                  <a:cubicBezTo>
                    <a:pt x="712" y="3408"/>
                    <a:pt x="639" y="3430"/>
                    <a:pt x="566" y="3430"/>
                  </a:cubicBezTo>
                  <a:cubicBezTo>
                    <a:pt x="493" y="3430"/>
                    <a:pt x="420" y="3408"/>
                    <a:pt x="356" y="3363"/>
                  </a:cubicBezTo>
                  <a:cubicBezTo>
                    <a:pt x="229" y="3249"/>
                    <a:pt x="153" y="3084"/>
                    <a:pt x="153" y="2906"/>
                  </a:cubicBezTo>
                  <a:cubicBezTo>
                    <a:pt x="102" y="2398"/>
                    <a:pt x="166" y="1889"/>
                    <a:pt x="331" y="1419"/>
                  </a:cubicBezTo>
                  <a:cubicBezTo>
                    <a:pt x="496" y="949"/>
                    <a:pt x="725" y="492"/>
                    <a:pt x="1004" y="85"/>
                  </a:cubicBezTo>
                  <a:cubicBezTo>
                    <a:pt x="1017" y="59"/>
                    <a:pt x="1017" y="21"/>
                    <a:pt x="992" y="9"/>
                  </a:cubicBezTo>
                  <a:cubicBezTo>
                    <a:pt x="981" y="3"/>
                    <a:pt x="971" y="0"/>
                    <a:pt x="9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5" name="Google Shape;28725;p82"/>
            <p:cNvSpPr/>
            <p:nvPr/>
          </p:nvSpPr>
          <p:spPr>
            <a:xfrm>
              <a:off x="3197500" y="3515550"/>
              <a:ext cx="11450" cy="28725"/>
            </a:xfrm>
            <a:custGeom>
              <a:avLst/>
              <a:gdLst/>
              <a:ahLst/>
              <a:cxnLst/>
              <a:rect l="l" t="t" r="r" b="b"/>
              <a:pathLst>
                <a:path w="458" h="1149" extrusionOk="0">
                  <a:moveTo>
                    <a:pt x="397" y="0"/>
                  </a:moveTo>
                  <a:cubicBezTo>
                    <a:pt x="376" y="0"/>
                    <a:pt x="353" y="12"/>
                    <a:pt x="343" y="31"/>
                  </a:cubicBezTo>
                  <a:cubicBezTo>
                    <a:pt x="204" y="297"/>
                    <a:pt x="115" y="602"/>
                    <a:pt x="89" y="907"/>
                  </a:cubicBezTo>
                  <a:cubicBezTo>
                    <a:pt x="76" y="958"/>
                    <a:pt x="64" y="996"/>
                    <a:pt x="38" y="1047"/>
                  </a:cubicBezTo>
                  <a:cubicBezTo>
                    <a:pt x="13" y="1060"/>
                    <a:pt x="0" y="1085"/>
                    <a:pt x="13" y="1111"/>
                  </a:cubicBezTo>
                  <a:cubicBezTo>
                    <a:pt x="13" y="1136"/>
                    <a:pt x="38" y="1149"/>
                    <a:pt x="64" y="1149"/>
                  </a:cubicBezTo>
                  <a:lnTo>
                    <a:pt x="76" y="1149"/>
                  </a:lnTo>
                  <a:cubicBezTo>
                    <a:pt x="153" y="1123"/>
                    <a:pt x="191" y="920"/>
                    <a:pt x="191" y="920"/>
                  </a:cubicBezTo>
                  <a:cubicBezTo>
                    <a:pt x="216" y="628"/>
                    <a:pt x="305" y="336"/>
                    <a:pt x="445" y="81"/>
                  </a:cubicBezTo>
                  <a:cubicBezTo>
                    <a:pt x="458" y="56"/>
                    <a:pt x="445" y="18"/>
                    <a:pt x="420" y="5"/>
                  </a:cubicBezTo>
                  <a:cubicBezTo>
                    <a:pt x="413" y="2"/>
                    <a:pt x="405" y="0"/>
                    <a:pt x="3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6" name="Google Shape;28726;p82"/>
            <p:cNvSpPr/>
            <p:nvPr/>
          </p:nvSpPr>
          <p:spPr>
            <a:xfrm>
              <a:off x="3156200" y="3470350"/>
              <a:ext cx="14625" cy="25000"/>
            </a:xfrm>
            <a:custGeom>
              <a:avLst/>
              <a:gdLst/>
              <a:ahLst/>
              <a:cxnLst/>
              <a:rect l="l" t="t" r="r" b="b"/>
              <a:pathLst>
                <a:path w="585" h="1000" extrusionOk="0">
                  <a:moveTo>
                    <a:pt x="516" y="0"/>
                  </a:moveTo>
                  <a:cubicBezTo>
                    <a:pt x="502" y="0"/>
                    <a:pt x="491" y="7"/>
                    <a:pt x="483" y="21"/>
                  </a:cubicBezTo>
                  <a:cubicBezTo>
                    <a:pt x="293" y="314"/>
                    <a:pt x="140" y="619"/>
                    <a:pt x="13" y="924"/>
                  </a:cubicBezTo>
                  <a:cubicBezTo>
                    <a:pt x="0" y="962"/>
                    <a:pt x="13" y="987"/>
                    <a:pt x="38" y="1000"/>
                  </a:cubicBezTo>
                  <a:lnTo>
                    <a:pt x="64" y="1000"/>
                  </a:lnTo>
                  <a:cubicBezTo>
                    <a:pt x="77" y="1000"/>
                    <a:pt x="102" y="987"/>
                    <a:pt x="115" y="975"/>
                  </a:cubicBezTo>
                  <a:cubicBezTo>
                    <a:pt x="229" y="657"/>
                    <a:pt x="382" y="365"/>
                    <a:pt x="559" y="85"/>
                  </a:cubicBezTo>
                  <a:cubicBezTo>
                    <a:pt x="585" y="60"/>
                    <a:pt x="572" y="34"/>
                    <a:pt x="547" y="9"/>
                  </a:cubicBezTo>
                  <a:cubicBezTo>
                    <a:pt x="536" y="4"/>
                    <a:pt x="526" y="0"/>
                    <a:pt x="516" y="0"/>
                  </a:cubicBezTo>
                  <a:close/>
                </a:path>
              </a:pathLst>
            </a:custGeom>
            <a:solidFill>
              <a:srgbClr val="FF8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7" name="Google Shape;28727;p82"/>
            <p:cNvSpPr/>
            <p:nvPr/>
          </p:nvSpPr>
          <p:spPr>
            <a:xfrm>
              <a:off x="3098375" y="3369725"/>
              <a:ext cx="69275" cy="56825"/>
            </a:xfrm>
            <a:custGeom>
              <a:avLst/>
              <a:gdLst/>
              <a:ahLst/>
              <a:cxnLst/>
              <a:rect l="l" t="t" r="r" b="b"/>
              <a:pathLst>
                <a:path w="2771" h="2273" extrusionOk="0">
                  <a:moveTo>
                    <a:pt x="2346" y="1"/>
                  </a:moveTo>
                  <a:cubicBezTo>
                    <a:pt x="2340" y="1"/>
                    <a:pt x="2333" y="2"/>
                    <a:pt x="2326" y="6"/>
                  </a:cubicBezTo>
                  <a:cubicBezTo>
                    <a:pt x="1691" y="222"/>
                    <a:pt x="890" y="565"/>
                    <a:pt x="318" y="1175"/>
                  </a:cubicBezTo>
                  <a:cubicBezTo>
                    <a:pt x="153" y="1340"/>
                    <a:pt x="39" y="1543"/>
                    <a:pt x="1" y="1772"/>
                  </a:cubicBezTo>
                  <a:cubicBezTo>
                    <a:pt x="1" y="1836"/>
                    <a:pt x="1" y="1899"/>
                    <a:pt x="26" y="1963"/>
                  </a:cubicBezTo>
                  <a:cubicBezTo>
                    <a:pt x="52" y="2001"/>
                    <a:pt x="90" y="2039"/>
                    <a:pt x="115" y="2064"/>
                  </a:cubicBezTo>
                  <a:cubicBezTo>
                    <a:pt x="304" y="2197"/>
                    <a:pt x="521" y="2272"/>
                    <a:pt x="743" y="2272"/>
                  </a:cubicBezTo>
                  <a:cubicBezTo>
                    <a:pt x="775" y="2272"/>
                    <a:pt x="807" y="2271"/>
                    <a:pt x="839" y="2268"/>
                  </a:cubicBezTo>
                  <a:lnTo>
                    <a:pt x="1043" y="2268"/>
                  </a:lnTo>
                  <a:cubicBezTo>
                    <a:pt x="1627" y="2191"/>
                    <a:pt x="2199" y="2052"/>
                    <a:pt x="2733" y="1810"/>
                  </a:cubicBezTo>
                  <a:cubicBezTo>
                    <a:pt x="2758" y="1797"/>
                    <a:pt x="2771" y="1772"/>
                    <a:pt x="2758" y="1747"/>
                  </a:cubicBezTo>
                  <a:cubicBezTo>
                    <a:pt x="2745" y="1721"/>
                    <a:pt x="2720" y="1708"/>
                    <a:pt x="2695" y="1708"/>
                  </a:cubicBezTo>
                  <a:cubicBezTo>
                    <a:pt x="2161" y="1937"/>
                    <a:pt x="1602" y="2090"/>
                    <a:pt x="1030" y="2153"/>
                  </a:cubicBezTo>
                  <a:cubicBezTo>
                    <a:pt x="960" y="2160"/>
                    <a:pt x="886" y="2165"/>
                    <a:pt x="810" y="2165"/>
                  </a:cubicBezTo>
                  <a:cubicBezTo>
                    <a:pt x="596" y="2165"/>
                    <a:pt x="366" y="2126"/>
                    <a:pt x="179" y="1975"/>
                  </a:cubicBezTo>
                  <a:cubicBezTo>
                    <a:pt x="153" y="1963"/>
                    <a:pt x="141" y="1937"/>
                    <a:pt x="128" y="1912"/>
                  </a:cubicBezTo>
                  <a:cubicBezTo>
                    <a:pt x="102" y="1874"/>
                    <a:pt x="102" y="1823"/>
                    <a:pt x="102" y="1785"/>
                  </a:cubicBezTo>
                  <a:cubicBezTo>
                    <a:pt x="141" y="1581"/>
                    <a:pt x="242" y="1391"/>
                    <a:pt x="395" y="1251"/>
                  </a:cubicBezTo>
                  <a:cubicBezTo>
                    <a:pt x="954" y="654"/>
                    <a:pt x="1691" y="336"/>
                    <a:pt x="2351" y="107"/>
                  </a:cubicBezTo>
                  <a:cubicBezTo>
                    <a:pt x="2377" y="95"/>
                    <a:pt x="2390" y="57"/>
                    <a:pt x="2390" y="31"/>
                  </a:cubicBezTo>
                  <a:cubicBezTo>
                    <a:pt x="2380" y="13"/>
                    <a:pt x="2364" y="1"/>
                    <a:pt x="23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8" name="Google Shape;28728;p82"/>
            <p:cNvSpPr/>
            <p:nvPr/>
          </p:nvSpPr>
          <p:spPr>
            <a:xfrm>
              <a:off x="3199400" y="3430825"/>
              <a:ext cx="59425" cy="87100"/>
            </a:xfrm>
            <a:custGeom>
              <a:avLst/>
              <a:gdLst/>
              <a:ahLst/>
              <a:cxnLst/>
              <a:rect l="l" t="t" r="r" b="b"/>
              <a:pathLst>
                <a:path w="2377" h="3484" extrusionOk="0">
                  <a:moveTo>
                    <a:pt x="1837" y="0"/>
                  </a:moveTo>
                  <a:cubicBezTo>
                    <a:pt x="1826" y="0"/>
                    <a:pt x="1815" y="4"/>
                    <a:pt x="1805" y="14"/>
                  </a:cubicBezTo>
                  <a:cubicBezTo>
                    <a:pt x="1055" y="649"/>
                    <a:pt x="471" y="1463"/>
                    <a:pt x="140" y="2390"/>
                  </a:cubicBezTo>
                  <a:cubicBezTo>
                    <a:pt x="39" y="2632"/>
                    <a:pt x="0" y="2886"/>
                    <a:pt x="13" y="3140"/>
                  </a:cubicBezTo>
                  <a:cubicBezTo>
                    <a:pt x="26" y="3216"/>
                    <a:pt x="51" y="3292"/>
                    <a:pt x="89" y="3356"/>
                  </a:cubicBezTo>
                  <a:cubicBezTo>
                    <a:pt x="166" y="3445"/>
                    <a:pt x="280" y="3483"/>
                    <a:pt x="382" y="3483"/>
                  </a:cubicBezTo>
                  <a:cubicBezTo>
                    <a:pt x="458" y="3483"/>
                    <a:pt x="521" y="3470"/>
                    <a:pt x="585" y="3458"/>
                  </a:cubicBezTo>
                  <a:cubicBezTo>
                    <a:pt x="1208" y="3305"/>
                    <a:pt x="1970" y="2733"/>
                    <a:pt x="2351" y="2263"/>
                  </a:cubicBezTo>
                  <a:cubicBezTo>
                    <a:pt x="2377" y="2238"/>
                    <a:pt x="2377" y="2212"/>
                    <a:pt x="2351" y="2187"/>
                  </a:cubicBezTo>
                  <a:cubicBezTo>
                    <a:pt x="2345" y="2174"/>
                    <a:pt x="2332" y="2168"/>
                    <a:pt x="2318" y="2168"/>
                  </a:cubicBezTo>
                  <a:cubicBezTo>
                    <a:pt x="2304" y="2168"/>
                    <a:pt x="2288" y="2174"/>
                    <a:pt x="2275" y="2187"/>
                  </a:cubicBezTo>
                  <a:cubicBezTo>
                    <a:pt x="1907" y="2644"/>
                    <a:pt x="1170" y="3191"/>
                    <a:pt x="572" y="3343"/>
                  </a:cubicBezTo>
                  <a:cubicBezTo>
                    <a:pt x="512" y="3360"/>
                    <a:pt x="445" y="3371"/>
                    <a:pt x="383" y="3371"/>
                  </a:cubicBezTo>
                  <a:cubicBezTo>
                    <a:pt x="299" y="3371"/>
                    <a:pt x="222" y="3351"/>
                    <a:pt x="178" y="3292"/>
                  </a:cubicBezTo>
                  <a:cubicBezTo>
                    <a:pt x="140" y="3242"/>
                    <a:pt x="115" y="3178"/>
                    <a:pt x="115" y="3115"/>
                  </a:cubicBezTo>
                  <a:cubicBezTo>
                    <a:pt x="102" y="2886"/>
                    <a:pt x="140" y="2644"/>
                    <a:pt x="242" y="2441"/>
                  </a:cubicBezTo>
                  <a:cubicBezTo>
                    <a:pt x="560" y="1526"/>
                    <a:pt x="1131" y="713"/>
                    <a:pt x="1881" y="103"/>
                  </a:cubicBezTo>
                  <a:cubicBezTo>
                    <a:pt x="1894" y="78"/>
                    <a:pt x="1907" y="52"/>
                    <a:pt x="1881" y="27"/>
                  </a:cubicBezTo>
                  <a:cubicBezTo>
                    <a:pt x="1873" y="11"/>
                    <a:pt x="1856" y="0"/>
                    <a:pt x="18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9" name="Google Shape;28729;p82"/>
            <p:cNvSpPr/>
            <p:nvPr/>
          </p:nvSpPr>
          <p:spPr>
            <a:xfrm>
              <a:off x="3140325" y="3413975"/>
              <a:ext cx="64825" cy="61050"/>
            </a:xfrm>
            <a:custGeom>
              <a:avLst/>
              <a:gdLst/>
              <a:ahLst/>
              <a:cxnLst/>
              <a:rect l="l" t="t" r="r" b="b"/>
              <a:pathLst>
                <a:path w="2593" h="2442" extrusionOk="0">
                  <a:moveTo>
                    <a:pt x="1367" y="1"/>
                  </a:moveTo>
                  <a:cubicBezTo>
                    <a:pt x="1356" y="1"/>
                    <a:pt x="1344" y="5"/>
                    <a:pt x="1334" y="15"/>
                  </a:cubicBezTo>
                  <a:cubicBezTo>
                    <a:pt x="915" y="345"/>
                    <a:pt x="559" y="752"/>
                    <a:pt x="267" y="1196"/>
                  </a:cubicBezTo>
                  <a:cubicBezTo>
                    <a:pt x="153" y="1362"/>
                    <a:pt x="76" y="1540"/>
                    <a:pt x="38" y="1730"/>
                  </a:cubicBezTo>
                  <a:cubicBezTo>
                    <a:pt x="0" y="1933"/>
                    <a:pt x="64" y="2149"/>
                    <a:pt x="203" y="2302"/>
                  </a:cubicBezTo>
                  <a:cubicBezTo>
                    <a:pt x="330" y="2404"/>
                    <a:pt x="470" y="2442"/>
                    <a:pt x="623" y="2442"/>
                  </a:cubicBezTo>
                  <a:lnTo>
                    <a:pt x="737" y="2429"/>
                  </a:lnTo>
                  <a:cubicBezTo>
                    <a:pt x="1283" y="2391"/>
                    <a:pt x="1893" y="2073"/>
                    <a:pt x="2567" y="1476"/>
                  </a:cubicBezTo>
                  <a:cubicBezTo>
                    <a:pt x="2592" y="1463"/>
                    <a:pt x="2592" y="1425"/>
                    <a:pt x="2567" y="1400"/>
                  </a:cubicBezTo>
                  <a:cubicBezTo>
                    <a:pt x="2560" y="1387"/>
                    <a:pt x="2548" y="1381"/>
                    <a:pt x="2533" y="1381"/>
                  </a:cubicBezTo>
                  <a:cubicBezTo>
                    <a:pt x="2519" y="1381"/>
                    <a:pt x="2503" y="1387"/>
                    <a:pt x="2491" y="1400"/>
                  </a:cubicBezTo>
                  <a:cubicBezTo>
                    <a:pt x="1830" y="1972"/>
                    <a:pt x="1245" y="2276"/>
                    <a:pt x="724" y="2327"/>
                  </a:cubicBezTo>
                  <a:cubicBezTo>
                    <a:pt x="691" y="2332"/>
                    <a:pt x="659" y="2335"/>
                    <a:pt x="627" y="2335"/>
                  </a:cubicBezTo>
                  <a:cubicBezTo>
                    <a:pt x="499" y="2335"/>
                    <a:pt x="381" y="2294"/>
                    <a:pt x="280" y="2213"/>
                  </a:cubicBezTo>
                  <a:cubicBezTo>
                    <a:pt x="153" y="2099"/>
                    <a:pt x="102" y="1921"/>
                    <a:pt x="140" y="1756"/>
                  </a:cubicBezTo>
                  <a:cubicBezTo>
                    <a:pt x="178" y="1578"/>
                    <a:pt x="241" y="1412"/>
                    <a:pt x="356" y="1260"/>
                  </a:cubicBezTo>
                  <a:cubicBezTo>
                    <a:pt x="635" y="828"/>
                    <a:pt x="991" y="434"/>
                    <a:pt x="1398" y="104"/>
                  </a:cubicBezTo>
                  <a:cubicBezTo>
                    <a:pt x="1423" y="78"/>
                    <a:pt x="1423" y="53"/>
                    <a:pt x="1410" y="27"/>
                  </a:cubicBezTo>
                  <a:cubicBezTo>
                    <a:pt x="1403" y="12"/>
                    <a:pt x="1385" y="1"/>
                    <a:pt x="13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0" name="Google Shape;28730;p82"/>
            <p:cNvSpPr/>
            <p:nvPr/>
          </p:nvSpPr>
          <p:spPr>
            <a:xfrm>
              <a:off x="3199725" y="3390350"/>
              <a:ext cx="45750" cy="60850"/>
            </a:xfrm>
            <a:custGeom>
              <a:avLst/>
              <a:gdLst/>
              <a:ahLst/>
              <a:cxnLst/>
              <a:rect l="l" t="t" r="r" b="b"/>
              <a:pathLst>
                <a:path w="1830" h="2434" extrusionOk="0">
                  <a:moveTo>
                    <a:pt x="1576" y="0"/>
                  </a:moveTo>
                  <a:cubicBezTo>
                    <a:pt x="1563" y="0"/>
                    <a:pt x="1550" y="7"/>
                    <a:pt x="1538" y="19"/>
                  </a:cubicBezTo>
                  <a:cubicBezTo>
                    <a:pt x="1106" y="426"/>
                    <a:pt x="699" y="883"/>
                    <a:pt x="343" y="1366"/>
                  </a:cubicBezTo>
                  <a:cubicBezTo>
                    <a:pt x="216" y="1531"/>
                    <a:pt x="115" y="1735"/>
                    <a:pt x="51" y="1951"/>
                  </a:cubicBezTo>
                  <a:cubicBezTo>
                    <a:pt x="0" y="2103"/>
                    <a:pt x="51" y="2268"/>
                    <a:pt x="165" y="2383"/>
                  </a:cubicBezTo>
                  <a:cubicBezTo>
                    <a:pt x="229" y="2421"/>
                    <a:pt x="292" y="2434"/>
                    <a:pt x="356" y="2434"/>
                  </a:cubicBezTo>
                  <a:cubicBezTo>
                    <a:pt x="394" y="2434"/>
                    <a:pt x="432" y="2421"/>
                    <a:pt x="458" y="2408"/>
                  </a:cubicBezTo>
                  <a:cubicBezTo>
                    <a:pt x="801" y="2370"/>
                    <a:pt x="1538" y="1989"/>
                    <a:pt x="1805" y="1748"/>
                  </a:cubicBezTo>
                  <a:cubicBezTo>
                    <a:pt x="1830" y="1735"/>
                    <a:pt x="1830" y="1697"/>
                    <a:pt x="1817" y="1671"/>
                  </a:cubicBezTo>
                  <a:cubicBezTo>
                    <a:pt x="1805" y="1665"/>
                    <a:pt x="1792" y="1662"/>
                    <a:pt x="1779" y="1662"/>
                  </a:cubicBezTo>
                  <a:cubicBezTo>
                    <a:pt x="1766" y="1662"/>
                    <a:pt x="1754" y="1665"/>
                    <a:pt x="1741" y="1671"/>
                  </a:cubicBezTo>
                  <a:cubicBezTo>
                    <a:pt x="1487" y="1900"/>
                    <a:pt x="763" y="2268"/>
                    <a:pt x="445" y="2307"/>
                  </a:cubicBezTo>
                  <a:cubicBezTo>
                    <a:pt x="418" y="2316"/>
                    <a:pt x="391" y="2320"/>
                    <a:pt x="364" y="2320"/>
                  </a:cubicBezTo>
                  <a:cubicBezTo>
                    <a:pt x="316" y="2320"/>
                    <a:pt x="270" y="2306"/>
                    <a:pt x="229" y="2281"/>
                  </a:cubicBezTo>
                  <a:cubicBezTo>
                    <a:pt x="153" y="2192"/>
                    <a:pt x="127" y="2078"/>
                    <a:pt x="153" y="1964"/>
                  </a:cubicBezTo>
                  <a:cubicBezTo>
                    <a:pt x="216" y="1773"/>
                    <a:pt x="305" y="1582"/>
                    <a:pt x="432" y="1430"/>
                  </a:cubicBezTo>
                  <a:cubicBezTo>
                    <a:pt x="788" y="947"/>
                    <a:pt x="1182" y="502"/>
                    <a:pt x="1614" y="96"/>
                  </a:cubicBezTo>
                  <a:cubicBezTo>
                    <a:pt x="1639" y="70"/>
                    <a:pt x="1639" y="45"/>
                    <a:pt x="1614" y="19"/>
                  </a:cubicBezTo>
                  <a:cubicBezTo>
                    <a:pt x="1601" y="7"/>
                    <a:pt x="1589" y="0"/>
                    <a:pt x="15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1" name="Google Shape;28731;p82"/>
            <p:cNvSpPr/>
            <p:nvPr/>
          </p:nvSpPr>
          <p:spPr>
            <a:xfrm>
              <a:off x="3274050" y="3508650"/>
              <a:ext cx="24175" cy="37225"/>
            </a:xfrm>
            <a:custGeom>
              <a:avLst/>
              <a:gdLst/>
              <a:ahLst/>
              <a:cxnLst/>
              <a:rect l="l" t="t" r="r" b="b"/>
              <a:pathLst>
                <a:path w="967" h="1489" extrusionOk="0">
                  <a:moveTo>
                    <a:pt x="896" y="0"/>
                  </a:moveTo>
                  <a:cubicBezTo>
                    <a:pt x="877" y="0"/>
                    <a:pt x="860" y="11"/>
                    <a:pt x="852" y="27"/>
                  </a:cubicBezTo>
                  <a:cubicBezTo>
                    <a:pt x="623" y="510"/>
                    <a:pt x="344" y="967"/>
                    <a:pt x="13" y="1399"/>
                  </a:cubicBezTo>
                  <a:cubicBezTo>
                    <a:pt x="1" y="1412"/>
                    <a:pt x="1" y="1450"/>
                    <a:pt x="13" y="1476"/>
                  </a:cubicBezTo>
                  <a:cubicBezTo>
                    <a:pt x="26" y="1476"/>
                    <a:pt x="39" y="1488"/>
                    <a:pt x="51" y="1488"/>
                  </a:cubicBezTo>
                  <a:cubicBezTo>
                    <a:pt x="64" y="1488"/>
                    <a:pt x="90" y="1476"/>
                    <a:pt x="102" y="1463"/>
                  </a:cubicBezTo>
                  <a:cubicBezTo>
                    <a:pt x="433" y="1031"/>
                    <a:pt x="712" y="573"/>
                    <a:pt x="954" y="78"/>
                  </a:cubicBezTo>
                  <a:cubicBezTo>
                    <a:pt x="966" y="52"/>
                    <a:pt x="954" y="27"/>
                    <a:pt x="928" y="14"/>
                  </a:cubicBezTo>
                  <a:cubicBezTo>
                    <a:pt x="918" y="5"/>
                    <a:pt x="907"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2" name="Google Shape;28732;p82"/>
            <p:cNvSpPr/>
            <p:nvPr/>
          </p:nvSpPr>
          <p:spPr>
            <a:xfrm>
              <a:off x="3243875" y="3386525"/>
              <a:ext cx="49900" cy="96450"/>
            </a:xfrm>
            <a:custGeom>
              <a:avLst/>
              <a:gdLst/>
              <a:ahLst/>
              <a:cxnLst/>
              <a:rect l="l" t="t" r="r" b="b"/>
              <a:pathLst>
                <a:path w="1996" h="3858" extrusionOk="0">
                  <a:moveTo>
                    <a:pt x="1767" y="1"/>
                  </a:moveTo>
                  <a:cubicBezTo>
                    <a:pt x="1754" y="1"/>
                    <a:pt x="1741" y="7"/>
                    <a:pt x="1729" y="20"/>
                  </a:cubicBezTo>
                  <a:cubicBezTo>
                    <a:pt x="1271" y="465"/>
                    <a:pt x="877" y="973"/>
                    <a:pt x="560" y="1519"/>
                  </a:cubicBezTo>
                  <a:cubicBezTo>
                    <a:pt x="166" y="2193"/>
                    <a:pt x="0" y="2777"/>
                    <a:pt x="64" y="3324"/>
                  </a:cubicBezTo>
                  <a:cubicBezTo>
                    <a:pt x="77" y="3476"/>
                    <a:pt x="128" y="3743"/>
                    <a:pt x="344" y="3832"/>
                  </a:cubicBezTo>
                  <a:cubicBezTo>
                    <a:pt x="382" y="3845"/>
                    <a:pt x="432" y="3857"/>
                    <a:pt x="471" y="3857"/>
                  </a:cubicBezTo>
                  <a:cubicBezTo>
                    <a:pt x="610" y="3845"/>
                    <a:pt x="750" y="3794"/>
                    <a:pt x="852" y="3705"/>
                  </a:cubicBezTo>
                  <a:cubicBezTo>
                    <a:pt x="1284" y="3425"/>
                    <a:pt x="1665" y="3082"/>
                    <a:pt x="1983" y="2663"/>
                  </a:cubicBezTo>
                  <a:cubicBezTo>
                    <a:pt x="1995" y="2650"/>
                    <a:pt x="1995" y="2612"/>
                    <a:pt x="1970" y="2587"/>
                  </a:cubicBezTo>
                  <a:cubicBezTo>
                    <a:pt x="1959" y="2581"/>
                    <a:pt x="1949" y="2578"/>
                    <a:pt x="1938" y="2578"/>
                  </a:cubicBezTo>
                  <a:cubicBezTo>
                    <a:pt x="1924" y="2578"/>
                    <a:pt x="1909" y="2584"/>
                    <a:pt x="1894" y="2599"/>
                  </a:cubicBezTo>
                  <a:cubicBezTo>
                    <a:pt x="1589" y="2993"/>
                    <a:pt x="1220" y="3336"/>
                    <a:pt x="801" y="3616"/>
                  </a:cubicBezTo>
                  <a:cubicBezTo>
                    <a:pt x="709" y="3697"/>
                    <a:pt x="594" y="3738"/>
                    <a:pt x="479" y="3738"/>
                  </a:cubicBezTo>
                  <a:cubicBezTo>
                    <a:pt x="451" y="3738"/>
                    <a:pt x="422" y="3735"/>
                    <a:pt x="394" y="3730"/>
                  </a:cubicBezTo>
                  <a:cubicBezTo>
                    <a:pt x="229" y="3654"/>
                    <a:pt x="178" y="3438"/>
                    <a:pt x="166" y="3298"/>
                  </a:cubicBezTo>
                  <a:cubicBezTo>
                    <a:pt x="115" y="2790"/>
                    <a:pt x="267" y="2218"/>
                    <a:pt x="648" y="1570"/>
                  </a:cubicBezTo>
                  <a:cubicBezTo>
                    <a:pt x="953" y="1024"/>
                    <a:pt x="1347" y="528"/>
                    <a:pt x="1805" y="96"/>
                  </a:cubicBezTo>
                  <a:cubicBezTo>
                    <a:pt x="1818" y="71"/>
                    <a:pt x="1818" y="45"/>
                    <a:pt x="1805" y="20"/>
                  </a:cubicBezTo>
                  <a:cubicBezTo>
                    <a:pt x="1792" y="7"/>
                    <a:pt x="1779" y="1"/>
                    <a:pt x="17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3" name="Google Shape;28733;p82"/>
            <p:cNvSpPr/>
            <p:nvPr/>
          </p:nvSpPr>
          <p:spPr>
            <a:xfrm>
              <a:off x="3160650" y="3373450"/>
              <a:ext cx="68625" cy="43450"/>
            </a:xfrm>
            <a:custGeom>
              <a:avLst/>
              <a:gdLst/>
              <a:ahLst/>
              <a:cxnLst/>
              <a:rect l="l" t="t" r="r" b="b"/>
              <a:pathLst>
                <a:path w="2745" h="1738" extrusionOk="0">
                  <a:moveTo>
                    <a:pt x="1055" y="1"/>
                  </a:moveTo>
                  <a:cubicBezTo>
                    <a:pt x="1044" y="1"/>
                    <a:pt x="1035" y="4"/>
                    <a:pt x="1030" y="9"/>
                  </a:cubicBezTo>
                  <a:cubicBezTo>
                    <a:pt x="648" y="263"/>
                    <a:pt x="331" y="492"/>
                    <a:pt x="102" y="937"/>
                  </a:cubicBezTo>
                  <a:cubicBezTo>
                    <a:pt x="38" y="1051"/>
                    <a:pt x="13" y="1166"/>
                    <a:pt x="0" y="1280"/>
                  </a:cubicBezTo>
                  <a:cubicBezTo>
                    <a:pt x="0" y="1420"/>
                    <a:pt x="51" y="1547"/>
                    <a:pt x="140" y="1636"/>
                  </a:cubicBezTo>
                  <a:cubicBezTo>
                    <a:pt x="242" y="1699"/>
                    <a:pt x="356" y="1737"/>
                    <a:pt x="470" y="1737"/>
                  </a:cubicBezTo>
                  <a:lnTo>
                    <a:pt x="648" y="1737"/>
                  </a:lnTo>
                  <a:cubicBezTo>
                    <a:pt x="1373" y="1725"/>
                    <a:pt x="2071" y="1547"/>
                    <a:pt x="2720" y="1216"/>
                  </a:cubicBezTo>
                  <a:cubicBezTo>
                    <a:pt x="2745" y="1204"/>
                    <a:pt x="2745" y="1178"/>
                    <a:pt x="2732" y="1153"/>
                  </a:cubicBezTo>
                  <a:cubicBezTo>
                    <a:pt x="2724" y="1129"/>
                    <a:pt x="2711" y="1120"/>
                    <a:pt x="2696" y="1120"/>
                  </a:cubicBezTo>
                  <a:cubicBezTo>
                    <a:pt x="2687" y="1120"/>
                    <a:pt x="2678" y="1123"/>
                    <a:pt x="2669" y="1127"/>
                  </a:cubicBezTo>
                  <a:cubicBezTo>
                    <a:pt x="2019" y="1458"/>
                    <a:pt x="1287" y="1624"/>
                    <a:pt x="552" y="1624"/>
                  </a:cubicBezTo>
                  <a:cubicBezTo>
                    <a:pt x="525" y="1624"/>
                    <a:pt x="498" y="1623"/>
                    <a:pt x="470" y="1623"/>
                  </a:cubicBezTo>
                  <a:cubicBezTo>
                    <a:pt x="381" y="1623"/>
                    <a:pt x="280" y="1598"/>
                    <a:pt x="204" y="1547"/>
                  </a:cubicBezTo>
                  <a:cubicBezTo>
                    <a:pt x="140" y="1483"/>
                    <a:pt x="102" y="1382"/>
                    <a:pt x="102" y="1293"/>
                  </a:cubicBezTo>
                  <a:cubicBezTo>
                    <a:pt x="115" y="1178"/>
                    <a:pt x="140" y="1089"/>
                    <a:pt x="191" y="988"/>
                  </a:cubicBezTo>
                  <a:cubicBezTo>
                    <a:pt x="407" y="568"/>
                    <a:pt x="725" y="352"/>
                    <a:pt x="1080" y="98"/>
                  </a:cubicBezTo>
                  <a:cubicBezTo>
                    <a:pt x="1106" y="85"/>
                    <a:pt x="1106" y="47"/>
                    <a:pt x="1093" y="22"/>
                  </a:cubicBezTo>
                  <a:cubicBezTo>
                    <a:pt x="1086" y="7"/>
                    <a:pt x="1069" y="1"/>
                    <a:pt x="1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4" name="Google Shape;28734;p82"/>
            <p:cNvSpPr/>
            <p:nvPr/>
          </p:nvSpPr>
          <p:spPr>
            <a:xfrm>
              <a:off x="3117450" y="3442450"/>
              <a:ext cx="32425" cy="29075"/>
            </a:xfrm>
            <a:custGeom>
              <a:avLst/>
              <a:gdLst/>
              <a:ahLst/>
              <a:cxnLst/>
              <a:rect l="l" t="t" r="r" b="b"/>
              <a:pathLst>
                <a:path w="1297" h="1163" extrusionOk="0">
                  <a:moveTo>
                    <a:pt x="1245" y="0"/>
                  </a:moveTo>
                  <a:cubicBezTo>
                    <a:pt x="1233" y="0"/>
                    <a:pt x="1220" y="7"/>
                    <a:pt x="1207" y="19"/>
                  </a:cubicBezTo>
                  <a:lnTo>
                    <a:pt x="966" y="273"/>
                  </a:lnTo>
                  <a:cubicBezTo>
                    <a:pt x="813" y="451"/>
                    <a:pt x="648" y="617"/>
                    <a:pt x="458" y="756"/>
                  </a:cubicBezTo>
                  <a:lnTo>
                    <a:pt x="381" y="820"/>
                  </a:lnTo>
                  <a:cubicBezTo>
                    <a:pt x="267" y="909"/>
                    <a:pt x="153" y="985"/>
                    <a:pt x="26" y="1061"/>
                  </a:cubicBezTo>
                  <a:cubicBezTo>
                    <a:pt x="0" y="1074"/>
                    <a:pt x="0" y="1112"/>
                    <a:pt x="13" y="1137"/>
                  </a:cubicBezTo>
                  <a:cubicBezTo>
                    <a:pt x="13" y="1150"/>
                    <a:pt x="38" y="1163"/>
                    <a:pt x="51" y="1163"/>
                  </a:cubicBezTo>
                  <a:lnTo>
                    <a:pt x="76" y="1163"/>
                  </a:lnTo>
                  <a:cubicBezTo>
                    <a:pt x="203" y="1087"/>
                    <a:pt x="318" y="998"/>
                    <a:pt x="432" y="909"/>
                  </a:cubicBezTo>
                  <a:lnTo>
                    <a:pt x="521" y="845"/>
                  </a:lnTo>
                  <a:cubicBezTo>
                    <a:pt x="712" y="705"/>
                    <a:pt x="877" y="528"/>
                    <a:pt x="1042" y="350"/>
                  </a:cubicBezTo>
                  <a:lnTo>
                    <a:pt x="1284" y="96"/>
                  </a:lnTo>
                  <a:cubicBezTo>
                    <a:pt x="1296" y="70"/>
                    <a:pt x="1296" y="45"/>
                    <a:pt x="1284" y="19"/>
                  </a:cubicBezTo>
                  <a:cubicBezTo>
                    <a:pt x="1271" y="7"/>
                    <a:pt x="1258" y="0"/>
                    <a:pt x="1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5" name="Google Shape;28735;p82"/>
            <p:cNvSpPr/>
            <p:nvPr/>
          </p:nvSpPr>
          <p:spPr>
            <a:xfrm>
              <a:off x="3090125" y="3378425"/>
              <a:ext cx="46075" cy="8600"/>
            </a:xfrm>
            <a:custGeom>
              <a:avLst/>
              <a:gdLst/>
              <a:ahLst/>
              <a:cxnLst/>
              <a:rect l="l" t="t" r="r" b="b"/>
              <a:pathLst>
                <a:path w="1843" h="344" extrusionOk="0">
                  <a:moveTo>
                    <a:pt x="1779" y="1"/>
                  </a:moveTo>
                  <a:cubicBezTo>
                    <a:pt x="1208" y="141"/>
                    <a:pt x="636" y="217"/>
                    <a:pt x="51" y="230"/>
                  </a:cubicBezTo>
                  <a:cubicBezTo>
                    <a:pt x="13" y="230"/>
                    <a:pt x="0" y="255"/>
                    <a:pt x="0" y="280"/>
                  </a:cubicBezTo>
                  <a:cubicBezTo>
                    <a:pt x="0" y="319"/>
                    <a:pt x="13" y="331"/>
                    <a:pt x="51" y="344"/>
                  </a:cubicBezTo>
                  <a:cubicBezTo>
                    <a:pt x="636" y="319"/>
                    <a:pt x="1233" y="242"/>
                    <a:pt x="1805" y="115"/>
                  </a:cubicBezTo>
                  <a:cubicBezTo>
                    <a:pt x="1830" y="102"/>
                    <a:pt x="1843" y="77"/>
                    <a:pt x="1843" y="39"/>
                  </a:cubicBezTo>
                  <a:cubicBezTo>
                    <a:pt x="1830" y="14"/>
                    <a:pt x="1805" y="1"/>
                    <a:pt x="17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6" name="Google Shape;28736;p82"/>
            <p:cNvSpPr/>
            <p:nvPr/>
          </p:nvSpPr>
          <p:spPr>
            <a:xfrm>
              <a:off x="3053275" y="3340550"/>
              <a:ext cx="48950" cy="32500"/>
            </a:xfrm>
            <a:custGeom>
              <a:avLst/>
              <a:gdLst/>
              <a:ahLst/>
              <a:cxnLst/>
              <a:rect l="l" t="t" r="r" b="b"/>
              <a:pathLst>
                <a:path w="1958" h="1300" extrusionOk="0">
                  <a:moveTo>
                    <a:pt x="1909" y="0"/>
                  </a:moveTo>
                  <a:cubicBezTo>
                    <a:pt x="1903" y="0"/>
                    <a:pt x="1898" y="1"/>
                    <a:pt x="1894" y="4"/>
                  </a:cubicBezTo>
                  <a:cubicBezTo>
                    <a:pt x="1589" y="42"/>
                    <a:pt x="1284" y="131"/>
                    <a:pt x="992" y="245"/>
                  </a:cubicBezTo>
                  <a:cubicBezTo>
                    <a:pt x="763" y="334"/>
                    <a:pt x="547" y="474"/>
                    <a:pt x="369" y="626"/>
                  </a:cubicBezTo>
                  <a:cubicBezTo>
                    <a:pt x="204" y="779"/>
                    <a:pt x="0" y="995"/>
                    <a:pt x="0" y="1249"/>
                  </a:cubicBezTo>
                  <a:cubicBezTo>
                    <a:pt x="0" y="1274"/>
                    <a:pt x="26" y="1300"/>
                    <a:pt x="51" y="1300"/>
                  </a:cubicBezTo>
                  <a:cubicBezTo>
                    <a:pt x="89" y="1300"/>
                    <a:pt x="115" y="1287"/>
                    <a:pt x="115" y="1249"/>
                  </a:cubicBezTo>
                  <a:cubicBezTo>
                    <a:pt x="115" y="1033"/>
                    <a:pt x="318" y="817"/>
                    <a:pt x="432" y="715"/>
                  </a:cubicBezTo>
                  <a:cubicBezTo>
                    <a:pt x="610" y="563"/>
                    <a:pt x="814" y="436"/>
                    <a:pt x="1030" y="347"/>
                  </a:cubicBezTo>
                  <a:cubicBezTo>
                    <a:pt x="1309" y="232"/>
                    <a:pt x="1614" y="156"/>
                    <a:pt x="1919" y="105"/>
                  </a:cubicBezTo>
                  <a:cubicBezTo>
                    <a:pt x="1945" y="105"/>
                    <a:pt x="1957" y="67"/>
                    <a:pt x="1957" y="42"/>
                  </a:cubicBezTo>
                  <a:cubicBezTo>
                    <a:pt x="1957" y="21"/>
                    <a:pt x="1932" y="0"/>
                    <a:pt x="19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7" name="Google Shape;28737;p82"/>
            <p:cNvSpPr/>
            <p:nvPr/>
          </p:nvSpPr>
          <p:spPr>
            <a:xfrm>
              <a:off x="3217825" y="3332350"/>
              <a:ext cx="57200" cy="46225"/>
            </a:xfrm>
            <a:custGeom>
              <a:avLst/>
              <a:gdLst/>
              <a:ahLst/>
              <a:cxnLst/>
              <a:rect l="l" t="t" r="r" b="b"/>
              <a:pathLst>
                <a:path w="2288" h="1849" extrusionOk="0">
                  <a:moveTo>
                    <a:pt x="906" y="0"/>
                  </a:moveTo>
                  <a:cubicBezTo>
                    <a:pt x="897" y="0"/>
                    <a:pt x="887" y="4"/>
                    <a:pt x="877" y="14"/>
                  </a:cubicBezTo>
                  <a:cubicBezTo>
                    <a:pt x="699" y="128"/>
                    <a:pt x="521" y="268"/>
                    <a:pt x="369" y="433"/>
                  </a:cubicBezTo>
                  <a:cubicBezTo>
                    <a:pt x="255" y="548"/>
                    <a:pt x="166" y="688"/>
                    <a:pt x="89" y="840"/>
                  </a:cubicBezTo>
                  <a:cubicBezTo>
                    <a:pt x="13" y="992"/>
                    <a:pt x="0" y="1170"/>
                    <a:pt x="39" y="1348"/>
                  </a:cubicBezTo>
                  <a:cubicBezTo>
                    <a:pt x="128" y="1590"/>
                    <a:pt x="331" y="1768"/>
                    <a:pt x="585" y="1818"/>
                  </a:cubicBezTo>
                  <a:cubicBezTo>
                    <a:pt x="650" y="1837"/>
                    <a:pt x="708" y="1849"/>
                    <a:pt x="770" y="1849"/>
                  </a:cubicBezTo>
                  <a:cubicBezTo>
                    <a:pt x="792" y="1849"/>
                    <a:pt x="815" y="1847"/>
                    <a:pt x="839" y="1844"/>
                  </a:cubicBezTo>
                  <a:cubicBezTo>
                    <a:pt x="992" y="1844"/>
                    <a:pt x="1144" y="1831"/>
                    <a:pt x="1297" y="1806"/>
                  </a:cubicBezTo>
                  <a:cubicBezTo>
                    <a:pt x="1640" y="1755"/>
                    <a:pt x="1970" y="1628"/>
                    <a:pt x="2262" y="1450"/>
                  </a:cubicBezTo>
                  <a:cubicBezTo>
                    <a:pt x="2288" y="1425"/>
                    <a:pt x="2288" y="1399"/>
                    <a:pt x="2275" y="1374"/>
                  </a:cubicBezTo>
                  <a:cubicBezTo>
                    <a:pt x="2267" y="1358"/>
                    <a:pt x="2250" y="1347"/>
                    <a:pt x="2231" y="1347"/>
                  </a:cubicBezTo>
                  <a:cubicBezTo>
                    <a:pt x="2220" y="1347"/>
                    <a:pt x="2208" y="1351"/>
                    <a:pt x="2199" y="1361"/>
                  </a:cubicBezTo>
                  <a:cubicBezTo>
                    <a:pt x="1919" y="1539"/>
                    <a:pt x="1602" y="1653"/>
                    <a:pt x="1271" y="1691"/>
                  </a:cubicBezTo>
                  <a:cubicBezTo>
                    <a:pt x="1140" y="1722"/>
                    <a:pt x="1010" y="1739"/>
                    <a:pt x="876" y="1739"/>
                  </a:cubicBezTo>
                  <a:cubicBezTo>
                    <a:pt x="789" y="1739"/>
                    <a:pt x="701" y="1732"/>
                    <a:pt x="610" y="1717"/>
                  </a:cubicBezTo>
                  <a:cubicBezTo>
                    <a:pt x="394" y="1679"/>
                    <a:pt x="217" y="1526"/>
                    <a:pt x="153" y="1310"/>
                  </a:cubicBezTo>
                  <a:cubicBezTo>
                    <a:pt x="115" y="1170"/>
                    <a:pt x="128" y="1018"/>
                    <a:pt x="191" y="878"/>
                  </a:cubicBezTo>
                  <a:cubicBezTo>
                    <a:pt x="255" y="738"/>
                    <a:pt x="344" y="624"/>
                    <a:pt x="458" y="510"/>
                  </a:cubicBezTo>
                  <a:cubicBezTo>
                    <a:pt x="598" y="357"/>
                    <a:pt x="763" y="217"/>
                    <a:pt x="928" y="103"/>
                  </a:cubicBezTo>
                  <a:cubicBezTo>
                    <a:pt x="953" y="90"/>
                    <a:pt x="966" y="52"/>
                    <a:pt x="941" y="27"/>
                  </a:cubicBezTo>
                  <a:cubicBezTo>
                    <a:pt x="933" y="11"/>
                    <a:pt x="920" y="0"/>
                    <a:pt x="9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8" name="Google Shape;28738;p82"/>
            <p:cNvSpPr/>
            <p:nvPr/>
          </p:nvSpPr>
          <p:spPr>
            <a:xfrm>
              <a:off x="3230525" y="3375050"/>
              <a:ext cx="29250" cy="58050"/>
            </a:xfrm>
            <a:custGeom>
              <a:avLst/>
              <a:gdLst/>
              <a:ahLst/>
              <a:cxnLst/>
              <a:rect l="l" t="t" r="r" b="b"/>
              <a:pathLst>
                <a:path w="1170" h="2322" extrusionOk="0">
                  <a:moveTo>
                    <a:pt x="681" y="0"/>
                  </a:moveTo>
                  <a:cubicBezTo>
                    <a:pt x="666" y="0"/>
                    <a:pt x="651" y="7"/>
                    <a:pt x="636" y="21"/>
                  </a:cubicBezTo>
                  <a:cubicBezTo>
                    <a:pt x="318" y="530"/>
                    <a:pt x="1" y="1140"/>
                    <a:pt x="64" y="1788"/>
                  </a:cubicBezTo>
                  <a:cubicBezTo>
                    <a:pt x="64" y="1991"/>
                    <a:pt x="166" y="2182"/>
                    <a:pt x="331" y="2283"/>
                  </a:cubicBezTo>
                  <a:cubicBezTo>
                    <a:pt x="395" y="2309"/>
                    <a:pt x="445" y="2321"/>
                    <a:pt x="509" y="2321"/>
                  </a:cubicBezTo>
                  <a:cubicBezTo>
                    <a:pt x="585" y="2321"/>
                    <a:pt x="649" y="2309"/>
                    <a:pt x="725" y="2283"/>
                  </a:cubicBezTo>
                  <a:cubicBezTo>
                    <a:pt x="878" y="2245"/>
                    <a:pt x="1017" y="2182"/>
                    <a:pt x="1144" y="2093"/>
                  </a:cubicBezTo>
                  <a:cubicBezTo>
                    <a:pt x="1170" y="2080"/>
                    <a:pt x="1170" y="2042"/>
                    <a:pt x="1157" y="2016"/>
                  </a:cubicBezTo>
                  <a:cubicBezTo>
                    <a:pt x="1150" y="2002"/>
                    <a:pt x="1138" y="1995"/>
                    <a:pt x="1124" y="1995"/>
                  </a:cubicBezTo>
                  <a:cubicBezTo>
                    <a:pt x="1115" y="1995"/>
                    <a:pt x="1104" y="1998"/>
                    <a:pt x="1094" y="2004"/>
                  </a:cubicBezTo>
                  <a:cubicBezTo>
                    <a:pt x="966" y="2080"/>
                    <a:pt x="839" y="2143"/>
                    <a:pt x="700" y="2182"/>
                  </a:cubicBezTo>
                  <a:cubicBezTo>
                    <a:pt x="649" y="2201"/>
                    <a:pt x="595" y="2210"/>
                    <a:pt x="541" y="2210"/>
                  </a:cubicBezTo>
                  <a:cubicBezTo>
                    <a:pt x="487" y="2210"/>
                    <a:pt x="433" y="2201"/>
                    <a:pt x="382" y="2182"/>
                  </a:cubicBezTo>
                  <a:cubicBezTo>
                    <a:pt x="242" y="2093"/>
                    <a:pt x="166" y="1940"/>
                    <a:pt x="166" y="1788"/>
                  </a:cubicBezTo>
                  <a:cubicBezTo>
                    <a:pt x="102" y="1165"/>
                    <a:pt x="407" y="581"/>
                    <a:pt x="725" y="85"/>
                  </a:cubicBezTo>
                  <a:cubicBezTo>
                    <a:pt x="738" y="60"/>
                    <a:pt x="738" y="21"/>
                    <a:pt x="712" y="9"/>
                  </a:cubicBezTo>
                  <a:cubicBezTo>
                    <a:pt x="702" y="4"/>
                    <a:pt x="691" y="0"/>
                    <a:pt x="6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9" name="Google Shape;28739;p82"/>
            <p:cNvSpPr/>
            <p:nvPr/>
          </p:nvSpPr>
          <p:spPr>
            <a:xfrm>
              <a:off x="3185750" y="3332250"/>
              <a:ext cx="54325" cy="52875"/>
            </a:xfrm>
            <a:custGeom>
              <a:avLst/>
              <a:gdLst/>
              <a:ahLst/>
              <a:cxnLst/>
              <a:rect l="l" t="t" r="r" b="b"/>
              <a:pathLst>
                <a:path w="2173" h="2115" extrusionOk="0">
                  <a:moveTo>
                    <a:pt x="2117" y="0"/>
                  </a:moveTo>
                  <a:cubicBezTo>
                    <a:pt x="2110" y="0"/>
                    <a:pt x="2104" y="2"/>
                    <a:pt x="2097" y="5"/>
                  </a:cubicBezTo>
                  <a:cubicBezTo>
                    <a:pt x="1538" y="285"/>
                    <a:pt x="610" y="755"/>
                    <a:pt x="178" y="1340"/>
                  </a:cubicBezTo>
                  <a:cubicBezTo>
                    <a:pt x="51" y="1467"/>
                    <a:pt x="0" y="1645"/>
                    <a:pt x="38" y="1810"/>
                  </a:cubicBezTo>
                  <a:cubicBezTo>
                    <a:pt x="102" y="1975"/>
                    <a:pt x="254" y="2077"/>
                    <a:pt x="432" y="2089"/>
                  </a:cubicBezTo>
                  <a:cubicBezTo>
                    <a:pt x="521" y="2102"/>
                    <a:pt x="610" y="2115"/>
                    <a:pt x="699" y="2115"/>
                  </a:cubicBezTo>
                  <a:cubicBezTo>
                    <a:pt x="1093" y="2089"/>
                    <a:pt x="1487" y="2013"/>
                    <a:pt x="1855" y="1873"/>
                  </a:cubicBezTo>
                  <a:lnTo>
                    <a:pt x="1970" y="1835"/>
                  </a:lnTo>
                  <a:cubicBezTo>
                    <a:pt x="2008" y="1822"/>
                    <a:pt x="2020" y="1797"/>
                    <a:pt x="2008" y="1772"/>
                  </a:cubicBezTo>
                  <a:cubicBezTo>
                    <a:pt x="2008" y="1751"/>
                    <a:pt x="1982" y="1730"/>
                    <a:pt x="1959" y="1730"/>
                  </a:cubicBezTo>
                  <a:cubicBezTo>
                    <a:pt x="1954" y="1730"/>
                    <a:pt x="1949" y="1731"/>
                    <a:pt x="1944" y="1733"/>
                  </a:cubicBezTo>
                  <a:lnTo>
                    <a:pt x="1830" y="1772"/>
                  </a:lnTo>
                  <a:cubicBezTo>
                    <a:pt x="1467" y="1886"/>
                    <a:pt x="1062" y="2008"/>
                    <a:pt x="691" y="2008"/>
                  </a:cubicBezTo>
                  <a:cubicBezTo>
                    <a:pt x="607" y="2008"/>
                    <a:pt x="525" y="2002"/>
                    <a:pt x="445" y="1988"/>
                  </a:cubicBezTo>
                  <a:cubicBezTo>
                    <a:pt x="318" y="1975"/>
                    <a:pt x="191" y="1899"/>
                    <a:pt x="127" y="1784"/>
                  </a:cubicBezTo>
                  <a:cubicBezTo>
                    <a:pt x="114" y="1645"/>
                    <a:pt x="153" y="1505"/>
                    <a:pt x="254" y="1403"/>
                  </a:cubicBezTo>
                  <a:cubicBezTo>
                    <a:pt x="674" y="844"/>
                    <a:pt x="1588" y="387"/>
                    <a:pt x="2135" y="107"/>
                  </a:cubicBezTo>
                  <a:cubicBezTo>
                    <a:pt x="2160" y="94"/>
                    <a:pt x="2173" y="56"/>
                    <a:pt x="2160" y="31"/>
                  </a:cubicBezTo>
                  <a:cubicBezTo>
                    <a:pt x="2151" y="12"/>
                    <a:pt x="2135" y="0"/>
                    <a:pt x="21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0" name="Google Shape;28740;p82"/>
            <p:cNvSpPr/>
            <p:nvPr/>
          </p:nvSpPr>
          <p:spPr>
            <a:xfrm>
              <a:off x="3126650" y="3286225"/>
              <a:ext cx="113125" cy="56075"/>
            </a:xfrm>
            <a:custGeom>
              <a:avLst/>
              <a:gdLst/>
              <a:ahLst/>
              <a:cxnLst/>
              <a:rect l="l" t="t" r="r" b="b"/>
              <a:pathLst>
                <a:path w="4525" h="2243" extrusionOk="0">
                  <a:moveTo>
                    <a:pt x="1286" y="1"/>
                  </a:moveTo>
                  <a:cubicBezTo>
                    <a:pt x="1281" y="1"/>
                    <a:pt x="1276" y="2"/>
                    <a:pt x="1271" y="4"/>
                  </a:cubicBezTo>
                  <a:cubicBezTo>
                    <a:pt x="1017" y="80"/>
                    <a:pt x="763" y="194"/>
                    <a:pt x="534" y="322"/>
                  </a:cubicBezTo>
                  <a:cubicBezTo>
                    <a:pt x="306" y="423"/>
                    <a:pt x="128" y="614"/>
                    <a:pt x="39" y="855"/>
                  </a:cubicBezTo>
                  <a:cubicBezTo>
                    <a:pt x="1" y="1097"/>
                    <a:pt x="64" y="1351"/>
                    <a:pt x="229" y="1529"/>
                  </a:cubicBezTo>
                  <a:cubicBezTo>
                    <a:pt x="471" y="1834"/>
                    <a:pt x="801" y="2062"/>
                    <a:pt x="1182" y="2151"/>
                  </a:cubicBezTo>
                  <a:cubicBezTo>
                    <a:pt x="1415" y="2207"/>
                    <a:pt x="1647" y="2243"/>
                    <a:pt x="1888" y="2243"/>
                  </a:cubicBezTo>
                  <a:cubicBezTo>
                    <a:pt x="1924" y="2243"/>
                    <a:pt x="1959" y="2242"/>
                    <a:pt x="1996" y="2240"/>
                  </a:cubicBezTo>
                  <a:cubicBezTo>
                    <a:pt x="2161" y="2240"/>
                    <a:pt x="2301" y="2240"/>
                    <a:pt x="2402" y="2228"/>
                  </a:cubicBezTo>
                  <a:cubicBezTo>
                    <a:pt x="3101" y="2151"/>
                    <a:pt x="3800" y="2050"/>
                    <a:pt x="4486" y="1910"/>
                  </a:cubicBezTo>
                  <a:cubicBezTo>
                    <a:pt x="4512" y="1897"/>
                    <a:pt x="4524" y="1872"/>
                    <a:pt x="4524" y="1834"/>
                  </a:cubicBezTo>
                  <a:cubicBezTo>
                    <a:pt x="4512" y="1808"/>
                    <a:pt x="4486" y="1796"/>
                    <a:pt x="4461" y="1796"/>
                  </a:cubicBezTo>
                  <a:cubicBezTo>
                    <a:pt x="3775" y="1948"/>
                    <a:pt x="3088" y="2050"/>
                    <a:pt x="2390" y="2113"/>
                  </a:cubicBezTo>
                  <a:cubicBezTo>
                    <a:pt x="2268" y="2125"/>
                    <a:pt x="2144" y="2131"/>
                    <a:pt x="2021" y="2131"/>
                  </a:cubicBezTo>
                  <a:cubicBezTo>
                    <a:pt x="1745" y="2131"/>
                    <a:pt x="1467" y="2102"/>
                    <a:pt x="1195" y="2050"/>
                  </a:cubicBezTo>
                  <a:cubicBezTo>
                    <a:pt x="839" y="1961"/>
                    <a:pt x="522" y="1745"/>
                    <a:pt x="306" y="1465"/>
                  </a:cubicBezTo>
                  <a:cubicBezTo>
                    <a:pt x="166" y="1300"/>
                    <a:pt x="102" y="1084"/>
                    <a:pt x="140" y="881"/>
                  </a:cubicBezTo>
                  <a:cubicBezTo>
                    <a:pt x="217" y="677"/>
                    <a:pt x="382" y="512"/>
                    <a:pt x="585" y="423"/>
                  </a:cubicBezTo>
                  <a:cubicBezTo>
                    <a:pt x="814" y="283"/>
                    <a:pt x="1055" y="182"/>
                    <a:pt x="1297" y="106"/>
                  </a:cubicBezTo>
                  <a:cubicBezTo>
                    <a:pt x="1335" y="106"/>
                    <a:pt x="1348" y="67"/>
                    <a:pt x="1335" y="42"/>
                  </a:cubicBezTo>
                  <a:cubicBezTo>
                    <a:pt x="1335" y="21"/>
                    <a:pt x="1309" y="1"/>
                    <a:pt x="1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1" name="Google Shape;28741;p82"/>
            <p:cNvSpPr/>
            <p:nvPr/>
          </p:nvSpPr>
          <p:spPr>
            <a:xfrm>
              <a:off x="3169550" y="3505250"/>
              <a:ext cx="32100" cy="24425"/>
            </a:xfrm>
            <a:custGeom>
              <a:avLst/>
              <a:gdLst/>
              <a:ahLst/>
              <a:cxnLst/>
              <a:rect l="l" t="t" r="r" b="b"/>
              <a:pathLst>
                <a:path w="1284" h="977" extrusionOk="0">
                  <a:moveTo>
                    <a:pt x="1225" y="1"/>
                  </a:moveTo>
                  <a:cubicBezTo>
                    <a:pt x="1210" y="1"/>
                    <a:pt x="1194" y="4"/>
                    <a:pt x="1182" y="11"/>
                  </a:cubicBezTo>
                  <a:cubicBezTo>
                    <a:pt x="940" y="252"/>
                    <a:pt x="661" y="468"/>
                    <a:pt x="381" y="646"/>
                  </a:cubicBezTo>
                  <a:lnTo>
                    <a:pt x="305" y="709"/>
                  </a:lnTo>
                  <a:cubicBezTo>
                    <a:pt x="229" y="773"/>
                    <a:pt x="140" y="824"/>
                    <a:pt x="51" y="862"/>
                  </a:cubicBezTo>
                  <a:cubicBezTo>
                    <a:pt x="25" y="875"/>
                    <a:pt x="0" y="900"/>
                    <a:pt x="13" y="925"/>
                  </a:cubicBezTo>
                  <a:cubicBezTo>
                    <a:pt x="13" y="951"/>
                    <a:pt x="25" y="976"/>
                    <a:pt x="64" y="976"/>
                  </a:cubicBezTo>
                  <a:lnTo>
                    <a:pt x="76" y="976"/>
                  </a:lnTo>
                  <a:cubicBezTo>
                    <a:pt x="178" y="938"/>
                    <a:pt x="280" y="875"/>
                    <a:pt x="369" y="798"/>
                  </a:cubicBezTo>
                  <a:lnTo>
                    <a:pt x="432" y="748"/>
                  </a:lnTo>
                  <a:cubicBezTo>
                    <a:pt x="724" y="557"/>
                    <a:pt x="1004" y="328"/>
                    <a:pt x="1258" y="87"/>
                  </a:cubicBezTo>
                  <a:cubicBezTo>
                    <a:pt x="1283" y="74"/>
                    <a:pt x="1283" y="36"/>
                    <a:pt x="1258" y="11"/>
                  </a:cubicBezTo>
                  <a:cubicBezTo>
                    <a:pt x="1252" y="4"/>
                    <a:pt x="1239" y="1"/>
                    <a:pt x="1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2" name="Google Shape;28742;p82"/>
            <p:cNvSpPr/>
            <p:nvPr/>
          </p:nvSpPr>
          <p:spPr>
            <a:xfrm>
              <a:off x="3247050" y="3480725"/>
              <a:ext cx="13675" cy="52125"/>
            </a:xfrm>
            <a:custGeom>
              <a:avLst/>
              <a:gdLst/>
              <a:ahLst/>
              <a:cxnLst/>
              <a:rect l="l" t="t" r="r" b="b"/>
              <a:pathLst>
                <a:path w="547" h="2085" extrusionOk="0">
                  <a:moveTo>
                    <a:pt x="509" y="0"/>
                  </a:moveTo>
                  <a:cubicBezTo>
                    <a:pt x="483" y="0"/>
                    <a:pt x="445" y="13"/>
                    <a:pt x="433" y="39"/>
                  </a:cubicBezTo>
                  <a:cubicBezTo>
                    <a:pt x="178" y="674"/>
                    <a:pt x="39" y="1347"/>
                    <a:pt x="13" y="2033"/>
                  </a:cubicBezTo>
                  <a:cubicBezTo>
                    <a:pt x="1" y="2059"/>
                    <a:pt x="26" y="2084"/>
                    <a:pt x="51" y="2084"/>
                  </a:cubicBezTo>
                  <a:cubicBezTo>
                    <a:pt x="89" y="2084"/>
                    <a:pt x="102" y="2072"/>
                    <a:pt x="115" y="2033"/>
                  </a:cubicBezTo>
                  <a:cubicBezTo>
                    <a:pt x="140" y="1360"/>
                    <a:pt x="280" y="699"/>
                    <a:pt x="534" y="77"/>
                  </a:cubicBezTo>
                  <a:cubicBezTo>
                    <a:pt x="547" y="51"/>
                    <a:pt x="534" y="26"/>
                    <a:pt x="5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3" name="Google Shape;28743;p82"/>
            <p:cNvSpPr/>
            <p:nvPr/>
          </p:nvSpPr>
          <p:spPr>
            <a:xfrm>
              <a:off x="3149850" y="3338825"/>
              <a:ext cx="38450" cy="35500"/>
            </a:xfrm>
            <a:custGeom>
              <a:avLst/>
              <a:gdLst/>
              <a:ahLst/>
              <a:cxnLst/>
              <a:rect l="l" t="t" r="r" b="b"/>
              <a:pathLst>
                <a:path w="1538" h="1420" extrusionOk="0">
                  <a:moveTo>
                    <a:pt x="489" y="1"/>
                  </a:moveTo>
                  <a:cubicBezTo>
                    <a:pt x="479" y="1"/>
                    <a:pt x="468" y="4"/>
                    <a:pt x="458" y="9"/>
                  </a:cubicBezTo>
                  <a:cubicBezTo>
                    <a:pt x="280" y="162"/>
                    <a:pt x="140" y="352"/>
                    <a:pt x="64" y="568"/>
                  </a:cubicBezTo>
                  <a:cubicBezTo>
                    <a:pt x="13" y="683"/>
                    <a:pt x="0" y="810"/>
                    <a:pt x="13" y="937"/>
                  </a:cubicBezTo>
                  <a:cubicBezTo>
                    <a:pt x="51" y="1127"/>
                    <a:pt x="204" y="1293"/>
                    <a:pt x="407" y="1356"/>
                  </a:cubicBezTo>
                  <a:cubicBezTo>
                    <a:pt x="534" y="1407"/>
                    <a:pt x="661" y="1420"/>
                    <a:pt x="801" y="1420"/>
                  </a:cubicBezTo>
                  <a:lnTo>
                    <a:pt x="941" y="1420"/>
                  </a:lnTo>
                  <a:lnTo>
                    <a:pt x="1487" y="1394"/>
                  </a:lnTo>
                  <a:cubicBezTo>
                    <a:pt x="1525" y="1394"/>
                    <a:pt x="1538" y="1369"/>
                    <a:pt x="1538" y="1343"/>
                  </a:cubicBezTo>
                  <a:cubicBezTo>
                    <a:pt x="1538" y="1318"/>
                    <a:pt x="1512" y="1293"/>
                    <a:pt x="1487" y="1293"/>
                  </a:cubicBezTo>
                  <a:lnTo>
                    <a:pt x="941" y="1305"/>
                  </a:lnTo>
                  <a:cubicBezTo>
                    <a:pt x="902" y="1308"/>
                    <a:pt x="862" y="1310"/>
                    <a:pt x="822" y="1310"/>
                  </a:cubicBezTo>
                  <a:cubicBezTo>
                    <a:pt x="692" y="1310"/>
                    <a:pt x="558" y="1293"/>
                    <a:pt x="432" y="1254"/>
                  </a:cubicBezTo>
                  <a:cubicBezTo>
                    <a:pt x="267" y="1204"/>
                    <a:pt x="153" y="1077"/>
                    <a:pt x="115" y="911"/>
                  </a:cubicBezTo>
                  <a:cubicBezTo>
                    <a:pt x="102" y="810"/>
                    <a:pt x="115" y="708"/>
                    <a:pt x="153" y="619"/>
                  </a:cubicBezTo>
                  <a:cubicBezTo>
                    <a:pt x="229" y="416"/>
                    <a:pt x="356" y="238"/>
                    <a:pt x="521" y="98"/>
                  </a:cubicBezTo>
                  <a:cubicBezTo>
                    <a:pt x="547" y="85"/>
                    <a:pt x="547" y="47"/>
                    <a:pt x="534" y="22"/>
                  </a:cubicBezTo>
                  <a:cubicBezTo>
                    <a:pt x="519" y="7"/>
                    <a:pt x="504" y="1"/>
                    <a:pt x="4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4" name="Google Shape;28744;p82"/>
            <p:cNvSpPr/>
            <p:nvPr/>
          </p:nvSpPr>
          <p:spPr>
            <a:xfrm>
              <a:off x="3091400" y="3308225"/>
              <a:ext cx="61325" cy="49575"/>
            </a:xfrm>
            <a:custGeom>
              <a:avLst/>
              <a:gdLst/>
              <a:ahLst/>
              <a:cxnLst/>
              <a:rect l="l" t="t" r="r" b="b"/>
              <a:pathLst>
                <a:path w="2453" h="1983" extrusionOk="0">
                  <a:moveTo>
                    <a:pt x="1436" y="1"/>
                  </a:moveTo>
                  <a:cubicBezTo>
                    <a:pt x="1055" y="26"/>
                    <a:pt x="610" y="51"/>
                    <a:pt x="267" y="318"/>
                  </a:cubicBezTo>
                  <a:cubicBezTo>
                    <a:pt x="191" y="382"/>
                    <a:pt x="127" y="458"/>
                    <a:pt x="76" y="547"/>
                  </a:cubicBezTo>
                  <a:cubicBezTo>
                    <a:pt x="0" y="738"/>
                    <a:pt x="13" y="954"/>
                    <a:pt x="115" y="1119"/>
                  </a:cubicBezTo>
                  <a:cubicBezTo>
                    <a:pt x="216" y="1284"/>
                    <a:pt x="356" y="1411"/>
                    <a:pt x="521" y="1513"/>
                  </a:cubicBezTo>
                  <a:cubicBezTo>
                    <a:pt x="991" y="1818"/>
                    <a:pt x="1589" y="1957"/>
                    <a:pt x="2389" y="1983"/>
                  </a:cubicBezTo>
                  <a:cubicBezTo>
                    <a:pt x="2427" y="1983"/>
                    <a:pt x="2453" y="1957"/>
                    <a:pt x="2453" y="1919"/>
                  </a:cubicBezTo>
                  <a:cubicBezTo>
                    <a:pt x="2453" y="1894"/>
                    <a:pt x="2427" y="1869"/>
                    <a:pt x="2402" y="1869"/>
                  </a:cubicBezTo>
                  <a:cubicBezTo>
                    <a:pt x="1614" y="1843"/>
                    <a:pt x="1042" y="1703"/>
                    <a:pt x="572" y="1411"/>
                  </a:cubicBezTo>
                  <a:cubicBezTo>
                    <a:pt x="432" y="1322"/>
                    <a:pt x="305" y="1208"/>
                    <a:pt x="216" y="1068"/>
                  </a:cubicBezTo>
                  <a:cubicBezTo>
                    <a:pt x="127" y="916"/>
                    <a:pt x="115" y="750"/>
                    <a:pt x="165" y="598"/>
                  </a:cubicBezTo>
                  <a:cubicBezTo>
                    <a:pt x="203" y="522"/>
                    <a:pt x="267" y="458"/>
                    <a:pt x="331" y="407"/>
                  </a:cubicBezTo>
                  <a:cubicBezTo>
                    <a:pt x="648" y="153"/>
                    <a:pt x="1068" y="128"/>
                    <a:pt x="1436" y="115"/>
                  </a:cubicBezTo>
                  <a:cubicBezTo>
                    <a:pt x="1474" y="115"/>
                    <a:pt x="1500" y="90"/>
                    <a:pt x="1500" y="51"/>
                  </a:cubicBezTo>
                  <a:cubicBezTo>
                    <a:pt x="1500" y="26"/>
                    <a:pt x="1474" y="1"/>
                    <a:pt x="1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5" name="Google Shape;28745;p82"/>
            <p:cNvSpPr/>
            <p:nvPr/>
          </p:nvSpPr>
          <p:spPr>
            <a:xfrm>
              <a:off x="3050725" y="3328450"/>
              <a:ext cx="42925" cy="3950"/>
            </a:xfrm>
            <a:custGeom>
              <a:avLst/>
              <a:gdLst/>
              <a:ahLst/>
              <a:cxnLst/>
              <a:rect l="l" t="t" r="r" b="b"/>
              <a:pathLst>
                <a:path w="1717" h="158" extrusionOk="0">
                  <a:moveTo>
                    <a:pt x="1240" y="0"/>
                  </a:moveTo>
                  <a:cubicBezTo>
                    <a:pt x="849" y="0"/>
                    <a:pt x="456" y="17"/>
                    <a:pt x="77" y="56"/>
                  </a:cubicBezTo>
                  <a:cubicBezTo>
                    <a:pt x="1" y="56"/>
                    <a:pt x="1" y="157"/>
                    <a:pt x="77" y="157"/>
                  </a:cubicBezTo>
                  <a:lnTo>
                    <a:pt x="90" y="157"/>
                  </a:lnTo>
                  <a:cubicBezTo>
                    <a:pt x="420" y="123"/>
                    <a:pt x="756" y="107"/>
                    <a:pt x="1094" y="107"/>
                  </a:cubicBezTo>
                  <a:cubicBezTo>
                    <a:pt x="1263" y="107"/>
                    <a:pt x="1432" y="111"/>
                    <a:pt x="1602" y="119"/>
                  </a:cubicBezTo>
                  <a:lnTo>
                    <a:pt x="1653" y="119"/>
                  </a:lnTo>
                  <a:cubicBezTo>
                    <a:pt x="1691" y="119"/>
                    <a:pt x="1716" y="94"/>
                    <a:pt x="1716" y="68"/>
                  </a:cubicBezTo>
                  <a:cubicBezTo>
                    <a:pt x="1716" y="30"/>
                    <a:pt x="1691" y="18"/>
                    <a:pt x="1665" y="5"/>
                  </a:cubicBezTo>
                  <a:lnTo>
                    <a:pt x="1602" y="5"/>
                  </a:lnTo>
                  <a:cubicBezTo>
                    <a:pt x="1482" y="2"/>
                    <a:pt x="1361" y="0"/>
                    <a:pt x="12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6" name="Google Shape;28746;p82"/>
            <p:cNvSpPr/>
            <p:nvPr/>
          </p:nvSpPr>
          <p:spPr>
            <a:xfrm>
              <a:off x="3079325" y="3296275"/>
              <a:ext cx="42600" cy="14825"/>
            </a:xfrm>
            <a:custGeom>
              <a:avLst/>
              <a:gdLst/>
              <a:ahLst/>
              <a:cxnLst/>
              <a:rect l="l" t="t" r="r" b="b"/>
              <a:pathLst>
                <a:path w="1704" h="593" extrusionOk="0">
                  <a:moveTo>
                    <a:pt x="61" y="1"/>
                  </a:moveTo>
                  <a:cubicBezTo>
                    <a:pt x="45" y="1"/>
                    <a:pt x="29" y="10"/>
                    <a:pt x="13" y="34"/>
                  </a:cubicBezTo>
                  <a:cubicBezTo>
                    <a:pt x="0" y="59"/>
                    <a:pt x="13" y="85"/>
                    <a:pt x="38" y="97"/>
                  </a:cubicBezTo>
                  <a:cubicBezTo>
                    <a:pt x="534" y="377"/>
                    <a:pt x="1080" y="555"/>
                    <a:pt x="1640" y="593"/>
                  </a:cubicBezTo>
                  <a:cubicBezTo>
                    <a:pt x="1678" y="593"/>
                    <a:pt x="1703" y="568"/>
                    <a:pt x="1703" y="542"/>
                  </a:cubicBezTo>
                  <a:cubicBezTo>
                    <a:pt x="1703" y="517"/>
                    <a:pt x="1678" y="491"/>
                    <a:pt x="1652" y="491"/>
                  </a:cubicBezTo>
                  <a:cubicBezTo>
                    <a:pt x="1106" y="441"/>
                    <a:pt x="572" y="275"/>
                    <a:pt x="89" y="8"/>
                  </a:cubicBezTo>
                  <a:cubicBezTo>
                    <a:pt x="80" y="4"/>
                    <a:pt x="71" y="1"/>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7" name="Google Shape;28747;p82"/>
            <p:cNvSpPr/>
            <p:nvPr/>
          </p:nvSpPr>
          <p:spPr>
            <a:xfrm>
              <a:off x="2986250" y="3260900"/>
              <a:ext cx="25" cy="501925"/>
            </a:xfrm>
            <a:custGeom>
              <a:avLst/>
              <a:gdLst/>
              <a:ahLst/>
              <a:cxnLst/>
              <a:rect l="l" t="t" r="r" b="b"/>
              <a:pathLst>
                <a:path w="1" h="20077" fill="none" extrusionOk="0">
                  <a:moveTo>
                    <a:pt x="0" y="0"/>
                  </a:moveTo>
                  <a:lnTo>
                    <a:pt x="0" y="20077"/>
                  </a:lnTo>
                </a:path>
              </a:pathLst>
            </a:custGeom>
            <a:solidFill>
              <a:schemeClr val="accent3"/>
            </a:solidFill>
            <a:ln w="1900" cap="flat" cmpd="sng">
              <a:solidFill>
                <a:srgbClr val="FCD46F"/>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8" name="Google Shape;28748;p82"/>
            <p:cNvSpPr/>
            <p:nvPr/>
          </p:nvSpPr>
          <p:spPr>
            <a:xfrm>
              <a:off x="2813125" y="3269150"/>
              <a:ext cx="91825" cy="485425"/>
            </a:xfrm>
            <a:custGeom>
              <a:avLst/>
              <a:gdLst/>
              <a:ahLst/>
              <a:cxnLst/>
              <a:rect l="l" t="t" r="r" b="b"/>
              <a:pathLst>
                <a:path w="3673" h="19417" fill="none" extrusionOk="0">
                  <a:moveTo>
                    <a:pt x="3672" y="1"/>
                  </a:moveTo>
                  <a:cubicBezTo>
                    <a:pt x="3672" y="1"/>
                    <a:pt x="0" y="3609"/>
                    <a:pt x="0" y="9747"/>
                  </a:cubicBezTo>
                  <a:cubicBezTo>
                    <a:pt x="0" y="15884"/>
                    <a:pt x="3672" y="19417"/>
                    <a:pt x="3672" y="19417"/>
                  </a:cubicBezTo>
                </a:path>
              </a:pathLst>
            </a:custGeom>
            <a:solidFill>
              <a:schemeClr val="accent3"/>
            </a:solidFill>
            <a:ln w="1900" cap="flat" cmpd="sng">
              <a:solidFill>
                <a:srgbClr val="FCD46F"/>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9" name="Google Shape;28749;p82"/>
            <p:cNvSpPr/>
            <p:nvPr/>
          </p:nvSpPr>
          <p:spPr>
            <a:xfrm>
              <a:off x="2892525" y="3263125"/>
              <a:ext cx="52450" cy="499700"/>
            </a:xfrm>
            <a:custGeom>
              <a:avLst/>
              <a:gdLst/>
              <a:ahLst/>
              <a:cxnLst/>
              <a:rect l="l" t="t" r="r" b="b"/>
              <a:pathLst>
                <a:path w="2098" h="19988" fill="none" extrusionOk="0">
                  <a:moveTo>
                    <a:pt x="2097" y="0"/>
                  </a:moveTo>
                  <a:cubicBezTo>
                    <a:pt x="2097" y="0"/>
                    <a:pt x="1" y="2720"/>
                    <a:pt x="1" y="9950"/>
                  </a:cubicBezTo>
                  <a:cubicBezTo>
                    <a:pt x="1" y="17180"/>
                    <a:pt x="2097" y="19988"/>
                    <a:pt x="2097" y="19988"/>
                  </a:cubicBezTo>
                </a:path>
              </a:pathLst>
            </a:custGeom>
            <a:solidFill>
              <a:schemeClr val="accent3"/>
            </a:solidFill>
            <a:ln w="1900" cap="flat" cmpd="sng">
              <a:solidFill>
                <a:srgbClr val="FCD46F"/>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0" name="Google Shape;28750;p82"/>
            <p:cNvSpPr/>
            <p:nvPr/>
          </p:nvSpPr>
          <p:spPr>
            <a:xfrm>
              <a:off x="2750525" y="3284725"/>
              <a:ext cx="101375" cy="454275"/>
            </a:xfrm>
            <a:custGeom>
              <a:avLst/>
              <a:gdLst/>
              <a:ahLst/>
              <a:cxnLst/>
              <a:rect l="l" t="t" r="r" b="b"/>
              <a:pathLst>
                <a:path w="4055" h="18171" fill="none" extrusionOk="0">
                  <a:moveTo>
                    <a:pt x="4054" y="0"/>
                  </a:moveTo>
                  <a:cubicBezTo>
                    <a:pt x="4054" y="0"/>
                    <a:pt x="1" y="2910"/>
                    <a:pt x="1" y="9136"/>
                  </a:cubicBezTo>
                  <a:cubicBezTo>
                    <a:pt x="1" y="15350"/>
                    <a:pt x="4054" y="18171"/>
                    <a:pt x="4054" y="18171"/>
                  </a:cubicBezTo>
                </a:path>
              </a:pathLst>
            </a:custGeom>
            <a:solidFill>
              <a:schemeClr val="accent3"/>
            </a:solidFill>
            <a:ln w="1900" cap="flat" cmpd="sng">
              <a:solidFill>
                <a:srgbClr val="FCD46F"/>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1" name="Google Shape;28751;p82"/>
            <p:cNvSpPr/>
            <p:nvPr/>
          </p:nvSpPr>
          <p:spPr>
            <a:xfrm>
              <a:off x="3066300" y="3269150"/>
              <a:ext cx="91825" cy="485425"/>
            </a:xfrm>
            <a:custGeom>
              <a:avLst/>
              <a:gdLst/>
              <a:ahLst/>
              <a:cxnLst/>
              <a:rect l="l" t="t" r="r" b="b"/>
              <a:pathLst>
                <a:path w="3673" h="19417" fill="none" extrusionOk="0">
                  <a:moveTo>
                    <a:pt x="0" y="1"/>
                  </a:moveTo>
                  <a:cubicBezTo>
                    <a:pt x="0" y="1"/>
                    <a:pt x="3673" y="3609"/>
                    <a:pt x="3673" y="9747"/>
                  </a:cubicBezTo>
                  <a:cubicBezTo>
                    <a:pt x="3673" y="15884"/>
                    <a:pt x="0" y="19417"/>
                    <a:pt x="0" y="19417"/>
                  </a:cubicBezTo>
                </a:path>
              </a:pathLst>
            </a:custGeom>
            <a:solidFill>
              <a:schemeClr val="accent3"/>
            </a:solidFill>
            <a:ln w="1900" cap="flat" cmpd="sng">
              <a:solidFill>
                <a:srgbClr val="FEB226"/>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2" name="Google Shape;28752;p82"/>
            <p:cNvSpPr/>
            <p:nvPr/>
          </p:nvSpPr>
          <p:spPr>
            <a:xfrm>
              <a:off x="3026275" y="3263125"/>
              <a:ext cx="52750" cy="499700"/>
            </a:xfrm>
            <a:custGeom>
              <a:avLst/>
              <a:gdLst/>
              <a:ahLst/>
              <a:cxnLst/>
              <a:rect l="l" t="t" r="r" b="b"/>
              <a:pathLst>
                <a:path w="2110" h="19988" fill="none" extrusionOk="0">
                  <a:moveTo>
                    <a:pt x="0" y="0"/>
                  </a:moveTo>
                  <a:cubicBezTo>
                    <a:pt x="0" y="0"/>
                    <a:pt x="2110" y="2720"/>
                    <a:pt x="2110" y="9950"/>
                  </a:cubicBezTo>
                  <a:cubicBezTo>
                    <a:pt x="2110" y="17180"/>
                    <a:pt x="0" y="19988"/>
                    <a:pt x="0" y="19988"/>
                  </a:cubicBezTo>
                </a:path>
              </a:pathLst>
            </a:custGeom>
            <a:solidFill>
              <a:schemeClr val="accent3"/>
            </a:solidFill>
            <a:ln w="1900" cap="flat" cmpd="sng">
              <a:solidFill>
                <a:srgbClr val="FEB226"/>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3" name="Google Shape;28753;p82"/>
            <p:cNvSpPr/>
            <p:nvPr/>
          </p:nvSpPr>
          <p:spPr>
            <a:xfrm>
              <a:off x="3119350" y="3284725"/>
              <a:ext cx="101675" cy="454275"/>
            </a:xfrm>
            <a:custGeom>
              <a:avLst/>
              <a:gdLst/>
              <a:ahLst/>
              <a:cxnLst/>
              <a:rect l="l" t="t" r="r" b="b"/>
              <a:pathLst>
                <a:path w="4067" h="18171" fill="none" extrusionOk="0">
                  <a:moveTo>
                    <a:pt x="0" y="0"/>
                  </a:moveTo>
                  <a:cubicBezTo>
                    <a:pt x="0" y="0"/>
                    <a:pt x="4067" y="2910"/>
                    <a:pt x="4067" y="9136"/>
                  </a:cubicBezTo>
                  <a:cubicBezTo>
                    <a:pt x="4067" y="15350"/>
                    <a:pt x="0" y="18171"/>
                    <a:pt x="0" y="18171"/>
                  </a:cubicBezTo>
                </a:path>
              </a:pathLst>
            </a:custGeom>
            <a:solidFill>
              <a:schemeClr val="accent3"/>
            </a:solidFill>
            <a:ln w="1900" cap="flat" cmpd="sng">
              <a:solidFill>
                <a:srgbClr val="FEB226"/>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4" name="Google Shape;28754;p82"/>
            <p:cNvSpPr/>
            <p:nvPr/>
          </p:nvSpPr>
          <p:spPr>
            <a:xfrm>
              <a:off x="3221000" y="3344750"/>
              <a:ext cx="57850" cy="334550"/>
            </a:xfrm>
            <a:custGeom>
              <a:avLst/>
              <a:gdLst/>
              <a:ahLst/>
              <a:cxnLst/>
              <a:rect l="l" t="t" r="r" b="b"/>
              <a:pathLst>
                <a:path w="2314" h="13382" fill="none" extrusionOk="0">
                  <a:moveTo>
                    <a:pt x="1" y="1"/>
                  </a:moveTo>
                  <a:cubicBezTo>
                    <a:pt x="1" y="1"/>
                    <a:pt x="2313" y="2123"/>
                    <a:pt x="2313" y="6735"/>
                  </a:cubicBezTo>
                  <a:cubicBezTo>
                    <a:pt x="2288" y="9137"/>
                    <a:pt x="1475" y="11475"/>
                    <a:pt x="1" y="13381"/>
                  </a:cubicBezTo>
                </a:path>
              </a:pathLst>
            </a:custGeom>
            <a:solidFill>
              <a:schemeClr val="accent3"/>
            </a:solidFill>
            <a:ln w="1900" cap="flat" cmpd="sng">
              <a:solidFill>
                <a:srgbClr val="FEB226"/>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755" name="Google Shape;28755;p82"/>
          <p:cNvGrpSpPr/>
          <p:nvPr/>
        </p:nvGrpSpPr>
        <p:grpSpPr>
          <a:xfrm>
            <a:off x="1424000" y="3776400"/>
            <a:ext cx="668776" cy="670447"/>
            <a:chOff x="1478350" y="3776400"/>
            <a:chExt cx="668776" cy="670447"/>
          </a:xfrm>
        </p:grpSpPr>
        <p:sp>
          <p:nvSpPr>
            <p:cNvPr id="28756" name="Google Shape;28756;p82"/>
            <p:cNvSpPr/>
            <p:nvPr/>
          </p:nvSpPr>
          <p:spPr>
            <a:xfrm>
              <a:off x="1721897" y="3776400"/>
              <a:ext cx="293657" cy="361816"/>
            </a:xfrm>
            <a:custGeom>
              <a:avLst/>
              <a:gdLst/>
              <a:ahLst/>
              <a:cxnLst/>
              <a:rect l="l" t="t" r="r" b="b"/>
              <a:pathLst>
                <a:path w="2098" h="2585" extrusionOk="0">
                  <a:moveTo>
                    <a:pt x="569" y="1"/>
                  </a:moveTo>
                  <a:cubicBezTo>
                    <a:pt x="376" y="1"/>
                    <a:pt x="185" y="101"/>
                    <a:pt x="90" y="280"/>
                  </a:cubicBezTo>
                  <a:cubicBezTo>
                    <a:pt x="14" y="445"/>
                    <a:pt x="1" y="636"/>
                    <a:pt x="52" y="801"/>
                  </a:cubicBezTo>
                  <a:cubicBezTo>
                    <a:pt x="128" y="1055"/>
                    <a:pt x="230" y="1297"/>
                    <a:pt x="369" y="1538"/>
                  </a:cubicBezTo>
                  <a:cubicBezTo>
                    <a:pt x="497" y="1767"/>
                    <a:pt x="573" y="2034"/>
                    <a:pt x="573" y="2301"/>
                  </a:cubicBezTo>
                  <a:cubicBezTo>
                    <a:pt x="560" y="2377"/>
                    <a:pt x="560" y="2453"/>
                    <a:pt x="598" y="2529"/>
                  </a:cubicBezTo>
                  <a:cubicBezTo>
                    <a:pt x="617" y="2566"/>
                    <a:pt x="664" y="2585"/>
                    <a:pt x="709" y="2585"/>
                  </a:cubicBezTo>
                  <a:cubicBezTo>
                    <a:pt x="757" y="2585"/>
                    <a:pt x="802" y="2563"/>
                    <a:pt x="802" y="2517"/>
                  </a:cubicBezTo>
                  <a:cubicBezTo>
                    <a:pt x="827" y="2275"/>
                    <a:pt x="941" y="2059"/>
                    <a:pt x="1132" y="1907"/>
                  </a:cubicBezTo>
                  <a:cubicBezTo>
                    <a:pt x="1297" y="1754"/>
                    <a:pt x="1513" y="1627"/>
                    <a:pt x="1691" y="1462"/>
                  </a:cubicBezTo>
                  <a:cubicBezTo>
                    <a:pt x="1882" y="1322"/>
                    <a:pt x="2009" y="1106"/>
                    <a:pt x="2059" y="877"/>
                  </a:cubicBezTo>
                  <a:cubicBezTo>
                    <a:pt x="2098" y="636"/>
                    <a:pt x="1958" y="395"/>
                    <a:pt x="1729" y="318"/>
                  </a:cubicBezTo>
                  <a:cubicBezTo>
                    <a:pt x="1698" y="311"/>
                    <a:pt x="1667" y="308"/>
                    <a:pt x="1636" y="308"/>
                  </a:cubicBezTo>
                  <a:cubicBezTo>
                    <a:pt x="1452" y="308"/>
                    <a:pt x="1273" y="427"/>
                    <a:pt x="1132" y="547"/>
                  </a:cubicBezTo>
                  <a:cubicBezTo>
                    <a:pt x="1119" y="293"/>
                    <a:pt x="941" y="90"/>
                    <a:pt x="687" y="13"/>
                  </a:cubicBezTo>
                  <a:cubicBezTo>
                    <a:pt x="648" y="5"/>
                    <a:pt x="609" y="1"/>
                    <a:pt x="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7" name="Google Shape;28757;p82"/>
            <p:cNvSpPr/>
            <p:nvPr/>
          </p:nvSpPr>
          <p:spPr>
            <a:xfrm>
              <a:off x="1782504" y="3901252"/>
              <a:ext cx="153547" cy="216810"/>
            </a:xfrm>
            <a:custGeom>
              <a:avLst/>
              <a:gdLst/>
              <a:ahLst/>
              <a:cxnLst/>
              <a:rect l="l" t="t" r="r" b="b"/>
              <a:pathLst>
                <a:path w="1097" h="1549" extrusionOk="0">
                  <a:moveTo>
                    <a:pt x="228" y="1"/>
                  </a:moveTo>
                  <a:cubicBezTo>
                    <a:pt x="207" y="1"/>
                    <a:pt x="186" y="4"/>
                    <a:pt x="165" y="11"/>
                  </a:cubicBezTo>
                  <a:cubicBezTo>
                    <a:pt x="64" y="62"/>
                    <a:pt x="0" y="163"/>
                    <a:pt x="13" y="278"/>
                  </a:cubicBezTo>
                  <a:cubicBezTo>
                    <a:pt x="13" y="379"/>
                    <a:pt x="51" y="494"/>
                    <a:pt x="89" y="595"/>
                  </a:cubicBezTo>
                  <a:cubicBezTo>
                    <a:pt x="203" y="900"/>
                    <a:pt x="267" y="1218"/>
                    <a:pt x="267" y="1548"/>
                  </a:cubicBezTo>
                  <a:cubicBezTo>
                    <a:pt x="280" y="1345"/>
                    <a:pt x="369" y="1167"/>
                    <a:pt x="496" y="1015"/>
                  </a:cubicBezTo>
                  <a:cubicBezTo>
                    <a:pt x="623" y="875"/>
                    <a:pt x="788" y="748"/>
                    <a:pt x="915" y="595"/>
                  </a:cubicBezTo>
                  <a:cubicBezTo>
                    <a:pt x="966" y="545"/>
                    <a:pt x="1004" y="481"/>
                    <a:pt x="1029" y="417"/>
                  </a:cubicBezTo>
                  <a:cubicBezTo>
                    <a:pt x="1096" y="272"/>
                    <a:pt x="986" y="116"/>
                    <a:pt x="837" y="116"/>
                  </a:cubicBezTo>
                  <a:cubicBezTo>
                    <a:pt x="817" y="116"/>
                    <a:pt x="796" y="119"/>
                    <a:pt x="775" y="125"/>
                  </a:cubicBezTo>
                  <a:cubicBezTo>
                    <a:pt x="699" y="138"/>
                    <a:pt x="610" y="176"/>
                    <a:pt x="546" y="240"/>
                  </a:cubicBezTo>
                  <a:cubicBezTo>
                    <a:pt x="508" y="176"/>
                    <a:pt x="457" y="113"/>
                    <a:pt x="394" y="62"/>
                  </a:cubicBezTo>
                  <a:cubicBezTo>
                    <a:pt x="347" y="24"/>
                    <a:pt x="287" y="1"/>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8" name="Google Shape;28758;p82"/>
            <p:cNvSpPr/>
            <p:nvPr/>
          </p:nvSpPr>
          <p:spPr>
            <a:xfrm>
              <a:off x="1795101" y="3943243"/>
              <a:ext cx="352025" cy="289453"/>
            </a:xfrm>
            <a:custGeom>
              <a:avLst/>
              <a:gdLst/>
              <a:ahLst/>
              <a:cxnLst/>
              <a:rect l="l" t="t" r="r" b="b"/>
              <a:pathLst>
                <a:path w="2515" h="2068" extrusionOk="0">
                  <a:moveTo>
                    <a:pt x="1966" y="1"/>
                  </a:moveTo>
                  <a:cubicBezTo>
                    <a:pt x="1811" y="1"/>
                    <a:pt x="1659" y="41"/>
                    <a:pt x="1536" y="130"/>
                  </a:cubicBezTo>
                  <a:cubicBezTo>
                    <a:pt x="1308" y="283"/>
                    <a:pt x="1104" y="461"/>
                    <a:pt x="927" y="651"/>
                  </a:cubicBezTo>
                  <a:cubicBezTo>
                    <a:pt x="749" y="854"/>
                    <a:pt x="520" y="994"/>
                    <a:pt x="266" y="1083"/>
                  </a:cubicBezTo>
                  <a:cubicBezTo>
                    <a:pt x="190" y="1096"/>
                    <a:pt x="113" y="1121"/>
                    <a:pt x="50" y="1172"/>
                  </a:cubicBezTo>
                  <a:cubicBezTo>
                    <a:pt x="1" y="1233"/>
                    <a:pt x="46" y="1376"/>
                    <a:pt x="117" y="1376"/>
                  </a:cubicBezTo>
                  <a:cubicBezTo>
                    <a:pt x="120" y="1376"/>
                    <a:pt x="123" y="1376"/>
                    <a:pt x="126" y="1375"/>
                  </a:cubicBezTo>
                  <a:cubicBezTo>
                    <a:pt x="195" y="1361"/>
                    <a:pt x="264" y="1354"/>
                    <a:pt x="332" y="1354"/>
                  </a:cubicBezTo>
                  <a:cubicBezTo>
                    <a:pt x="502" y="1354"/>
                    <a:pt x="667" y="1399"/>
                    <a:pt x="812" y="1490"/>
                  </a:cubicBezTo>
                  <a:cubicBezTo>
                    <a:pt x="1015" y="1604"/>
                    <a:pt x="1206" y="1769"/>
                    <a:pt x="1409" y="1896"/>
                  </a:cubicBezTo>
                  <a:cubicBezTo>
                    <a:pt x="1572" y="2005"/>
                    <a:pt x="1772" y="2067"/>
                    <a:pt x="1977" y="2067"/>
                  </a:cubicBezTo>
                  <a:cubicBezTo>
                    <a:pt x="2012" y="2067"/>
                    <a:pt x="2048" y="2065"/>
                    <a:pt x="2083" y="2062"/>
                  </a:cubicBezTo>
                  <a:cubicBezTo>
                    <a:pt x="2324" y="2023"/>
                    <a:pt x="2502" y="1820"/>
                    <a:pt x="2515" y="1579"/>
                  </a:cubicBezTo>
                  <a:cubicBezTo>
                    <a:pt x="2489" y="1350"/>
                    <a:pt x="2299" y="1198"/>
                    <a:pt x="2096" y="1083"/>
                  </a:cubicBezTo>
                  <a:cubicBezTo>
                    <a:pt x="2337" y="982"/>
                    <a:pt x="2489" y="753"/>
                    <a:pt x="2477" y="486"/>
                  </a:cubicBezTo>
                  <a:cubicBezTo>
                    <a:pt x="2451" y="245"/>
                    <a:pt x="2273" y="54"/>
                    <a:pt x="2032" y="3"/>
                  </a:cubicBezTo>
                  <a:cubicBezTo>
                    <a:pt x="2010" y="2"/>
                    <a:pt x="1988" y="1"/>
                    <a:pt x="1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9" name="Google Shape;28759;p82"/>
            <p:cNvSpPr/>
            <p:nvPr/>
          </p:nvSpPr>
          <p:spPr>
            <a:xfrm>
              <a:off x="1819736" y="4026524"/>
              <a:ext cx="218913" cy="144866"/>
            </a:xfrm>
            <a:custGeom>
              <a:avLst/>
              <a:gdLst/>
              <a:ahLst/>
              <a:cxnLst/>
              <a:rect l="l" t="t" r="r" b="b"/>
              <a:pathLst>
                <a:path w="1564" h="1035" extrusionOk="0">
                  <a:moveTo>
                    <a:pt x="1228" y="1"/>
                  </a:moveTo>
                  <a:cubicBezTo>
                    <a:pt x="1196" y="1"/>
                    <a:pt x="1163" y="6"/>
                    <a:pt x="1132" y="18"/>
                  </a:cubicBezTo>
                  <a:cubicBezTo>
                    <a:pt x="1030" y="69"/>
                    <a:pt x="941" y="120"/>
                    <a:pt x="865" y="196"/>
                  </a:cubicBezTo>
                  <a:cubicBezTo>
                    <a:pt x="598" y="399"/>
                    <a:pt x="306" y="552"/>
                    <a:pt x="1" y="653"/>
                  </a:cubicBezTo>
                  <a:cubicBezTo>
                    <a:pt x="66" y="636"/>
                    <a:pt x="133" y="627"/>
                    <a:pt x="200" y="627"/>
                  </a:cubicBezTo>
                  <a:cubicBezTo>
                    <a:pt x="328" y="627"/>
                    <a:pt x="456" y="658"/>
                    <a:pt x="573" y="717"/>
                  </a:cubicBezTo>
                  <a:cubicBezTo>
                    <a:pt x="751" y="793"/>
                    <a:pt x="916" y="895"/>
                    <a:pt x="1106" y="984"/>
                  </a:cubicBezTo>
                  <a:cubicBezTo>
                    <a:pt x="1170" y="1009"/>
                    <a:pt x="1233" y="1035"/>
                    <a:pt x="1310" y="1035"/>
                  </a:cubicBezTo>
                  <a:cubicBezTo>
                    <a:pt x="1373" y="1035"/>
                    <a:pt x="1449" y="1009"/>
                    <a:pt x="1500" y="958"/>
                  </a:cubicBezTo>
                  <a:cubicBezTo>
                    <a:pt x="1551" y="882"/>
                    <a:pt x="1564" y="780"/>
                    <a:pt x="1513" y="704"/>
                  </a:cubicBezTo>
                  <a:cubicBezTo>
                    <a:pt x="1462" y="628"/>
                    <a:pt x="1399" y="564"/>
                    <a:pt x="1322" y="514"/>
                  </a:cubicBezTo>
                  <a:cubicBezTo>
                    <a:pt x="1386" y="463"/>
                    <a:pt x="1424" y="387"/>
                    <a:pt x="1449" y="323"/>
                  </a:cubicBezTo>
                  <a:cubicBezTo>
                    <a:pt x="1475" y="247"/>
                    <a:pt x="1475" y="158"/>
                    <a:pt x="1424" y="82"/>
                  </a:cubicBezTo>
                  <a:cubicBezTo>
                    <a:pt x="1371" y="29"/>
                    <a:pt x="1301" y="1"/>
                    <a:pt x="1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0" name="Google Shape;28760;p82"/>
            <p:cNvSpPr/>
            <p:nvPr/>
          </p:nvSpPr>
          <p:spPr>
            <a:xfrm>
              <a:off x="1777045" y="4097208"/>
              <a:ext cx="291837" cy="349639"/>
            </a:xfrm>
            <a:custGeom>
              <a:avLst/>
              <a:gdLst/>
              <a:ahLst/>
              <a:cxnLst/>
              <a:rect l="l" t="t" r="r" b="b"/>
              <a:pathLst>
                <a:path w="2085" h="2498" extrusionOk="0">
                  <a:moveTo>
                    <a:pt x="294" y="0"/>
                  </a:moveTo>
                  <a:cubicBezTo>
                    <a:pt x="220" y="0"/>
                    <a:pt x="134" y="82"/>
                    <a:pt x="166" y="136"/>
                  </a:cubicBezTo>
                  <a:cubicBezTo>
                    <a:pt x="293" y="352"/>
                    <a:pt x="331" y="593"/>
                    <a:pt x="268" y="835"/>
                  </a:cubicBezTo>
                  <a:cubicBezTo>
                    <a:pt x="217" y="1063"/>
                    <a:pt x="128" y="1292"/>
                    <a:pt x="64" y="1521"/>
                  </a:cubicBezTo>
                  <a:cubicBezTo>
                    <a:pt x="1" y="1749"/>
                    <a:pt x="14" y="1991"/>
                    <a:pt x="115" y="2220"/>
                  </a:cubicBezTo>
                  <a:cubicBezTo>
                    <a:pt x="206" y="2390"/>
                    <a:pt x="383" y="2497"/>
                    <a:pt x="566" y="2497"/>
                  </a:cubicBezTo>
                  <a:cubicBezTo>
                    <a:pt x="615" y="2497"/>
                    <a:pt x="664" y="2490"/>
                    <a:pt x="712" y="2474"/>
                  </a:cubicBezTo>
                  <a:cubicBezTo>
                    <a:pt x="916" y="2385"/>
                    <a:pt x="1005" y="2156"/>
                    <a:pt x="1056" y="1927"/>
                  </a:cubicBezTo>
                  <a:cubicBezTo>
                    <a:pt x="1174" y="2064"/>
                    <a:pt x="1345" y="2142"/>
                    <a:pt x="1522" y="2142"/>
                  </a:cubicBezTo>
                  <a:cubicBezTo>
                    <a:pt x="1591" y="2142"/>
                    <a:pt x="1661" y="2130"/>
                    <a:pt x="1729" y="2105"/>
                  </a:cubicBezTo>
                  <a:cubicBezTo>
                    <a:pt x="1958" y="2016"/>
                    <a:pt x="2085" y="1775"/>
                    <a:pt x="2059" y="1533"/>
                  </a:cubicBezTo>
                  <a:cubicBezTo>
                    <a:pt x="2021" y="1356"/>
                    <a:pt x="1920" y="1203"/>
                    <a:pt x="1780" y="1089"/>
                  </a:cubicBezTo>
                  <a:cubicBezTo>
                    <a:pt x="1577" y="936"/>
                    <a:pt x="1348" y="796"/>
                    <a:pt x="1106" y="682"/>
                  </a:cubicBezTo>
                  <a:cubicBezTo>
                    <a:pt x="852" y="568"/>
                    <a:pt x="649" y="403"/>
                    <a:pt x="484" y="187"/>
                  </a:cubicBezTo>
                  <a:cubicBezTo>
                    <a:pt x="458" y="110"/>
                    <a:pt x="395" y="47"/>
                    <a:pt x="331" y="9"/>
                  </a:cubicBezTo>
                  <a:cubicBezTo>
                    <a:pt x="320" y="3"/>
                    <a:pt x="307"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1" name="Google Shape;28761;p82"/>
            <p:cNvSpPr/>
            <p:nvPr/>
          </p:nvSpPr>
          <p:spPr>
            <a:xfrm>
              <a:off x="1819736" y="4117924"/>
              <a:ext cx="144309" cy="214850"/>
            </a:xfrm>
            <a:custGeom>
              <a:avLst/>
              <a:gdLst/>
              <a:ahLst/>
              <a:cxnLst/>
              <a:rect l="l" t="t" r="r" b="b"/>
              <a:pathLst>
                <a:path w="1031" h="1535" extrusionOk="0">
                  <a:moveTo>
                    <a:pt x="1" y="0"/>
                  </a:moveTo>
                  <a:cubicBezTo>
                    <a:pt x="103" y="166"/>
                    <a:pt x="141" y="369"/>
                    <a:pt x="115" y="572"/>
                  </a:cubicBezTo>
                  <a:cubicBezTo>
                    <a:pt x="103" y="763"/>
                    <a:pt x="52" y="953"/>
                    <a:pt x="26" y="1144"/>
                  </a:cubicBezTo>
                  <a:cubicBezTo>
                    <a:pt x="14" y="1220"/>
                    <a:pt x="14" y="1296"/>
                    <a:pt x="39" y="1360"/>
                  </a:cubicBezTo>
                  <a:cubicBezTo>
                    <a:pt x="52" y="1436"/>
                    <a:pt x="103" y="1487"/>
                    <a:pt x="166" y="1525"/>
                  </a:cubicBezTo>
                  <a:cubicBezTo>
                    <a:pt x="189" y="1532"/>
                    <a:pt x="213" y="1535"/>
                    <a:pt x="237" y="1535"/>
                  </a:cubicBezTo>
                  <a:cubicBezTo>
                    <a:pt x="305" y="1535"/>
                    <a:pt x="373" y="1509"/>
                    <a:pt x="420" y="1462"/>
                  </a:cubicBezTo>
                  <a:cubicBezTo>
                    <a:pt x="471" y="1385"/>
                    <a:pt x="522" y="1309"/>
                    <a:pt x="535" y="1220"/>
                  </a:cubicBezTo>
                  <a:cubicBezTo>
                    <a:pt x="611" y="1258"/>
                    <a:pt x="687" y="1271"/>
                    <a:pt x="763" y="1284"/>
                  </a:cubicBezTo>
                  <a:cubicBezTo>
                    <a:pt x="839" y="1284"/>
                    <a:pt x="928" y="1246"/>
                    <a:pt x="979" y="1182"/>
                  </a:cubicBezTo>
                  <a:cubicBezTo>
                    <a:pt x="1030" y="1093"/>
                    <a:pt x="1017" y="966"/>
                    <a:pt x="941" y="890"/>
                  </a:cubicBezTo>
                  <a:cubicBezTo>
                    <a:pt x="878" y="801"/>
                    <a:pt x="789" y="737"/>
                    <a:pt x="700" y="687"/>
                  </a:cubicBezTo>
                  <a:cubicBezTo>
                    <a:pt x="420" y="496"/>
                    <a:pt x="191" y="26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2" name="Google Shape;28762;p82"/>
            <p:cNvSpPr/>
            <p:nvPr/>
          </p:nvSpPr>
          <p:spPr>
            <a:xfrm>
              <a:off x="1508583" y="4097068"/>
              <a:ext cx="331869" cy="321645"/>
            </a:xfrm>
            <a:custGeom>
              <a:avLst/>
              <a:gdLst/>
              <a:ahLst/>
              <a:cxnLst/>
              <a:rect l="l" t="t" r="r" b="b"/>
              <a:pathLst>
                <a:path w="2371" h="2298" extrusionOk="0">
                  <a:moveTo>
                    <a:pt x="2233" y="1"/>
                  </a:moveTo>
                  <a:cubicBezTo>
                    <a:pt x="2215" y="1"/>
                    <a:pt x="2198" y="7"/>
                    <a:pt x="2186" y="22"/>
                  </a:cubicBezTo>
                  <a:cubicBezTo>
                    <a:pt x="2021" y="200"/>
                    <a:pt x="1805" y="315"/>
                    <a:pt x="1563" y="327"/>
                  </a:cubicBezTo>
                  <a:cubicBezTo>
                    <a:pt x="1442" y="340"/>
                    <a:pt x="1322" y="340"/>
                    <a:pt x="1201" y="340"/>
                  </a:cubicBezTo>
                  <a:cubicBezTo>
                    <a:pt x="1080" y="340"/>
                    <a:pt x="960" y="340"/>
                    <a:pt x="839" y="353"/>
                  </a:cubicBezTo>
                  <a:cubicBezTo>
                    <a:pt x="610" y="353"/>
                    <a:pt x="369" y="454"/>
                    <a:pt x="191" y="607"/>
                  </a:cubicBezTo>
                  <a:cubicBezTo>
                    <a:pt x="26" y="785"/>
                    <a:pt x="0" y="1052"/>
                    <a:pt x="140" y="1255"/>
                  </a:cubicBezTo>
                  <a:cubicBezTo>
                    <a:pt x="255" y="1391"/>
                    <a:pt x="449" y="1424"/>
                    <a:pt x="641" y="1424"/>
                  </a:cubicBezTo>
                  <a:cubicBezTo>
                    <a:pt x="682" y="1424"/>
                    <a:pt x="723" y="1422"/>
                    <a:pt x="763" y="1420"/>
                  </a:cubicBezTo>
                  <a:lnTo>
                    <a:pt x="763" y="1420"/>
                  </a:lnTo>
                  <a:cubicBezTo>
                    <a:pt x="623" y="1636"/>
                    <a:pt x="636" y="1916"/>
                    <a:pt x="801" y="2119"/>
                  </a:cubicBezTo>
                  <a:cubicBezTo>
                    <a:pt x="901" y="2236"/>
                    <a:pt x="1050" y="2298"/>
                    <a:pt x="1202" y="2298"/>
                  </a:cubicBezTo>
                  <a:cubicBezTo>
                    <a:pt x="1282" y="2298"/>
                    <a:pt x="1362" y="2281"/>
                    <a:pt x="1436" y="2246"/>
                  </a:cubicBezTo>
                  <a:cubicBezTo>
                    <a:pt x="1589" y="2157"/>
                    <a:pt x="1703" y="2017"/>
                    <a:pt x="1766" y="1852"/>
                  </a:cubicBezTo>
                  <a:cubicBezTo>
                    <a:pt x="1855" y="1598"/>
                    <a:pt x="1919" y="1344"/>
                    <a:pt x="1944" y="1077"/>
                  </a:cubicBezTo>
                  <a:cubicBezTo>
                    <a:pt x="1982" y="810"/>
                    <a:pt x="2071" y="556"/>
                    <a:pt x="2224" y="340"/>
                  </a:cubicBezTo>
                  <a:cubicBezTo>
                    <a:pt x="2287" y="289"/>
                    <a:pt x="2338" y="213"/>
                    <a:pt x="2351" y="137"/>
                  </a:cubicBezTo>
                  <a:cubicBezTo>
                    <a:pt x="2370" y="69"/>
                    <a:pt x="2293" y="1"/>
                    <a:pt x="2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3" name="Google Shape;28763;p82"/>
            <p:cNvSpPr/>
            <p:nvPr/>
          </p:nvSpPr>
          <p:spPr>
            <a:xfrm>
              <a:off x="1624198" y="4117924"/>
              <a:ext cx="195678" cy="181818"/>
            </a:xfrm>
            <a:custGeom>
              <a:avLst/>
              <a:gdLst/>
              <a:ahLst/>
              <a:cxnLst/>
              <a:rect l="l" t="t" r="r" b="b"/>
              <a:pathLst>
                <a:path w="1398" h="1299" extrusionOk="0">
                  <a:moveTo>
                    <a:pt x="1398" y="0"/>
                  </a:moveTo>
                  <a:cubicBezTo>
                    <a:pt x="1271" y="153"/>
                    <a:pt x="1093" y="255"/>
                    <a:pt x="890" y="280"/>
                  </a:cubicBezTo>
                  <a:cubicBezTo>
                    <a:pt x="699" y="331"/>
                    <a:pt x="496" y="343"/>
                    <a:pt x="305" y="382"/>
                  </a:cubicBezTo>
                  <a:cubicBezTo>
                    <a:pt x="242" y="394"/>
                    <a:pt x="165" y="420"/>
                    <a:pt x="114" y="458"/>
                  </a:cubicBezTo>
                  <a:cubicBezTo>
                    <a:pt x="51" y="496"/>
                    <a:pt x="13" y="559"/>
                    <a:pt x="0" y="636"/>
                  </a:cubicBezTo>
                  <a:cubicBezTo>
                    <a:pt x="0" y="725"/>
                    <a:pt x="51" y="814"/>
                    <a:pt x="140" y="852"/>
                  </a:cubicBezTo>
                  <a:cubicBezTo>
                    <a:pt x="213" y="872"/>
                    <a:pt x="285" y="893"/>
                    <a:pt x="358" y="893"/>
                  </a:cubicBezTo>
                  <a:cubicBezTo>
                    <a:pt x="374" y="893"/>
                    <a:pt x="390" y="892"/>
                    <a:pt x="407" y="890"/>
                  </a:cubicBezTo>
                  <a:lnTo>
                    <a:pt x="407" y="890"/>
                  </a:lnTo>
                  <a:cubicBezTo>
                    <a:pt x="394" y="966"/>
                    <a:pt x="394" y="1042"/>
                    <a:pt x="419" y="1119"/>
                  </a:cubicBezTo>
                  <a:cubicBezTo>
                    <a:pt x="445" y="1195"/>
                    <a:pt x="496" y="1271"/>
                    <a:pt x="572" y="1296"/>
                  </a:cubicBezTo>
                  <a:cubicBezTo>
                    <a:pt x="586" y="1298"/>
                    <a:pt x="600" y="1299"/>
                    <a:pt x="614" y="1299"/>
                  </a:cubicBezTo>
                  <a:cubicBezTo>
                    <a:pt x="713" y="1299"/>
                    <a:pt x="807" y="1259"/>
                    <a:pt x="851" y="1169"/>
                  </a:cubicBezTo>
                  <a:cubicBezTo>
                    <a:pt x="902" y="1080"/>
                    <a:pt x="940" y="979"/>
                    <a:pt x="966" y="877"/>
                  </a:cubicBezTo>
                  <a:cubicBezTo>
                    <a:pt x="1055" y="559"/>
                    <a:pt x="1207" y="267"/>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4" name="Google Shape;28764;p82"/>
            <p:cNvSpPr/>
            <p:nvPr/>
          </p:nvSpPr>
          <p:spPr>
            <a:xfrm>
              <a:off x="1478350" y="3860521"/>
              <a:ext cx="366441" cy="275316"/>
            </a:xfrm>
            <a:custGeom>
              <a:avLst/>
              <a:gdLst/>
              <a:ahLst/>
              <a:cxnLst/>
              <a:rect l="l" t="t" r="r" b="b"/>
              <a:pathLst>
                <a:path w="2618" h="1967" extrusionOk="0">
                  <a:moveTo>
                    <a:pt x="1133" y="1"/>
                  </a:moveTo>
                  <a:cubicBezTo>
                    <a:pt x="983" y="1"/>
                    <a:pt x="836" y="68"/>
                    <a:pt x="737" y="200"/>
                  </a:cubicBezTo>
                  <a:cubicBezTo>
                    <a:pt x="623" y="391"/>
                    <a:pt x="699" y="632"/>
                    <a:pt x="788" y="836"/>
                  </a:cubicBezTo>
                  <a:cubicBezTo>
                    <a:pt x="738" y="823"/>
                    <a:pt x="687" y="817"/>
                    <a:pt x="636" y="817"/>
                  </a:cubicBezTo>
                  <a:cubicBezTo>
                    <a:pt x="433" y="817"/>
                    <a:pt x="239" y="917"/>
                    <a:pt x="127" y="1090"/>
                  </a:cubicBezTo>
                  <a:cubicBezTo>
                    <a:pt x="0" y="1293"/>
                    <a:pt x="38" y="1560"/>
                    <a:pt x="203" y="1738"/>
                  </a:cubicBezTo>
                  <a:cubicBezTo>
                    <a:pt x="331" y="1865"/>
                    <a:pt x="496" y="1928"/>
                    <a:pt x="674" y="1941"/>
                  </a:cubicBezTo>
                  <a:cubicBezTo>
                    <a:pt x="940" y="1941"/>
                    <a:pt x="1207" y="1928"/>
                    <a:pt x="1474" y="1865"/>
                  </a:cubicBezTo>
                  <a:cubicBezTo>
                    <a:pt x="1577" y="1845"/>
                    <a:pt x="1680" y="1835"/>
                    <a:pt x="1782" y="1835"/>
                  </a:cubicBezTo>
                  <a:cubicBezTo>
                    <a:pt x="1945" y="1835"/>
                    <a:pt x="2106" y="1861"/>
                    <a:pt x="2262" y="1916"/>
                  </a:cubicBezTo>
                  <a:cubicBezTo>
                    <a:pt x="2338" y="1954"/>
                    <a:pt x="2414" y="1966"/>
                    <a:pt x="2503" y="1966"/>
                  </a:cubicBezTo>
                  <a:cubicBezTo>
                    <a:pt x="2580" y="1954"/>
                    <a:pt x="2618" y="1789"/>
                    <a:pt x="2542" y="1763"/>
                  </a:cubicBezTo>
                  <a:cubicBezTo>
                    <a:pt x="2325" y="1661"/>
                    <a:pt x="2160" y="1484"/>
                    <a:pt x="2071" y="1268"/>
                  </a:cubicBezTo>
                  <a:cubicBezTo>
                    <a:pt x="1970" y="1052"/>
                    <a:pt x="1906" y="810"/>
                    <a:pt x="1830" y="594"/>
                  </a:cubicBezTo>
                  <a:cubicBezTo>
                    <a:pt x="1741" y="365"/>
                    <a:pt x="1588" y="175"/>
                    <a:pt x="1372" y="60"/>
                  </a:cubicBezTo>
                  <a:cubicBezTo>
                    <a:pt x="1297" y="20"/>
                    <a:pt x="1215" y="1"/>
                    <a:pt x="1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5" name="Google Shape;28765;p82"/>
            <p:cNvSpPr/>
            <p:nvPr/>
          </p:nvSpPr>
          <p:spPr>
            <a:xfrm>
              <a:off x="1611741" y="3959199"/>
              <a:ext cx="208135" cy="158863"/>
            </a:xfrm>
            <a:custGeom>
              <a:avLst/>
              <a:gdLst/>
              <a:ahLst/>
              <a:cxnLst/>
              <a:rect l="l" t="t" r="r" b="b"/>
              <a:pathLst>
                <a:path w="1487" h="1135" extrusionOk="0">
                  <a:moveTo>
                    <a:pt x="485" y="0"/>
                  </a:moveTo>
                  <a:cubicBezTo>
                    <a:pt x="472" y="0"/>
                    <a:pt x="458" y="1"/>
                    <a:pt x="445" y="3"/>
                  </a:cubicBezTo>
                  <a:cubicBezTo>
                    <a:pt x="356" y="42"/>
                    <a:pt x="305" y="118"/>
                    <a:pt x="292" y="207"/>
                  </a:cubicBezTo>
                  <a:cubicBezTo>
                    <a:pt x="280" y="296"/>
                    <a:pt x="292" y="385"/>
                    <a:pt x="331" y="474"/>
                  </a:cubicBezTo>
                  <a:cubicBezTo>
                    <a:pt x="254" y="486"/>
                    <a:pt x="178" y="512"/>
                    <a:pt x="115" y="550"/>
                  </a:cubicBezTo>
                  <a:cubicBezTo>
                    <a:pt x="51" y="601"/>
                    <a:pt x="0" y="677"/>
                    <a:pt x="0" y="753"/>
                  </a:cubicBezTo>
                  <a:cubicBezTo>
                    <a:pt x="13" y="868"/>
                    <a:pt x="89" y="956"/>
                    <a:pt x="203" y="982"/>
                  </a:cubicBezTo>
                  <a:cubicBezTo>
                    <a:pt x="263" y="997"/>
                    <a:pt x="323" y="1003"/>
                    <a:pt x="385" y="1003"/>
                  </a:cubicBezTo>
                  <a:cubicBezTo>
                    <a:pt x="429" y="1003"/>
                    <a:pt x="474" y="1000"/>
                    <a:pt x="521" y="995"/>
                  </a:cubicBezTo>
                  <a:cubicBezTo>
                    <a:pt x="553" y="993"/>
                    <a:pt x="585" y="993"/>
                    <a:pt x="618" y="993"/>
                  </a:cubicBezTo>
                  <a:cubicBezTo>
                    <a:pt x="905" y="993"/>
                    <a:pt x="1201" y="1043"/>
                    <a:pt x="1487" y="1134"/>
                  </a:cubicBezTo>
                  <a:cubicBezTo>
                    <a:pt x="1296" y="1058"/>
                    <a:pt x="1144" y="918"/>
                    <a:pt x="1055" y="740"/>
                  </a:cubicBezTo>
                  <a:cubicBezTo>
                    <a:pt x="953" y="575"/>
                    <a:pt x="877" y="385"/>
                    <a:pt x="788" y="219"/>
                  </a:cubicBezTo>
                  <a:cubicBezTo>
                    <a:pt x="750" y="156"/>
                    <a:pt x="699" y="105"/>
                    <a:pt x="648" y="54"/>
                  </a:cubicBezTo>
                  <a:cubicBezTo>
                    <a:pt x="606" y="23"/>
                    <a:pt x="547" y="0"/>
                    <a:pt x="4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6" name="Google Shape;28766;p82"/>
            <p:cNvSpPr/>
            <p:nvPr/>
          </p:nvSpPr>
          <p:spPr>
            <a:xfrm>
              <a:off x="1741353" y="4048359"/>
              <a:ext cx="167544" cy="139828"/>
            </a:xfrm>
            <a:custGeom>
              <a:avLst/>
              <a:gdLst/>
              <a:ahLst/>
              <a:cxnLst/>
              <a:rect l="l" t="t" r="r" b="b"/>
              <a:pathLst>
                <a:path w="1197" h="999" extrusionOk="0">
                  <a:moveTo>
                    <a:pt x="548" y="1"/>
                  </a:moveTo>
                  <a:cubicBezTo>
                    <a:pt x="323" y="1"/>
                    <a:pt x="121" y="156"/>
                    <a:pt x="78" y="396"/>
                  </a:cubicBezTo>
                  <a:cubicBezTo>
                    <a:pt x="0" y="727"/>
                    <a:pt x="258" y="998"/>
                    <a:pt x="554" y="998"/>
                  </a:cubicBezTo>
                  <a:cubicBezTo>
                    <a:pt x="645" y="998"/>
                    <a:pt x="739" y="973"/>
                    <a:pt x="828" y="917"/>
                  </a:cubicBezTo>
                  <a:cubicBezTo>
                    <a:pt x="1196" y="675"/>
                    <a:pt x="1095" y="103"/>
                    <a:pt x="663" y="15"/>
                  </a:cubicBezTo>
                  <a:cubicBezTo>
                    <a:pt x="624" y="5"/>
                    <a:pt x="586" y="1"/>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7" name="Google Shape;28767;p82"/>
            <p:cNvSpPr/>
            <p:nvPr/>
          </p:nvSpPr>
          <p:spPr>
            <a:xfrm>
              <a:off x="1761789" y="4066555"/>
              <a:ext cx="123873" cy="102456"/>
            </a:xfrm>
            <a:custGeom>
              <a:avLst/>
              <a:gdLst/>
              <a:ahLst/>
              <a:cxnLst/>
              <a:rect l="l" t="t" r="r" b="b"/>
              <a:pathLst>
                <a:path w="885" h="732" extrusionOk="0">
                  <a:moveTo>
                    <a:pt x="406" y="0"/>
                  </a:moveTo>
                  <a:cubicBezTo>
                    <a:pt x="243" y="0"/>
                    <a:pt x="91" y="118"/>
                    <a:pt x="59" y="291"/>
                  </a:cubicBezTo>
                  <a:cubicBezTo>
                    <a:pt x="0" y="526"/>
                    <a:pt x="198" y="731"/>
                    <a:pt x="414" y="731"/>
                  </a:cubicBezTo>
                  <a:cubicBezTo>
                    <a:pt x="479" y="731"/>
                    <a:pt x="544" y="713"/>
                    <a:pt x="605" y="672"/>
                  </a:cubicBezTo>
                  <a:cubicBezTo>
                    <a:pt x="885" y="494"/>
                    <a:pt x="809" y="75"/>
                    <a:pt x="491" y="12"/>
                  </a:cubicBezTo>
                  <a:cubicBezTo>
                    <a:pt x="463" y="4"/>
                    <a:pt x="434" y="0"/>
                    <a:pt x="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768" name="Google Shape;28768;p82"/>
          <p:cNvGrpSpPr/>
          <p:nvPr/>
        </p:nvGrpSpPr>
        <p:grpSpPr>
          <a:xfrm>
            <a:off x="3719880" y="2428381"/>
            <a:ext cx="3260331" cy="2180069"/>
            <a:chOff x="3768327" y="2271576"/>
            <a:chExt cx="3981841" cy="2662517"/>
          </a:xfrm>
        </p:grpSpPr>
        <p:sp>
          <p:nvSpPr>
            <p:cNvPr id="28769" name="Google Shape;28769;p82"/>
            <p:cNvSpPr/>
            <p:nvPr/>
          </p:nvSpPr>
          <p:spPr>
            <a:xfrm>
              <a:off x="4288121" y="3356129"/>
              <a:ext cx="1058118" cy="218500"/>
            </a:xfrm>
            <a:custGeom>
              <a:avLst/>
              <a:gdLst/>
              <a:ahLst/>
              <a:cxnLst/>
              <a:rect l="l" t="t" r="r" b="b"/>
              <a:pathLst>
                <a:path w="13787" h="2847" extrusionOk="0">
                  <a:moveTo>
                    <a:pt x="5873" y="1"/>
                  </a:moveTo>
                  <a:cubicBezTo>
                    <a:pt x="5403" y="1"/>
                    <a:pt x="4930" y="54"/>
                    <a:pt x="4473" y="153"/>
                  </a:cubicBezTo>
                  <a:lnTo>
                    <a:pt x="242" y="852"/>
                  </a:lnTo>
                  <a:cubicBezTo>
                    <a:pt x="1525" y="839"/>
                    <a:pt x="2770" y="496"/>
                    <a:pt x="4028" y="306"/>
                  </a:cubicBezTo>
                  <a:cubicBezTo>
                    <a:pt x="4478" y="238"/>
                    <a:pt x="4939" y="195"/>
                    <a:pt x="5395" y="195"/>
                  </a:cubicBezTo>
                  <a:cubicBezTo>
                    <a:pt x="6229" y="195"/>
                    <a:pt x="7050" y="340"/>
                    <a:pt x="7764" y="750"/>
                  </a:cubicBezTo>
                  <a:cubicBezTo>
                    <a:pt x="7637" y="1004"/>
                    <a:pt x="7345" y="1132"/>
                    <a:pt x="7065" y="1233"/>
                  </a:cubicBezTo>
                  <a:cubicBezTo>
                    <a:pt x="4803" y="2097"/>
                    <a:pt x="2427" y="2707"/>
                    <a:pt x="0" y="2847"/>
                  </a:cubicBezTo>
                  <a:cubicBezTo>
                    <a:pt x="1995" y="2771"/>
                    <a:pt x="3977" y="2466"/>
                    <a:pt x="5883" y="1907"/>
                  </a:cubicBezTo>
                  <a:cubicBezTo>
                    <a:pt x="6442" y="1754"/>
                    <a:pt x="6976" y="1576"/>
                    <a:pt x="7535" y="1475"/>
                  </a:cubicBezTo>
                  <a:cubicBezTo>
                    <a:pt x="8183" y="1360"/>
                    <a:pt x="8831" y="1335"/>
                    <a:pt x="9479" y="1271"/>
                  </a:cubicBezTo>
                  <a:cubicBezTo>
                    <a:pt x="10928" y="1144"/>
                    <a:pt x="12364" y="839"/>
                    <a:pt x="13787" y="534"/>
                  </a:cubicBezTo>
                  <a:cubicBezTo>
                    <a:pt x="13614" y="343"/>
                    <a:pt x="13419" y="282"/>
                    <a:pt x="13206" y="282"/>
                  </a:cubicBezTo>
                  <a:cubicBezTo>
                    <a:pt x="12951" y="282"/>
                    <a:pt x="12668" y="370"/>
                    <a:pt x="12364" y="433"/>
                  </a:cubicBezTo>
                  <a:cubicBezTo>
                    <a:pt x="11627" y="585"/>
                    <a:pt x="10877" y="699"/>
                    <a:pt x="10115" y="763"/>
                  </a:cubicBezTo>
                  <a:cubicBezTo>
                    <a:pt x="9921" y="786"/>
                    <a:pt x="9726" y="798"/>
                    <a:pt x="9532" y="798"/>
                  </a:cubicBezTo>
                  <a:cubicBezTo>
                    <a:pt x="9294" y="798"/>
                    <a:pt x="9056" y="780"/>
                    <a:pt x="8819" y="738"/>
                  </a:cubicBezTo>
                  <a:cubicBezTo>
                    <a:pt x="8399" y="649"/>
                    <a:pt x="8005" y="509"/>
                    <a:pt x="7611" y="344"/>
                  </a:cubicBezTo>
                  <a:cubicBezTo>
                    <a:pt x="7179" y="178"/>
                    <a:pt x="6722" y="64"/>
                    <a:pt x="6265" y="13"/>
                  </a:cubicBezTo>
                  <a:cubicBezTo>
                    <a:pt x="6135" y="5"/>
                    <a:pt x="6004" y="1"/>
                    <a:pt x="58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0" name="Google Shape;28770;p82"/>
            <p:cNvSpPr/>
            <p:nvPr/>
          </p:nvSpPr>
          <p:spPr>
            <a:xfrm>
              <a:off x="4803004" y="3917669"/>
              <a:ext cx="1283448" cy="931561"/>
            </a:xfrm>
            <a:custGeom>
              <a:avLst/>
              <a:gdLst/>
              <a:ahLst/>
              <a:cxnLst/>
              <a:rect l="l" t="t" r="r" b="b"/>
              <a:pathLst>
                <a:path w="16723" h="12138" extrusionOk="0">
                  <a:moveTo>
                    <a:pt x="15459" y="1"/>
                  </a:moveTo>
                  <a:cubicBezTo>
                    <a:pt x="15256" y="1"/>
                    <a:pt x="15063" y="51"/>
                    <a:pt x="14880" y="142"/>
                  </a:cubicBezTo>
                  <a:cubicBezTo>
                    <a:pt x="11462" y="1477"/>
                    <a:pt x="8412" y="3586"/>
                    <a:pt x="5312" y="5556"/>
                  </a:cubicBezTo>
                  <a:cubicBezTo>
                    <a:pt x="5159" y="5670"/>
                    <a:pt x="4981" y="5746"/>
                    <a:pt x="4803" y="5759"/>
                  </a:cubicBezTo>
                  <a:cubicBezTo>
                    <a:pt x="4626" y="5759"/>
                    <a:pt x="4448" y="5695"/>
                    <a:pt x="4295" y="5606"/>
                  </a:cubicBezTo>
                  <a:cubicBezTo>
                    <a:pt x="3088" y="5009"/>
                    <a:pt x="1805" y="4577"/>
                    <a:pt x="483" y="4336"/>
                  </a:cubicBezTo>
                  <a:lnTo>
                    <a:pt x="483" y="4336"/>
                  </a:lnTo>
                  <a:cubicBezTo>
                    <a:pt x="1868" y="4755"/>
                    <a:pt x="3215" y="5327"/>
                    <a:pt x="4473" y="6064"/>
                  </a:cubicBezTo>
                  <a:cubicBezTo>
                    <a:pt x="4537" y="6077"/>
                    <a:pt x="4575" y="6127"/>
                    <a:pt x="4600" y="6178"/>
                  </a:cubicBezTo>
                  <a:cubicBezTo>
                    <a:pt x="4613" y="6242"/>
                    <a:pt x="4600" y="6293"/>
                    <a:pt x="4575" y="6343"/>
                  </a:cubicBezTo>
                  <a:cubicBezTo>
                    <a:pt x="3584" y="8491"/>
                    <a:pt x="2097" y="10359"/>
                    <a:pt x="242" y="11820"/>
                  </a:cubicBezTo>
                  <a:cubicBezTo>
                    <a:pt x="115" y="11922"/>
                    <a:pt x="0" y="12049"/>
                    <a:pt x="140" y="12138"/>
                  </a:cubicBezTo>
                  <a:cubicBezTo>
                    <a:pt x="3088" y="10410"/>
                    <a:pt x="4333" y="6585"/>
                    <a:pt x="7319" y="4920"/>
                  </a:cubicBezTo>
                  <a:cubicBezTo>
                    <a:pt x="7802" y="4641"/>
                    <a:pt x="8323" y="4437"/>
                    <a:pt x="8832" y="4183"/>
                  </a:cubicBezTo>
                  <a:cubicBezTo>
                    <a:pt x="9365" y="3904"/>
                    <a:pt x="9886" y="3573"/>
                    <a:pt x="10420" y="3268"/>
                  </a:cubicBezTo>
                  <a:cubicBezTo>
                    <a:pt x="12389" y="2125"/>
                    <a:pt x="14562" y="1388"/>
                    <a:pt x="16722" y="663"/>
                  </a:cubicBezTo>
                  <a:cubicBezTo>
                    <a:pt x="16290" y="511"/>
                    <a:pt x="15985" y="66"/>
                    <a:pt x="15528" y="3"/>
                  </a:cubicBezTo>
                  <a:cubicBezTo>
                    <a:pt x="15505" y="1"/>
                    <a:pt x="15482" y="1"/>
                    <a:pt x="15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1" name="Google Shape;28771;p82"/>
            <p:cNvSpPr/>
            <p:nvPr/>
          </p:nvSpPr>
          <p:spPr>
            <a:xfrm>
              <a:off x="3783906" y="2271576"/>
              <a:ext cx="3413345" cy="2081239"/>
            </a:xfrm>
            <a:custGeom>
              <a:avLst/>
              <a:gdLst/>
              <a:ahLst/>
              <a:cxnLst/>
              <a:rect l="l" t="t" r="r" b="b"/>
              <a:pathLst>
                <a:path w="44475" h="27118" extrusionOk="0">
                  <a:moveTo>
                    <a:pt x="4880" y="918"/>
                  </a:moveTo>
                  <a:lnTo>
                    <a:pt x="4880" y="918"/>
                  </a:lnTo>
                  <a:cubicBezTo>
                    <a:pt x="5338" y="1629"/>
                    <a:pt x="5841" y="2310"/>
                    <a:pt x="6385" y="2956"/>
                  </a:cubicBezTo>
                  <a:lnTo>
                    <a:pt x="6385" y="2956"/>
                  </a:lnTo>
                  <a:lnTo>
                    <a:pt x="4880" y="918"/>
                  </a:lnTo>
                  <a:close/>
                  <a:moveTo>
                    <a:pt x="11117" y="1"/>
                  </a:moveTo>
                  <a:cubicBezTo>
                    <a:pt x="10906" y="1"/>
                    <a:pt x="10695" y="14"/>
                    <a:pt x="10484" y="41"/>
                  </a:cubicBezTo>
                  <a:cubicBezTo>
                    <a:pt x="13279" y="79"/>
                    <a:pt x="15871" y="2010"/>
                    <a:pt x="16977" y="4577"/>
                  </a:cubicBezTo>
                  <a:cubicBezTo>
                    <a:pt x="17523" y="5873"/>
                    <a:pt x="17739" y="7309"/>
                    <a:pt x="18426" y="8529"/>
                  </a:cubicBezTo>
                  <a:cubicBezTo>
                    <a:pt x="19201" y="9889"/>
                    <a:pt x="20509" y="10753"/>
                    <a:pt x="21971" y="11324"/>
                  </a:cubicBezTo>
                  <a:cubicBezTo>
                    <a:pt x="24029" y="12125"/>
                    <a:pt x="25668" y="13726"/>
                    <a:pt x="27689" y="14615"/>
                  </a:cubicBezTo>
                  <a:cubicBezTo>
                    <a:pt x="28184" y="14831"/>
                    <a:pt x="28705" y="15009"/>
                    <a:pt x="29163" y="15289"/>
                  </a:cubicBezTo>
                  <a:cubicBezTo>
                    <a:pt x="29722" y="15645"/>
                    <a:pt x="30167" y="16153"/>
                    <a:pt x="30611" y="16623"/>
                  </a:cubicBezTo>
                  <a:cubicBezTo>
                    <a:pt x="31590" y="17690"/>
                    <a:pt x="32594" y="18732"/>
                    <a:pt x="33623" y="19749"/>
                  </a:cubicBezTo>
                  <a:cubicBezTo>
                    <a:pt x="34144" y="20257"/>
                    <a:pt x="34665" y="20766"/>
                    <a:pt x="35224" y="21236"/>
                  </a:cubicBezTo>
                  <a:cubicBezTo>
                    <a:pt x="35567" y="21490"/>
                    <a:pt x="35885" y="21769"/>
                    <a:pt x="36177" y="22074"/>
                  </a:cubicBezTo>
                  <a:cubicBezTo>
                    <a:pt x="36469" y="22405"/>
                    <a:pt x="36711" y="22760"/>
                    <a:pt x="36927" y="23129"/>
                  </a:cubicBezTo>
                  <a:cubicBezTo>
                    <a:pt x="37244" y="23701"/>
                    <a:pt x="37537" y="24285"/>
                    <a:pt x="37803" y="24883"/>
                  </a:cubicBezTo>
                  <a:cubicBezTo>
                    <a:pt x="37930" y="25187"/>
                    <a:pt x="38032" y="25569"/>
                    <a:pt x="37803" y="25810"/>
                  </a:cubicBezTo>
                  <a:cubicBezTo>
                    <a:pt x="37575" y="25785"/>
                    <a:pt x="37409" y="25632"/>
                    <a:pt x="37219" y="25505"/>
                  </a:cubicBezTo>
                  <a:cubicBezTo>
                    <a:pt x="34423" y="23802"/>
                    <a:pt x="32530" y="22938"/>
                    <a:pt x="29735" y="21236"/>
                  </a:cubicBezTo>
                  <a:cubicBezTo>
                    <a:pt x="27625" y="19914"/>
                    <a:pt x="25592" y="18466"/>
                    <a:pt x="23661" y="16903"/>
                  </a:cubicBezTo>
                  <a:cubicBezTo>
                    <a:pt x="20764" y="14590"/>
                    <a:pt x="18337" y="11693"/>
                    <a:pt x="15274" y="9584"/>
                  </a:cubicBezTo>
                  <a:cubicBezTo>
                    <a:pt x="13610" y="8440"/>
                    <a:pt x="11780" y="7538"/>
                    <a:pt x="10115" y="6369"/>
                  </a:cubicBezTo>
                  <a:cubicBezTo>
                    <a:pt x="8726" y="5395"/>
                    <a:pt x="7473" y="4246"/>
                    <a:pt x="6385" y="2956"/>
                  </a:cubicBezTo>
                  <a:lnTo>
                    <a:pt x="6385" y="2956"/>
                  </a:lnTo>
                  <a:lnTo>
                    <a:pt x="7892" y="4996"/>
                  </a:lnTo>
                  <a:cubicBezTo>
                    <a:pt x="5891" y="4454"/>
                    <a:pt x="3755" y="4125"/>
                    <a:pt x="1653" y="4125"/>
                  </a:cubicBezTo>
                  <a:cubicBezTo>
                    <a:pt x="1099" y="4125"/>
                    <a:pt x="547" y="4148"/>
                    <a:pt x="1" y="4196"/>
                  </a:cubicBezTo>
                  <a:lnTo>
                    <a:pt x="3050" y="4374"/>
                  </a:lnTo>
                  <a:cubicBezTo>
                    <a:pt x="3991" y="4425"/>
                    <a:pt x="4931" y="4488"/>
                    <a:pt x="5846" y="4704"/>
                  </a:cubicBezTo>
                  <a:cubicBezTo>
                    <a:pt x="7536" y="5124"/>
                    <a:pt x="9035" y="6077"/>
                    <a:pt x="10497" y="7030"/>
                  </a:cubicBezTo>
                  <a:lnTo>
                    <a:pt x="12809" y="8516"/>
                  </a:lnTo>
                  <a:cubicBezTo>
                    <a:pt x="14309" y="9495"/>
                    <a:pt x="15833" y="10473"/>
                    <a:pt x="17193" y="11655"/>
                  </a:cubicBezTo>
                  <a:cubicBezTo>
                    <a:pt x="19035" y="13281"/>
                    <a:pt x="20548" y="15225"/>
                    <a:pt x="22593" y="16585"/>
                  </a:cubicBezTo>
                  <a:cubicBezTo>
                    <a:pt x="22152" y="16713"/>
                    <a:pt x="21696" y="16767"/>
                    <a:pt x="21237" y="16767"/>
                  </a:cubicBezTo>
                  <a:cubicBezTo>
                    <a:pt x="20559" y="16767"/>
                    <a:pt x="19872" y="16650"/>
                    <a:pt x="19213" y="16483"/>
                  </a:cubicBezTo>
                  <a:cubicBezTo>
                    <a:pt x="18108" y="16204"/>
                    <a:pt x="17028" y="15797"/>
                    <a:pt x="15922" y="15556"/>
                  </a:cubicBezTo>
                  <a:cubicBezTo>
                    <a:pt x="14868" y="15327"/>
                    <a:pt x="13775" y="15264"/>
                    <a:pt x="12746" y="14971"/>
                  </a:cubicBezTo>
                  <a:cubicBezTo>
                    <a:pt x="9925" y="14171"/>
                    <a:pt x="7701" y="11769"/>
                    <a:pt x="4817" y="11248"/>
                  </a:cubicBezTo>
                  <a:cubicBezTo>
                    <a:pt x="4194" y="11134"/>
                    <a:pt x="3571" y="11121"/>
                    <a:pt x="2961" y="11007"/>
                  </a:cubicBezTo>
                  <a:cubicBezTo>
                    <a:pt x="2161" y="10854"/>
                    <a:pt x="1360" y="10587"/>
                    <a:pt x="573" y="10384"/>
                  </a:cubicBezTo>
                  <a:lnTo>
                    <a:pt x="573" y="10384"/>
                  </a:lnTo>
                  <a:cubicBezTo>
                    <a:pt x="2034" y="11197"/>
                    <a:pt x="3838" y="11045"/>
                    <a:pt x="5427" y="11579"/>
                  </a:cubicBezTo>
                  <a:cubicBezTo>
                    <a:pt x="7574" y="12290"/>
                    <a:pt x="9150" y="14158"/>
                    <a:pt x="11246" y="14997"/>
                  </a:cubicBezTo>
                  <a:cubicBezTo>
                    <a:pt x="12225" y="15403"/>
                    <a:pt x="13279" y="15441"/>
                    <a:pt x="14309" y="15670"/>
                  </a:cubicBezTo>
                  <a:cubicBezTo>
                    <a:pt x="16176" y="16077"/>
                    <a:pt x="18044" y="16496"/>
                    <a:pt x="19811" y="17246"/>
                  </a:cubicBezTo>
                  <a:cubicBezTo>
                    <a:pt x="20065" y="17360"/>
                    <a:pt x="20332" y="17449"/>
                    <a:pt x="20598" y="17513"/>
                  </a:cubicBezTo>
                  <a:cubicBezTo>
                    <a:pt x="20719" y="17525"/>
                    <a:pt x="20840" y="17532"/>
                    <a:pt x="20961" y="17532"/>
                  </a:cubicBezTo>
                  <a:cubicBezTo>
                    <a:pt x="21081" y="17532"/>
                    <a:pt x="21202" y="17525"/>
                    <a:pt x="21323" y="17513"/>
                  </a:cubicBezTo>
                  <a:lnTo>
                    <a:pt x="23241" y="17360"/>
                  </a:lnTo>
                  <a:cubicBezTo>
                    <a:pt x="24614" y="18440"/>
                    <a:pt x="26024" y="19469"/>
                    <a:pt x="27397" y="20550"/>
                  </a:cubicBezTo>
                  <a:cubicBezTo>
                    <a:pt x="27918" y="20969"/>
                    <a:pt x="28438" y="21375"/>
                    <a:pt x="28985" y="21757"/>
                  </a:cubicBezTo>
                  <a:cubicBezTo>
                    <a:pt x="30726" y="22951"/>
                    <a:pt x="32683" y="23790"/>
                    <a:pt x="34436" y="24959"/>
                  </a:cubicBezTo>
                  <a:cubicBezTo>
                    <a:pt x="35211" y="25467"/>
                    <a:pt x="35961" y="26039"/>
                    <a:pt x="36749" y="26509"/>
                  </a:cubicBezTo>
                  <a:cubicBezTo>
                    <a:pt x="37041" y="26687"/>
                    <a:pt x="37359" y="26814"/>
                    <a:pt x="37689" y="26877"/>
                  </a:cubicBezTo>
                  <a:cubicBezTo>
                    <a:pt x="37907" y="26901"/>
                    <a:pt x="38122" y="26910"/>
                    <a:pt x="38335" y="26910"/>
                  </a:cubicBezTo>
                  <a:cubicBezTo>
                    <a:pt x="39054" y="26910"/>
                    <a:pt x="39748" y="26806"/>
                    <a:pt x="40476" y="26806"/>
                  </a:cubicBezTo>
                  <a:cubicBezTo>
                    <a:pt x="40584" y="26806"/>
                    <a:pt x="40693" y="26809"/>
                    <a:pt x="40802" y="26814"/>
                  </a:cubicBezTo>
                  <a:cubicBezTo>
                    <a:pt x="41668" y="26858"/>
                    <a:pt x="42553" y="27117"/>
                    <a:pt x="43396" y="27117"/>
                  </a:cubicBezTo>
                  <a:cubicBezTo>
                    <a:pt x="43765" y="27117"/>
                    <a:pt x="44126" y="27068"/>
                    <a:pt x="44474" y="26928"/>
                  </a:cubicBezTo>
                  <a:cubicBezTo>
                    <a:pt x="44335" y="26789"/>
                    <a:pt x="44157" y="26801"/>
                    <a:pt x="44017" y="26674"/>
                  </a:cubicBezTo>
                  <a:cubicBezTo>
                    <a:pt x="43941" y="26611"/>
                    <a:pt x="43865" y="26547"/>
                    <a:pt x="43788" y="26522"/>
                  </a:cubicBezTo>
                  <a:cubicBezTo>
                    <a:pt x="43724" y="26498"/>
                    <a:pt x="43659" y="26489"/>
                    <a:pt x="43598" y="26489"/>
                  </a:cubicBezTo>
                  <a:cubicBezTo>
                    <a:pt x="43563" y="26489"/>
                    <a:pt x="43529" y="26492"/>
                    <a:pt x="43496" y="26496"/>
                  </a:cubicBezTo>
                  <a:cubicBezTo>
                    <a:pt x="43461" y="26497"/>
                    <a:pt x="43426" y="26497"/>
                    <a:pt x="43391" y="26497"/>
                  </a:cubicBezTo>
                  <a:cubicBezTo>
                    <a:pt x="42901" y="26497"/>
                    <a:pt x="42469" y="26419"/>
                    <a:pt x="41971" y="26407"/>
                  </a:cubicBezTo>
                  <a:cubicBezTo>
                    <a:pt x="40764" y="26356"/>
                    <a:pt x="39620" y="25734"/>
                    <a:pt x="38782" y="24857"/>
                  </a:cubicBezTo>
                  <a:cubicBezTo>
                    <a:pt x="37956" y="23980"/>
                    <a:pt x="37409" y="22862"/>
                    <a:pt x="37041" y="21706"/>
                  </a:cubicBezTo>
                  <a:cubicBezTo>
                    <a:pt x="36914" y="21325"/>
                    <a:pt x="36800" y="20918"/>
                    <a:pt x="36558" y="20600"/>
                  </a:cubicBezTo>
                  <a:cubicBezTo>
                    <a:pt x="36355" y="20346"/>
                    <a:pt x="36113" y="20105"/>
                    <a:pt x="35847" y="19914"/>
                  </a:cubicBezTo>
                  <a:cubicBezTo>
                    <a:pt x="34449" y="18694"/>
                    <a:pt x="33725" y="16903"/>
                    <a:pt x="32568" y="15454"/>
                  </a:cubicBezTo>
                  <a:cubicBezTo>
                    <a:pt x="30840" y="13269"/>
                    <a:pt x="28235" y="11972"/>
                    <a:pt x="26278" y="9990"/>
                  </a:cubicBezTo>
                  <a:cubicBezTo>
                    <a:pt x="25656" y="9368"/>
                    <a:pt x="25097" y="8669"/>
                    <a:pt x="24449" y="8084"/>
                  </a:cubicBezTo>
                  <a:cubicBezTo>
                    <a:pt x="23394" y="7131"/>
                    <a:pt x="22123" y="6470"/>
                    <a:pt x="20878" y="5822"/>
                  </a:cubicBezTo>
                  <a:lnTo>
                    <a:pt x="20878" y="5822"/>
                  </a:lnTo>
                  <a:cubicBezTo>
                    <a:pt x="21615" y="6636"/>
                    <a:pt x="22708" y="7030"/>
                    <a:pt x="23585" y="7690"/>
                  </a:cubicBezTo>
                  <a:cubicBezTo>
                    <a:pt x="24512" y="8389"/>
                    <a:pt x="25198" y="9355"/>
                    <a:pt x="25986" y="10206"/>
                  </a:cubicBezTo>
                  <a:cubicBezTo>
                    <a:pt x="27892" y="12265"/>
                    <a:pt x="30459" y="13713"/>
                    <a:pt x="32162" y="15962"/>
                  </a:cubicBezTo>
                  <a:cubicBezTo>
                    <a:pt x="32670" y="16636"/>
                    <a:pt x="32975" y="17462"/>
                    <a:pt x="33292" y="18262"/>
                  </a:cubicBezTo>
                  <a:lnTo>
                    <a:pt x="30865" y="15937"/>
                  </a:lnTo>
                  <a:cubicBezTo>
                    <a:pt x="30230" y="15314"/>
                    <a:pt x="29569" y="14679"/>
                    <a:pt x="28756" y="14310"/>
                  </a:cubicBezTo>
                  <a:cubicBezTo>
                    <a:pt x="28210" y="14056"/>
                    <a:pt x="27625" y="13929"/>
                    <a:pt x="27079" y="13675"/>
                  </a:cubicBezTo>
                  <a:cubicBezTo>
                    <a:pt x="26571" y="13434"/>
                    <a:pt x="26100" y="13154"/>
                    <a:pt x="25643" y="12837"/>
                  </a:cubicBezTo>
                  <a:cubicBezTo>
                    <a:pt x="24398" y="12011"/>
                    <a:pt x="23076" y="11274"/>
                    <a:pt x="21717" y="10638"/>
                  </a:cubicBezTo>
                  <a:cubicBezTo>
                    <a:pt x="21030" y="10321"/>
                    <a:pt x="20319" y="10016"/>
                    <a:pt x="19785" y="9482"/>
                  </a:cubicBezTo>
                  <a:cubicBezTo>
                    <a:pt x="19099" y="8796"/>
                    <a:pt x="18794" y="7830"/>
                    <a:pt x="18476" y="6915"/>
                  </a:cubicBezTo>
                  <a:cubicBezTo>
                    <a:pt x="17841" y="5124"/>
                    <a:pt x="16990" y="3357"/>
                    <a:pt x="15630" y="2023"/>
                  </a:cubicBezTo>
                  <a:cubicBezTo>
                    <a:pt x="14433" y="826"/>
                    <a:pt x="12795" y="1"/>
                    <a:pt x="111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2" name="Google Shape;28772;p82"/>
            <p:cNvSpPr/>
            <p:nvPr/>
          </p:nvSpPr>
          <p:spPr>
            <a:xfrm>
              <a:off x="5711897" y="2812932"/>
              <a:ext cx="1931965" cy="1731117"/>
            </a:xfrm>
            <a:custGeom>
              <a:avLst/>
              <a:gdLst/>
              <a:ahLst/>
              <a:cxnLst/>
              <a:rect l="l" t="t" r="r" b="b"/>
              <a:pathLst>
                <a:path w="25173" h="22556" extrusionOk="0">
                  <a:moveTo>
                    <a:pt x="0" y="1"/>
                  </a:moveTo>
                  <a:cubicBezTo>
                    <a:pt x="2427" y="3495"/>
                    <a:pt x="7243" y="4791"/>
                    <a:pt x="9403" y="8451"/>
                  </a:cubicBezTo>
                  <a:cubicBezTo>
                    <a:pt x="9810" y="9124"/>
                    <a:pt x="10102" y="9861"/>
                    <a:pt x="10470" y="10560"/>
                  </a:cubicBezTo>
                  <a:cubicBezTo>
                    <a:pt x="11106" y="11742"/>
                    <a:pt x="11970" y="12797"/>
                    <a:pt x="12859" y="13813"/>
                  </a:cubicBezTo>
                  <a:cubicBezTo>
                    <a:pt x="12605" y="14042"/>
                    <a:pt x="12211" y="14029"/>
                    <a:pt x="11868" y="14118"/>
                  </a:cubicBezTo>
                  <a:cubicBezTo>
                    <a:pt x="11525" y="14194"/>
                    <a:pt x="11258" y="14436"/>
                    <a:pt x="11411" y="14753"/>
                  </a:cubicBezTo>
                  <a:cubicBezTo>
                    <a:pt x="11654" y="14560"/>
                    <a:pt x="11955" y="14477"/>
                    <a:pt x="12265" y="14477"/>
                  </a:cubicBezTo>
                  <a:cubicBezTo>
                    <a:pt x="12587" y="14477"/>
                    <a:pt x="12918" y="14567"/>
                    <a:pt x="13202" y="14715"/>
                  </a:cubicBezTo>
                  <a:cubicBezTo>
                    <a:pt x="13761" y="15020"/>
                    <a:pt x="14181" y="15516"/>
                    <a:pt x="14575" y="15999"/>
                  </a:cubicBezTo>
                  <a:lnTo>
                    <a:pt x="15947" y="17651"/>
                  </a:lnTo>
                  <a:cubicBezTo>
                    <a:pt x="16265" y="18070"/>
                    <a:pt x="16633" y="18451"/>
                    <a:pt x="17040" y="18782"/>
                  </a:cubicBezTo>
                  <a:cubicBezTo>
                    <a:pt x="17485" y="19099"/>
                    <a:pt x="17967" y="19353"/>
                    <a:pt x="18476" y="19557"/>
                  </a:cubicBezTo>
                  <a:lnTo>
                    <a:pt x="25172" y="22555"/>
                  </a:lnTo>
                  <a:cubicBezTo>
                    <a:pt x="25032" y="21933"/>
                    <a:pt x="24829" y="21386"/>
                    <a:pt x="24651" y="20776"/>
                  </a:cubicBezTo>
                  <a:cubicBezTo>
                    <a:pt x="19810" y="19175"/>
                    <a:pt x="15210" y="16355"/>
                    <a:pt x="12389" y="12110"/>
                  </a:cubicBezTo>
                  <a:cubicBezTo>
                    <a:pt x="11347" y="10548"/>
                    <a:pt x="10572" y="8794"/>
                    <a:pt x="9365" y="7345"/>
                  </a:cubicBezTo>
                  <a:cubicBezTo>
                    <a:pt x="6773" y="4245"/>
                    <a:pt x="2757" y="293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3" name="Google Shape;28773;p82"/>
            <p:cNvSpPr/>
            <p:nvPr/>
          </p:nvSpPr>
          <p:spPr>
            <a:xfrm>
              <a:off x="5361785" y="4401773"/>
              <a:ext cx="2388382" cy="532321"/>
            </a:xfrm>
            <a:custGeom>
              <a:avLst/>
              <a:gdLst/>
              <a:ahLst/>
              <a:cxnLst/>
              <a:rect l="l" t="t" r="r" b="b"/>
              <a:pathLst>
                <a:path w="31120" h="6936" extrusionOk="0">
                  <a:moveTo>
                    <a:pt x="15842" y="0"/>
                  </a:moveTo>
                  <a:cubicBezTo>
                    <a:pt x="14904" y="0"/>
                    <a:pt x="13954" y="504"/>
                    <a:pt x="13012" y="760"/>
                  </a:cubicBezTo>
                  <a:cubicBezTo>
                    <a:pt x="12499" y="898"/>
                    <a:pt x="11976" y="966"/>
                    <a:pt x="11455" y="966"/>
                  </a:cubicBezTo>
                  <a:cubicBezTo>
                    <a:pt x="10777" y="966"/>
                    <a:pt x="10101" y="850"/>
                    <a:pt x="9454" y="620"/>
                  </a:cubicBezTo>
                  <a:lnTo>
                    <a:pt x="9454" y="620"/>
                  </a:lnTo>
                  <a:cubicBezTo>
                    <a:pt x="9995" y="1063"/>
                    <a:pt x="10676" y="1222"/>
                    <a:pt x="11385" y="1222"/>
                  </a:cubicBezTo>
                  <a:cubicBezTo>
                    <a:pt x="11958" y="1222"/>
                    <a:pt x="12550" y="1118"/>
                    <a:pt x="13101" y="976"/>
                  </a:cubicBezTo>
                  <a:cubicBezTo>
                    <a:pt x="13850" y="783"/>
                    <a:pt x="14617" y="527"/>
                    <a:pt x="15380" y="527"/>
                  </a:cubicBezTo>
                  <a:cubicBezTo>
                    <a:pt x="15522" y="527"/>
                    <a:pt x="15665" y="536"/>
                    <a:pt x="15808" y="556"/>
                  </a:cubicBezTo>
                  <a:cubicBezTo>
                    <a:pt x="16570" y="658"/>
                    <a:pt x="17065" y="950"/>
                    <a:pt x="17726" y="1331"/>
                  </a:cubicBezTo>
                  <a:cubicBezTo>
                    <a:pt x="15592" y="1967"/>
                    <a:pt x="12821" y="2691"/>
                    <a:pt x="10598" y="2894"/>
                  </a:cubicBezTo>
                  <a:cubicBezTo>
                    <a:pt x="10388" y="2916"/>
                    <a:pt x="10213" y="2927"/>
                    <a:pt x="10058" y="2927"/>
                  </a:cubicBezTo>
                  <a:cubicBezTo>
                    <a:pt x="9496" y="2927"/>
                    <a:pt x="9192" y="2787"/>
                    <a:pt x="8476" y="2539"/>
                  </a:cubicBezTo>
                  <a:cubicBezTo>
                    <a:pt x="7637" y="2246"/>
                    <a:pt x="6925" y="1675"/>
                    <a:pt x="6138" y="1281"/>
                  </a:cubicBezTo>
                  <a:cubicBezTo>
                    <a:pt x="5295" y="872"/>
                    <a:pt x="4381" y="660"/>
                    <a:pt x="3460" y="660"/>
                  </a:cubicBezTo>
                  <a:cubicBezTo>
                    <a:pt x="3035" y="660"/>
                    <a:pt x="2608" y="705"/>
                    <a:pt x="2186" y="798"/>
                  </a:cubicBezTo>
                  <a:cubicBezTo>
                    <a:pt x="2524" y="731"/>
                    <a:pt x="2865" y="699"/>
                    <a:pt x="3206" y="699"/>
                  </a:cubicBezTo>
                  <a:cubicBezTo>
                    <a:pt x="4171" y="699"/>
                    <a:pt x="5127" y="961"/>
                    <a:pt x="5972" y="1459"/>
                  </a:cubicBezTo>
                  <a:cubicBezTo>
                    <a:pt x="6684" y="1865"/>
                    <a:pt x="7307" y="2450"/>
                    <a:pt x="8082" y="2729"/>
                  </a:cubicBezTo>
                  <a:cubicBezTo>
                    <a:pt x="7726" y="2875"/>
                    <a:pt x="7353" y="2926"/>
                    <a:pt x="6974" y="2926"/>
                  </a:cubicBezTo>
                  <a:cubicBezTo>
                    <a:pt x="6364" y="2926"/>
                    <a:pt x="5737" y="2795"/>
                    <a:pt x="5134" y="2716"/>
                  </a:cubicBezTo>
                  <a:cubicBezTo>
                    <a:pt x="4728" y="2667"/>
                    <a:pt x="4322" y="2642"/>
                    <a:pt x="3918" y="2642"/>
                  </a:cubicBezTo>
                  <a:cubicBezTo>
                    <a:pt x="2572" y="2642"/>
                    <a:pt x="1241" y="2916"/>
                    <a:pt x="0" y="3453"/>
                  </a:cubicBezTo>
                  <a:cubicBezTo>
                    <a:pt x="1270" y="3053"/>
                    <a:pt x="2628" y="2728"/>
                    <a:pt x="3947" y="2728"/>
                  </a:cubicBezTo>
                  <a:cubicBezTo>
                    <a:pt x="4807" y="2728"/>
                    <a:pt x="5651" y="2866"/>
                    <a:pt x="6443" y="3212"/>
                  </a:cubicBezTo>
                  <a:cubicBezTo>
                    <a:pt x="5617" y="3644"/>
                    <a:pt x="5108" y="4318"/>
                    <a:pt x="4753" y="5182"/>
                  </a:cubicBezTo>
                  <a:cubicBezTo>
                    <a:pt x="5401" y="4483"/>
                    <a:pt x="6112" y="3720"/>
                    <a:pt x="7065" y="3568"/>
                  </a:cubicBezTo>
                  <a:cubicBezTo>
                    <a:pt x="7225" y="3538"/>
                    <a:pt x="7389" y="3526"/>
                    <a:pt x="7553" y="3526"/>
                  </a:cubicBezTo>
                  <a:cubicBezTo>
                    <a:pt x="7872" y="3526"/>
                    <a:pt x="8195" y="3568"/>
                    <a:pt x="8514" y="3593"/>
                  </a:cubicBezTo>
                  <a:cubicBezTo>
                    <a:pt x="8774" y="3614"/>
                    <a:pt x="9034" y="3623"/>
                    <a:pt x="9293" y="3623"/>
                  </a:cubicBezTo>
                  <a:cubicBezTo>
                    <a:pt x="12703" y="3623"/>
                    <a:pt x="16058" y="1970"/>
                    <a:pt x="19436" y="1970"/>
                  </a:cubicBezTo>
                  <a:cubicBezTo>
                    <a:pt x="19920" y="1970"/>
                    <a:pt x="20405" y="2003"/>
                    <a:pt x="20890" y="2081"/>
                  </a:cubicBezTo>
                  <a:cubicBezTo>
                    <a:pt x="22326" y="2323"/>
                    <a:pt x="23698" y="2932"/>
                    <a:pt x="24918" y="3733"/>
                  </a:cubicBezTo>
                  <a:cubicBezTo>
                    <a:pt x="26824" y="4966"/>
                    <a:pt x="28591" y="6681"/>
                    <a:pt x="30840" y="6935"/>
                  </a:cubicBezTo>
                  <a:cubicBezTo>
                    <a:pt x="31018" y="6452"/>
                    <a:pt x="31119" y="6122"/>
                    <a:pt x="31094" y="5626"/>
                  </a:cubicBezTo>
                  <a:cubicBezTo>
                    <a:pt x="27078" y="5283"/>
                    <a:pt x="24029" y="1255"/>
                    <a:pt x="20001" y="1128"/>
                  </a:cubicBezTo>
                  <a:cubicBezTo>
                    <a:pt x="19920" y="1126"/>
                    <a:pt x="19838" y="1126"/>
                    <a:pt x="19756" y="1126"/>
                  </a:cubicBezTo>
                  <a:cubicBezTo>
                    <a:pt x="19669" y="1126"/>
                    <a:pt x="19581" y="1126"/>
                    <a:pt x="19494" y="1126"/>
                  </a:cubicBezTo>
                  <a:cubicBezTo>
                    <a:pt x="19108" y="1126"/>
                    <a:pt x="18719" y="1116"/>
                    <a:pt x="18349" y="1001"/>
                  </a:cubicBezTo>
                  <a:cubicBezTo>
                    <a:pt x="17701" y="810"/>
                    <a:pt x="17167" y="302"/>
                    <a:pt x="16519" y="99"/>
                  </a:cubicBezTo>
                  <a:cubicBezTo>
                    <a:pt x="16294" y="30"/>
                    <a:pt x="16069" y="0"/>
                    <a:pt x="15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4" name="Google Shape;28774;p82"/>
            <p:cNvSpPr/>
            <p:nvPr/>
          </p:nvSpPr>
          <p:spPr>
            <a:xfrm>
              <a:off x="4634318" y="2821374"/>
              <a:ext cx="640765" cy="189566"/>
            </a:xfrm>
            <a:custGeom>
              <a:avLst/>
              <a:gdLst/>
              <a:ahLst/>
              <a:cxnLst/>
              <a:rect l="l" t="t" r="r" b="b"/>
              <a:pathLst>
                <a:path w="8349" h="2470" extrusionOk="0">
                  <a:moveTo>
                    <a:pt x="1254" y="0"/>
                  </a:moveTo>
                  <a:cubicBezTo>
                    <a:pt x="830" y="0"/>
                    <a:pt x="410" y="23"/>
                    <a:pt x="0" y="69"/>
                  </a:cubicBezTo>
                  <a:cubicBezTo>
                    <a:pt x="91" y="68"/>
                    <a:pt x="182" y="67"/>
                    <a:pt x="273" y="67"/>
                  </a:cubicBezTo>
                  <a:cubicBezTo>
                    <a:pt x="2620" y="67"/>
                    <a:pt x="4788" y="394"/>
                    <a:pt x="6684" y="1568"/>
                  </a:cubicBezTo>
                  <a:cubicBezTo>
                    <a:pt x="7006" y="1764"/>
                    <a:pt x="7776" y="2470"/>
                    <a:pt x="8220" y="2470"/>
                  </a:cubicBezTo>
                  <a:cubicBezTo>
                    <a:pt x="8267" y="2470"/>
                    <a:pt x="8310" y="2462"/>
                    <a:pt x="8348" y="2445"/>
                  </a:cubicBezTo>
                  <a:cubicBezTo>
                    <a:pt x="6466" y="813"/>
                    <a:pt x="3781" y="0"/>
                    <a:pt x="1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5" name="Google Shape;28775;p82"/>
            <p:cNvSpPr/>
            <p:nvPr/>
          </p:nvSpPr>
          <p:spPr>
            <a:xfrm>
              <a:off x="3768327" y="3206247"/>
              <a:ext cx="543296" cy="58175"/>
            </a:xfrm>
            <a:custGeom>
              <a:avLst/>
              <a:gdLst/>
              <a:ahLst/>
              <a:cxnLst/>
              <a:rect l="l" t="t" r="r" b="b"/>
              <a:pathLst>
                <a:path w="7079" h="758" extrusionOk="0">
                  <a:moveTo>
                    <a:pt x="6987" y="0"/>
                  </a:moveTo>
                  <a:cubicBezTo>
                    <a:pt x="6970" y="0"/>
                    <a:pt x="6953" y="7"/>
                    <a:pt x="6938" y="22"/>
                  </a:cubicBezTo>
                  <a:cubicBezTo>
                    <a:pt x="6683" y="173"/>
                    <a:pt x="6396" y="216"/>
                    <a:pt x="6091" y="216"/>
                  </a:cubicBezTo>
                  <a:cubicBezTo>
                    <a:pt x="5881" y="216"/>
                    <a:pt x="5662" y="195"/>
                    <a:pt x="5439" y="175"/>
                  </a:cubicBezTo>
                  <a:cubicBezTo>
                    <a:pt x="5220" y="146"/>
                    <a:pt x="5008" y="132"/>
                    <a:pt x="4792" y="132"/>
                  </a:cubicBezTo>
                  <a:cubicBezTo>
                    <a:pt x="4720" y="132"/>
                    <a:pt x="4648" y="133"/>
                    <a:pt x="4575" y="137"/>
                  </a:cubicBezTo>
                  <a:cubicBezTo>
                    <a:pt x="4257" y="175"/>
                    <a:pt x="3927" y="238"/>
                    <a:pt x="3622" y="327"/>
                  </a:cubicBezTo>
                  <a:cubicBezTo>
                    <a:pt x="3469" y="365"/>
                    <a:pt x="3317" y="416"/>
                    <a:pt x="3152" y="441"/>
                  </a:cubicBezTo>
                  <a:cubicBezTo>
                    <a:pt x="2704" y="539"/>
                    <a:pt x="2245" y="574"/>
                    <a:pt x="1784" y="574"/>
                  </a:cubicBezTo>
                  <a:cubicBezTo>
                    <a:pt x="1226" y="574"/>
                    <a:pt x="665" y="523"/>
                    <a:pt x="115" y="467"/>
                  </a:cubicBezTo>
                  <a:cubicBezTo>
                    <a:pt x="108" y="465"/>
                    <a:pt x="101" y="464"/>
                    <a:pt x="95" y="464"/>
                  </a:cubicBezTo>
                  <a:cubicBezTo>
                    <a:pt x="51" y="464"/>
                    <a:pt x="13" y="499"/>
                    <a:pt x="13" y="543"/>
                  </a:cubicBezTo>
                  <a:cubicBezTo>
                    <a:pt x="0" y="594"/>
                    <a:pt x="39" y="645"/>
                    <a:pt x="89" y="645"/>
                  </a:cubicBezTo>
                  <a:cubicBezTo>
                    <a:pt x="653" y="701"/>
                    <a:pt x="1229" y="758"/>
                    <a:pt x="1805" y="758"/>
                  </a:cubicBezTo>
                  <a:cubicBezTo>
                    <a:pt x="2268" y="758"/>
                    <a:pt x="2731" y="721"/>
                    <a:pt x="3190" y="619"/>
                  </a:cubicBezTo>
                  <a:cubicBezTo>
                    <a:pt x="3355" y="594"/>
                    <a:pt x="3507" y="543"/>
                    <a:pt x="3673" y="505"/>
                  </a:cubicBezTo>
                  <a:cubicBezTo>
                    <a:pt x="3978" y="416"/>
                    <a:pt x="4283" y="353"/>
                    <a:pt x="4600" y="314"/>
                  </a:cubicBezTo>
                  <a:cubicBezTo>
                    <a:pt x="4880" y="314"/>
                    <a:pt x="5147" y="327"/>
                    <a:pt x="5426" y="353"/>
                  </a:cubicBezTo>
                  <a:cubicBezTo>
                    <a:pt x="5641" y="372"/>
                    <a:pt x="5858" y="392"/>
                    <a:pt x="6072" y="392"/>
                  </a:cubicBezTo>
                  <a:cubicBezTo>
                    <a:pt x="6412" y="392"/>
                    <a:pt x="6743" y="342"/>
                    <a:pt x="7040" y="162"/>
                  </a:cubicBezTo>
                  <a:cubicBezTo>
                    <a:pt x="7053" y="149"/>
                    <a:pt x="7065" y="137"/>
                    <a:pt x="7078" y="111"/>
                  </a:cubicBezTo>
                  <a:cubicBezTo>
                    <a:pt x="7078" y="86"/>
                    <a:pt x="7065" y="60"/>
                    <a:pt x="7053" y="48"/>
                  </a:cubicBezTo>
                  <a:cubicBezTo>
                    <a:pt x="7037" y="17"/>
                    <a:pt x="7013" y="0"/>
                    <a:pt x="6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6" name="Google Shape;28776;p82"/>
            <p:cNvSpPr/>
            <p:nvPr/>
          </p:nvSpPr>
          <p:spPr>
            <a:xfrm>
              <a:off x="4052360" y="2662820"/>
              <a:ext cx="304074" cy="70915"/>
            </a:xfrm>
            <a:custGeom>
              <a:avLst/>
              <a:gdLst/>
              <a:ahLst/>
              <a:cxnLst/>
              <a:rect l="l" t="t" r="r" b="b"/>
              <a:pathLst>
                <a:path w="3962" h="924" extrusionOk="0">
                  <a:moveTo>
                    <a:pt x="3873" y="0"/>
                  </a:moveTo>
                  <a:cubicBezTo>
                    <a:pt x="3568" y="38"/>
                    <a:pt x="3275" y="127"/>
                    <a:pt x="3021" y="280"/>
                  </a:cubicBezTo>
                  <a:cubicBezTo>
                    <a:pt x="2818" y="394"/>
                    <a:pt x="2589" y="470"/>
                    <a:pt x="2373" y="521"/>
                  </a:cubicBezTo>
                  <a:cubicBezTo>
                    <a:pt x="2234" y="540"/>
                    <a:pt x="2101" y="551"/>
                    <a:pt x="1965" y="551"/>
                  </a:cubicBezTo>
                  <a:cubicBezTo>
                    <a:pt x="1915" y="551"/>
                    <a:pt x="1865" y="550"/>
                    <a:pt x="1814" y="547"/>
                  </a:cubicBezTo>
                  <a:lnTo>
                    <a:pt x="1662" y="547"/>
                  </a:lnTo>
                  <a:cubicBezTo>
                    <a:pt x="1596" y="543"/>
                    <a:pt x="1529" y="542"/>
                    <a:pt x="1463" y="542"/>
                  </a:cubicBezTo>
                  <a:cubicBezTo>
                    <a:pt x="1009" y="542"/>
                    <a:pt x="557" y="617"/>
                    <a:pt x="124" y="750"/>
                  </a:cubicBezTo>
                  <a:cubicBezTo>
                    <a:pt x="1" y="772"/>
                    <a:pt x="36" y="924"/>
                    <a:pt x="133" y="924"/>
                  </a:cubicBezTo>
                  <a:cubicBezTo>
                    <a:pt x="146" y="924"/>
                    <a:pt x="160" y="921"/>
                    <a:pt x="175" y="915"/>
                  </a:cubicBezTo>
                  <a:cubicBezTo>
                    <a:pt x="606" y="787"/>
                    <a:pt x="1069" y="723"/>
                    <a:pt x="1525" y="723"/>
                  </a:cubicBezTo>
                  <a:cubicBezTo>
                    <a:pt x="1566" y="723"/>
                    <a:pt x="1608" y="723"/>
                    <a:pt x="1649" y="724"/>
                  </a:cubicBezTo>
                  <a:lnTo>
                    <a:pt x="1814" y="724"/>
                  </a:lnTo>
                  <a:cubicBezTo>
                    <a:pt x="1865" y="728"/>
                    <a:pt x="1917" y="729"/>
                    <a:pt x="1970" y="729"/>
                  </a:cubicBezTo>
                  <a:cubicBezTo>
                    <a:pt x="2113" y="729"/>
                    <a:pt x="2259" y="718"/>
                    <a:pt x="2399" y="699"/>
                  </a:cubicBezTo>
                  <a:cubicBezTo>
                    <a:pt x="2640" y="648"/>
                    <a:pt x="2882" y="559"/>
                    <a:pt x="3098" y="445"/>
                  </a:cubicBezTo>
                  <a:cubicBezTo>
                    <a:pt x="3339" y="305"/>
                    <a:pt x="3606" y="216"/>
                    <a:pt x="3873" y="178"/>
                  </a:cubicBezTo>
                  <a:cubicBezTo>
                    <a:pt x="3911" y="178"/>
                    <a:pt x="3949" y="153"/>
                    <a:pt x="3962" y="114"/>
                  </a:cubicBezTo>
                  <a:cubicBezTo>
                    <a:pt x="3962" y="102"/>
                    <a:pt x="3962" y="102"/>
                    <a:pt x="3962" y="89"/>
                  </a:cubicBezTo>
                  <a:cubicBezTo>
                    <a:pt x="3962" y="38"/>
                    <a:pt x="3911" y="0"/>
                    <a:pt x="38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7" name="Google Shape;28777;p82"/>
            <p:cNvSpPr/>
            <p:nvPr/>
          </p:nvSpPr>
          <p:spPr>
            <a:xfrm>
              <a:off x="4268551" y="2860821"/>
              <a:ext cx="655424" cy="167924"/>
            </a:xfrm>
            <a:custGeom>
              <a:avLst/>
              <a:gdLst/>
              <a:ahLst/>
              <a:cxnLst/>
              <a:rect l="l" t="t" r="r" b="b"/>
              <a:pathLst>
                <a:path w="8540" h="2188" extrusionOk="0">
                  <a:moveTo>
                    <a:pt x="2695" y="0"/>
                  </a:moveTo>
                  <a:cubicBezTo>
                    <a:pt x="1775" y="0"/>
                    <a:pt x="855" y="228"/>
                    <a:pt x="77" y="432"/>
                  </a:cubicBezTo>
                  <a:cubicBezTo>
                    <a:pt x="26" y="444"/>
                    <a:pt x="1" y="482"/>
                    <a:pt x="14" y="533"/>
                  </a:cubicBezTo>
                  <a:cubicBezTo>
                    <a:pt x="14" y="575"/>
                    <a:pt x="49" y="600"/>
                    <a:pt x="89" y="600"/>
                  </a:cubicBezTo>
                  <a:cubicBezTo>
                    <a:pt x="98" y="600"/>
                    <a:pt x="107" y="599"/>
                    <a:pt x="115" y="597"/>
                  </a:cubicBezTo>
                  <a:cubicBezTo>
                    <a:pt x="888" y="410"/>
                    <a:pt x="1791" y="180"/>
                    <a:pt x="2686" y="180"/>
                  </a:cubicBezTo>
                  <a:cubicBezTo>
                    <a:pt x="3071" y="180"/>
                    <a:pt x="3455" y="223"/>
                    <a:pt x="3826" y="330"/>
                  </a:cubicBezTo>
                  <a:cubicBezTo>
                    <a:pt x="4448" y="508"/>
                    <a:pt x="5020" y="851"/>
                    <a:pt x="5567" y="1181"/>
                  </a:cubicBezTo>
                  <a:cubicBezTo>
                    <a:pt x="5719" y="1283"/>
                    <a:pt x="5884" y="1372"/>
                    <a:pt x="6037" y="1474"/>
                  </a:cubicBezTo>
                  <a:cubicBezTo>
                    <a:pt x="6618" y="1815"/>
                    <a:pt x="7373" y="2188"/>
                    <a:pt x="8182" y="2188"/>
                  </a:cubicBezTo>
                  <a:cubicBezTo>
                    <a:pt x="8275" y="2188"/>
                    <a:pt x="8369" y="2183"/>
                    <a:pt x="8464" y="2172"/>
                  </a:cubicBezTo>
                  <a:cubicBezTo>
                    <a:pt x="8502" y="2172"/>
                    <a:pt x="8527" y="2147"/>
                    <a:pt x="8540" y="2109"/>
                  </a:cubicBezTo>
                  <a:cubicBezTo>
                    <a:pt x="8540" y="2096"/>
                    <a:pt x="8540" y="2083"/>
                    <a:pt x="8540" y="2071"/>
                  </a:cubicBezTo>
                  <a:cubicBezTo>
                    <a:pt x="8540" y="2020"/>
                    <a:pt x="8489" y="1995"/>
                    <a:pt x="8438" y="1995"/>
                  </a:cubicBezTo>
                  <a:cubicBezTo>
                    <a:pt x="8358" y="2003"/>
                    <a:pt x="8278" y="2007"/>
                    <a:pt x="8198" y="2007"/>
                  </a:cubicBezTo>
                  <a:cubicBezTo>
                    <a:pt x="7432" y="2007"/>
                    <a:pt x="6701" y="1642"/>
                    <a:pt x="6126" y="1308"/>
                  </a:cubicBezTo>
                  <a:cubicBezTo>
                    <a:pt x="5973" y="1219"/>
                    <a:pt x="5821" y="1130"/>
                    <a:pt x="5656" y="1029"/>
                  </a:cubicBezTo>
                  <a:cubicBezTo>
                    <a:pt x="5109" y="686"/>
                    <a:pt x="4525" y="330"/>
                    <a:pt x="3889" y="152"/>
                  </a:cubicBezTo>
                  <a:cubicBezTo>
                    <a:pt x="3499" y="44"/>
                    <a:pt x="3097" y="0"/>
                    <a:pt x="2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8" name="Google Shape;28778;p82"/>
            <p:cNvSpPr/>
            <p:nvPr/>
          </p:nvSpPr>
          <p:spPr>
            <a:xfrm>
              <a:off x="4399248" y="3703705"/>
              <a:ext cx="1528273" cy="244057"/>
            </a:xfrm>
            <a:custGeom>
              <a:avLst/>
              <a:gdLst/>
              <a:ahLst/>
              <a:cxnLst/>
              <a:rect l="l" t="t" r="r" b="b"/>
              <a:pathLst>
                <a:path w="19913" h="3180" extrusionOk="0">
                  <a:moveTo>
                    <a:pt x="6904" y="1"/>
                  </a:moveTo>
                  <a:cubicBezTo>
                    <a:pt x="6692" y="1"/>
                    <a:pt x="6478" y="7"/>
                    <a:pt x="6265" y="21"/>
                  </a:cubicBezTo>
                  <a:cubicBezTo>
                    <a:pt x="4942" y="106"/>
                    <a:pt x="3636" y="442"/>
                    <a:pt x="2326" y="442"/>
                  </a:cubicBezTo>
                  <a:cubicBezTo>
                    <a:pt x="2076" y="442"/>
                    <a:pt x="1826" y="430"/>
                    <a:pt x="1576" y="402"/>
                  </a:cubicBezTo>
                  <a:cubicBezTo>
                    <a:pt x="1243" y="354"/>
                    <a:pt x="910" y="292"/>
                    <a:pt x="583" y="292"/>
                  </a:cubicBezTo>
                  <a:cubicBezTo>
                    <a:pt x="386" y="292"/>
                    <a:pt x="192" y="314"/>
                    <a:pt x="1" y="376"/>
                  </a:cubicBezTo>
                  <a:cubicBezTo>
                    <a:pt x="839" y="389"/>
                    <a:pt x="1843" y="453"/>
                    <a:pt x="2631" y="732"/>
                  </a:cubicBezTo>
                  <a:cubicBezTo>
                    <a:pt x="4008" y="397"/>
                    <a:pt x="5408" y="147"/>
                    <a:pt x="6822" y="147"/>
                  </a:cubicBezTo>
                  <a:cubicBezTo>
                    <a:pt x="6856" y="147"/>
                    <a:pt x="6891" y="147"/>
                    <a:pt x="6926" y="148"/>
                  </a:cubicBezTo>
                  <a:cubicBezTo>
                    <a:pt x="8374" y="160"/>
                    <a:pt x="9836" y="465"/>
                    <a:pt x="11081" y="1190"/>
                  </a:cubicBezTo>
                  <a:cubicBezTo>
                    <a:pt x="12212" y="1838"/>
                    <a:pt x="13165" y="2816"/>
                    <a:pt x="14436" y="3096"/>
                  </a:cubicBezTo>
                  <a:cubicBezTo>
                    <a:pt x="14700" y="3155"/>
                    <a:pt x="14968" y="3180"/>
                    <a:pt x="15237" y="3180"/>
                  </a:cubicBezTo>
                  <a:cubicBezTo>
                    <a:pt x="15953" y="3180"/>
                    <a:pt x="16679" y="3004"/>
                    <a:pt x="17371" y="2829"/>
                  </a:cubicBezTo>
                  <a:lnTo>
                    <a:pt x="19912" y="2193"/>
                  </a:lnTo>
                  <a:cubicBezTo>
                    <a:pt x="19738" y="1976"/>
                    <a:pt x="19451" y="1884"/>
                    <a:pt x="19161" y="1884"/>
                  </a:cubicBezTo>
                  <a:cubicBezTo>
                    <a:pt x="19027" y="1884"/>
                    <a:pt x="18893" y="1903"/>
                    <a:pt x="18769" y="1939"/>
                  </a:cubicBezTo>
                  <a:cubicBezTo>
                    <a:pt x="17917" y="2155"/>
                    <a:pt x="17079" y="2435"/>
                    <a:pt x="16215" y="2587"/>
                  </a:cubicBezTo>
                  <a:cubicBezTo>
                    <a:pt x="15816" y="2658"/>
                    <a:pt x="15420" y="2709"/>
                    <a:pt x="15030" y="2709"/>
                  </a:cubicBezTo>
                  <a:cubicBezTo>
                    <a:pt x="14575" y="2709"/>
                    <a:pt x="14130" y="2639"/>
                    <a:pt x="13699" y="2448"/>
                  </a:cubicBezTo>
                  <a:cubicBezTo>
                    <a:pt x="13305" y="2232"/>
                    <a:pt x="12923" y="1990"/>
                    <a:pt x="12568" y="1723"/>
                  </a:cubicBezTo>
                  <a:cubicBezTo>
                    <a:pt x="10889" y="597"/>
                    <a:pt x="8920" y="1"/>
                    <a:pt x="6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9" name="Google Shape;28779;p82"/>
            <p:cNvSpPr/>
            <p:nvPr/>
          </p:nvSpPr>
          <p:spPr>
            <a:xfrm>
              <a:off x="5250582" y="3935167"/>
              <a:ext cx="331703" cy="143902"/>
            </a:xfrm>
            <a:custGeom>
              <a:avLst/>
              <a:gdLst/>
              <a:ahLst/>
              <a:cxnLst/>
              <a:rect l="l" t="t" r="r" b="b"/>
              <a:pathLst>
                <a:path w="4322" h="1875" extrusionOk="0">
                  <a:moveTo>
                    <a:pt x="4233" y="0"/>
                  </a:moveTo>
                  <a:cubicBezTo>
                    <a:pt x="4224" y="0"/>
                    <a:pt x="4215" y="1"/>
                    <a:pt x="4207" y="3"/>
                  </a:cubicBezTo>
                  <a:cubicBezTo>
                    <a:pt x="3927" y="54"/>
                    <a:pt x="3737" y="308"/>
                    <a:pt x="3571" y="524"/>
                  </a:cubicBezTo>
                  <a:lnTo>
                    <a:pt x="3546" y="550"/>
                  </a:lnTo>
                  <a:cubicBezTo>
                    <a:pt x="3419" y="728"/>
                    <a:pt x="3266" y="893"/>
                    <a:pt x="3088" y="1020"/>
                  </a:cubicBezTo>
                  <a:cubicBezTo>
                    <a:pt x="2720" y="1274"/>
                    <a:pt x="2250" y="1312"/>
                    <a:pt x="1792" y="1338"/>
                  </a:cubicBezTo>
                  <a:cubicBezTo>
                    <a:pt x="1665" y="1350"/>
                    <a:pt x="1551" y="1363"/>
                    <a:pt x="1437" y="1376"/>
                  </a:cubicBezTo>
                  <a:cubicBezTo>
                    <a:pt x="966" y="1414"/>
                    <a:pt x="509" y="1528"/>
                    <a:pt x="64" y="1693"/>
                  </a:cubicBezTo>
                  <a:cubicBezTo>
                    <a:pt x="13" y="1719"/>
                    <a:pt x="1" y="1770"/>
                    <a:pt x="13" y="1820"/>
                  </a:cubicBezTo>
                  <a:cubicBezTo>
                    <a:pt x="24" y="1852"/>
                    <a:pt x="69" y="1875"/>
                    <a:pt x="106" y="1875"/>
                  </a:cubicBezTo>
                  <a:cubicBezTo>
                    <a:pt x="113" y="1875"/>
                    <a:pt x="121" y="1874"/>
                    <a:pt x="128" y="1871"/>
                  </a:cubicBezTo>
                  <a:cubicBezTo>
                    <a:pt x="560" y="1706"/>
                    <a:pt x="1005" y="1592"/>
                    <a:pt x="1462" y="1554"/>
                  </a:cubicBezTo>
                  <a:cubicBezTo>
                    <a:pt x="1576" y="1541"/>
                    <a:pt x="1691" y="1528"/>
                    <a:pt x="1805" y="1528"/>
                  </a:cubicBezTo>
                  <a:cubicBezTo>
                    <a:pt x="2288" y="1490"/>
                    <a:pt x="2784" y="1452"/>
                    <a:pt x="3190" y="1172"/>
                  </a:cubicBezTo>
                  <a:cubicBezTo>
                    <a:pt x="3381" y="1033"/>
                    <a:pt x="3559" y="867"/>
                    <a:pt x="3698" y="664"/>
                  </a:cubicBezTo>
                  <a:lnTo>
                    <a:pt x="3724" y="639"/>
                  </a:lnTo>
                  <a:cubicBezTo>
                    <a:pt x="3876" y="435"/>
                    <a:pt x="4029" y="232"/>
                    <a:pt x="4245" y="181"/>
                  </a:cubicBezTo>
                  <a:cubicBezTo>
                    <a:pt x="4283" y="181"/>
                    <a:pt x="4308" y="156"/>
                    <a:pt x="4308" y="118"/>
                  </a:cubicBezTo>
                  <a:cubicBezTo>
                    <a:pt x="4321" y="105"/>
                    <a:pt x="4321" y="80"/>
                    <a:pt x="4321" y="67"/>
                  </a:cubicBezTo>
                  <a:cubicBezTo>
                    <a:pt x="4310" y="25"/>
                    <a:pt x="4274" y="0"/>
                    <a:pt x="42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0" name="Google Shape;28780;p82"/>
            <p:cNvSpPr/>
            <p:nvPr/>
          </p:nvSpPr>
          <p:spPr>
            <a:xfrm>
              <a:off x="4294414" y="3738394"/>
              <a:ext cx="263858" cy="101690"/>
            </a:xfrm>
            <a:custGeom>
              <a:avLst/>
              <a:gdLst/>
              <a:ahLst/>
              <a:cxnLst/>
              <a:rect l="l" t="t" r="r" b="b"/>
              <a:pathLst>
                <a:path w="3438" h="1325" extrusionOk="0">
                  <a:moveTo>
                    <a:pt x="3345" y="0"/>
                  </a:moveTo>
                  <a:cubicBezTo>
                    <a:pt x="3328" y="0"/>
                    <a:pt x="3312" y="4"/>
                    <a:pt x="3298" y="13"/>
                  </a:cubicBezTo>
                  <a:cubicBezTo>
                    <a:pt x="2853" y="318"/>
                    <a:pt x="2358" y="649"/>
                    <a:pt x="1799" y="725"/>
                  </a:cubicBezTo>
                  <a:cubicBezTo>
                    <a:pt x="1710" y="738"/>
                    <a:pt x="1608" y="738"/>
                    <a:pt x="1519" y="738"/>
                  </a:cubicBezTo>
                  <a:cubicBezTo>
                    <a:pt x="1456" y="750"/>
                    <a:pt x="1392" y="750"/>
                    <a:pt x="1329" y="750"/>
                  </a:cubicBezTo>
                  <a:cubicBezTo>
                    <a:pt x="884" y="788"/>
                    <a:pt x="465" y="928"/>
                    <a:pt x="96" y="1157"/>
                  </a:cubicBezTo>
                  <a:cubicBezTo>
                    <a:pt x="1" y="1210"/>
                    <a:pt x="55" y="1325"/>
                    <a:pt x="135" y="1325"/>
                  </a:cubicBezTo>
                  <a:cubicBezTo>
                    <a:pt x="151" y="1325"/>
                    <a:pt x="168" y="1320"/>
                    <a:pt x="185" y="1309"/>
                  </a:cubicBezTo>
                  <a:cubicBezTo>
                    <a:pt x="528" y="1106"/>
                    <a:pt x="935" y="979"/>
                    <a:pt x="1341" y="941"/>
                  </a:cubicBezTo>
                  <a:lnTo>
                    <a:pt x="1519" y="928"/>
                  </a:lnTo>
                  <a:cubicBezTo>
                    <a:pt x="1621" y="928"/>
                    <a:pt x="1722" y="916"/>
                    <a:pt x="1824" y="903"/>
                  </a:cubicBezTo>
                  <a:cubicBezTo>
                    <a:pt x="2421" y="827"/>
                    <a:pt x="2942" y="483"/>
                    <a:pt x="3400" y="166"/>
                  </a:cubicBezTo>
                  <a:cubicBezTo>
                    <a:pt x="3412" y="166"/>
                    <a:pt x="3425" y="140"/>
                    <a:pt x="3438" y="128"/>
                  </a:cubicBezTo>
                  <a:cubicBezTo>
                    <a:pt x="3438" y="90"/>
                    <a:pt x="3438" y="64"/>
                    <a:pt x="3425" y="39"/>
                  </a:cubicBezTo>
                  <a:cubicBezTo>
                    <a:pt x="3409" y="14"/>
                    <a:pt x="3376" y="0"/>
                    <a:pt x="3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1" name="Google Shape;28781;p82"/>
            <p:cNvSpPr/>
            <p:nvPr/>
          </p:nvSpPr>
          <p:spPr>
            <a:xfrm>
              <a:off x="4562101" y="3731103"/>
              <a:ext cx="558568" cy="141215"/>
            </a:xfrm>
            <a:custGeom>
              <a:avLst/>
              <a:gdLst/>
              <a:ahLst/>
              <a:cxnLst/>
              <a:rect l="l" t="t" r="r" b="b"/>
              <a:pathLst>
                <a:path w="7278" h="1840" extrusionOk="0">
                  <a:moveTo>
                    <a:pt x="7172" y="1"/>
                  </a:moveTo>
                  <a:cubicBezTo>
                    <a:pt x="7162" y="1"/>
                    <a:pt x="7152" y="3"/>
                    <a:pt x="7142" y="7"/>
                  </a:cubicBezTo>
                  <a:cubicBezTo>
                    <a:pt x="6113" y="439"/>
                    <a:pt x="5071" y="820"/>
                    <a:pt x="4003" y="1138"/>
                  </a:cubicBezTo>
                  <a:cubicBezTo>
                    <a:pt x="3470" y="1328"/>
                    <a:pt x="2911" y="1430"/>
                    <a:pt x="2351" y="1430"/>
                  </a:cubicBezTo>
                  <a:cubicBezTo>
                    <a:pt x="2161" y="1430"/>
                    <a:pt x="1970" y="1404"/>
                    <a:pt x="1780" y="1379"/>
                  </a:cubicBezTo>
                  <a:cubicBezTo>
                    <a:pt x="1589" y="1354"/>
                    <a:pt x="1386" y="1315"/>
                    <a:pt x="1195" y="1315"/>
                  </a:cubicBezTo>
                  <a:cubicBezTo>
                    <a:pt x="1169" y="1315"/>
                    <a:pt x="1142" y="1314"/>
                    <a:pt x="1114" y="1314"/>
                  </a:cubicBezTo>
                  <a:cubicBezTo>
                    <a:pt x="779" y="1314"/>
                    <a:pt x="344" y="1391"/>
                    <a:pt x="39" y="1684"/>
                  </a:cubicBezTo>
                  <a:cubicBezTo>
                    <a:pt x="1" y="1722"/>
                    <a:pt x="1" y="1773"/>
                    <a:pt x="39" y="1811"/>
                  </a:cubicBezTo>
                  <a:cubicBezTo>
                    <a:pt x="52" y="1830"/>
                    <a:pt x="74" y="1840"/>
                    <a:pt x="98" y="1840"/>
                  </a:cubicBezTo>
                  <a:cubicBezTo>
                    <a:pt x="121" y="1840"/>
                    <a:pt x="147" y="1830"/>
                    <a:pt x="166" y="1811"/>
                  </a:cubicBezTo>
                  <a:cubicBezTo>
                    <a:pt x="420" y="1557"/>
                    <a:pt x="801" y="1492"/>
                    <a:pt x="1098" y="1492"/>
                  </a:cubicBezTo>
                  <a:cubicBezTo>
                    <a:pt x="1127" y="1492"/>
                    <a:pt x="1155" y="1492"/>
                    <a:pt x="1182" y="1493"/>
                  </a:cubicBezTo>
                  <a:cubicBezTo>
                    <a:pt x="1373" y="1506"/>
                    <a:pt x="1564" y="1519"/>
                    <a:pt x="1754" y="1544"/>
                  </a:cubicBezTo>
                  <a:cubicBezTo>
                    <a:pt x="1945" y="1570"/>
                    <a:pt x="2148" y="1608"/>
                    <a:pt x="2351" y="1608"/>
                  </a:cubicBezTo>
                  <a:cubicBezTo>
                    <a:pt x="2936" y="1608"/>
                    <a:pt x="3521" y="1506"/>
                    <a:pt x="4067" y="1303"/>
                  </a:cubicBezTo>
                  <a:cubicBezTo>
                    <a:pt x="5134" y="985"/>
                    <a:pt x="6189" y="604"/>
                    <a:pt x="7218" y="159"/>
                  </a:cubicBezTo>
                  <a:cubicBezTo>
                    <a:pt x="7244" y="159"/>
                    <a:pt x="7269" y="134"/>
                    <a:pt x="7269" y="108"/>
                  </a:cubicBezTo>
                  <a:lnTo>
                    <a:pt x="7256" y="108"/>
                  </a:lnTo>
                  <a:cubicBezTo>
                    <a:pt x="7278" y="55"/>
                    <a:pt x="7227" y="1"/>
                    <a:pt x="7172" y="1"/>
                  </a:cubicBezTo>
                  <a:close/>
                </a:path>
              </a:pathLst>
            </a:custGeom>
            <a:solidFill>
              <a:srgbClr val="39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2" name="Google Shape;28782;p82"/>
            <p:cNvSpPr/>
            <p:nvPr/>
          </p:nvSpPr>
          <p:spPr>
            <a:xfrm>
              <a:off x="5242830" y="2813546"/>
              <a:ext cx="574455" cy="282201"/>
            </a:xfrm>
            <a:custGeom>
              <a:avLst/>
              <a:gdLst/>
              <a:ahLst/>
              <a:cxnLst/>
              <a:rect l="l" t="t" r="r" b="b"/>
              <a:pathLst>
                <a:path w="7485" h="3677" extrusionOk="0">
                  <a:moveTo>
                    <a:pt x="558" y="0"/>
                  </a:moveTo>
                  <a:cubicBezTo>
                    <a:pt x="372" y="0"/>
                    <a:pt x="186" y="11"/>
                    <a:pt x="0" y="31"/>
                  </a:cubicBezTo>
                  <a:cubicBezTo>
                    <a:pt x="49" y="30"/>
                    <a:pt x="98" y="29"/>
                    <a:pt x="147" y="29"/>
                  </a:cubicBezTo>
                  <a:cubicBezTo>
                    <a:pt x="683" y="29"/>
                    <a:pt x="1217" y="93"/>
                    <a:pt x="1741" y="209"/>
                  </a:cubicBezTo>
                  <a:cubicBezTo>
                    <a:pt x="2834" y="514"/>
                    <a:pt x="3710" y="1314"/>
                    <a:pt x="4562" y="2064"/>
                  </a:cubicBezTo>
                  <a:cubicBezTo>
                    <a:pt x="4917" y="2377"/>
                    <a:pt x="6361" y="3676"/>
                    <a:pt x="7140" y="3676"/>
                  </a:cubicBezTo>
                  <a:cubicBezTo>
                    <a:pt x="7279" y="3676"/>
                    <a:pt x="7398" y="3635"/>
                    <a:pt x="7484" y="3538"/>
                  </a:cubicBezTo>
                  <a:cubicBezTo>
                    <a:pt x="7370" y="3449"/>
                    <a:pt x="7230" y="3398"/>
                    <a:pt x="7090" y="3398"/>
                  </a:cubicBezTo>
                  <a:cubicBezTo>
                    <a:pt x="6366" y="3322"/>
                    <a:pt x="5731" y="2903"/>
                    <a:pt x="5184" y="2433"/>
                  </a:cubicBezTo>
                  <a:cubicBezTo>
                    <a:pt x="4651" y="1950"/>
                    <a:pt x="4155" y="1403"/>
                    <a:pt x="3583" y="984"/>
                  </a:cubicBezTo>
                  <a:cubicBezTo>
                    <a:pt x="2694" y="344"/>
                    <a:pt x="1638" y="0"/>
                    <a:pt x="558" y="0"/>
                  </a:cubicBezTo>
                  <a:close/>
                </a:path>
              </a:pathLst>
            </a:custGeom>
            <a:solidFill>
              <a:srgbClr val="39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3" name="Google Shape;28783;p82"/>
            <p:cNvSpPr/>
            <p:nvPr/>
          </p:nvSpPr>
          <p:spPr>
            <a:xfrm>
              <a:off x="6237447" y="3716982"/>
              <a:ext cx="209751" cy="239145"/>
            </a:xfrm>
            <a:custGeom>
              <a:avLst/>
              <a:gdLst/>
              <a:ahLst/>
              <a:cxnLst/>
              <a:rect l="l" t="t" r="r" b="b"/>
              <a:pathLst>
                <a:path w="2733" h="3116" extrusionOk="0">
                  <a:moveTo>
                    <a:pt x="929" y="0"/>
                  </a:moveTo>
                  <a:cubicBezTo>
                    <a:pt x="497" y="38"/>
                    <a:pt x="128" y="343"/>
                    <a:pt x="14" y="762"/>
                  </a:cubicBezTo>
                  <a:cubicBezTo>
                    <a:pt x="1" y="775"/>
                    <a:pt x="1" y="801"/>
                    <a:pt x="14" y="813"/>
                  </a:cubicBezTo>
                  <a:cubicBezTo>
                    <a:pt x="14" y="864"/>
                    <a:pt x="77" y="877"/>
                    <a:pt x="115" y="890"/>
                  </a:cubicBezTo>
                  <a:lnTo>
                    <a:pt x="890" y="1080"/>
                  </a:lnTo>
                  <a:cubicBezTo>
                    <a:pt x="700" y="1258"/>
                    <a:pt x="573" y="1499"/>
                    <a:pt x="535" y="1754"/>
                  </a:cubicBezTo>
                  <a:cubicBezTo>
                    <a:pt x="509" y="1804"/>
                    <a:pt x="522" y="1868"/>
                    <a:pt x="560" y="1919"/>
                  </a:cubicBezTo>
                  <a:cubicBezTo>
                    <a:pt x="585" y="1932"/>
                    <a:pt x="611" y="1944"/>
                    <a:pt x="636" y="1957"/>
                  </a:cubicBezTo>
                  <a:cubicBezTo>
                    <a:pt x="763" y="2020"/>
                    <a:pt x="827" y="2173"/>
                    <a:pt x="954" y="2198"/>
                  </a:cubicBezTo>
                  <a:cubicBezTo>
                    <a:pt x="979" y="2205"/>
                    <a:pt x="1002" y="2208"/>
                    <a:pt x="1024" y="2208"/>
                  </a:cubicBezTo>
                  <a:cubicBezTo>
                    <a:pt x="1046" y="2208"/>
                    <a:pt x="1068" y="2205"/>
                    <a:pt x="1094" y="2198"/>
                  </a:cubicBezTo>
                  <a:lnTo>
                    <a:pt x="1526" y="2148"/>
                  </a:lnTo>
                  <a:lnTo>
                    <a:pt x="1526" y="2148"/>
                  </a:lnTo>
                  <a:cubicBezTo>
                    <a:pt x="1424" y="2351"/>
                    <a:pt x="1500" y="2592"/>
                    <a:pt x="1475" y="2808"/>
                  </a:cubicBezTo>
                  <a:cubicBezTo>
                    <a:pt x="1462" y="2859"/>
                    <a:pt x="1462" y="2923"/>
                    <a:pt x="1475" y="2973"/>
                  </a:cubicBezTo>
                  <a:cubicBezTo>
                    <a:pt x="1500" y="3062"/>
                    <a:pt x="1615" y="3101"/>
                    <a:pt x="1716" y="3113"/>
                  </a:cubicBezTo>
                  <a:cubicBezTo>
                    <a:pt x="1737" y="3115"/>
                    <a:pt x="1758" y="3115"/>
                    <a:pt x="1779" y="3115"/>
                  </a:cubicBezTo>
                  <a:cubicBezTo>
                    <a:pt x="2150" y="3115"/>
                    <a:pt x="2501" y="2904"/>
                    <a:pt x="2669" y="2580"/>
                  </a:cubicBezTo>
                  <a:cubicBezTo>
                    <a:pt x="2708" y="2503"/>
                    <a:pt x="2733" y="2414"/>
                    <a:pt x="2720" y="2338"/>
                  </a:cubicBezTo>
                  <a:cubicBezTo>
                    <a:pt x="2631" y="2313"/>
                    <a:pt x="2542" y="2275"/>
                    <a:pt x="2466" y="2236"/>
                  </a:cubicBezTo>
                  <a:cubicBezTo>
                    <a:pt x="2390" y="2211"/>
                    <a:pt x="2326" y="2173"/>
                    <a:pt x="2275" y="2122"/>
                  </a:cubicBezTo>
                  <a:cubicBezTo>
                    <a:pt x="2199" y="2059"/>
                    <a:pt x="2148" y="1970"/>
                    <a:pt x="2110" y="1881"/>
                  </a:cubicBezTo>
                  <a:cubicBezTo>
                    <a:pt x="2059" y="1754"/>
                    <a:pt x="2034" y="1627"/>
                    <a:pt x="2021" y="1499"/>
                  </a:cubicBezTo>
                  <a:cubicBezTo>
                    <a:pt x="1996" y="1271"/>
                    <a:pt x="2034" y="1029"/>
                    <a:pt x="1894" y="864"/>
                  </a:cubicBezTo>
                  <a:cubicBezTo>
                    <a:pt x="1805" y="762"/>
                    <a:pt x="1691" y="686"/>
                    <a:pt x="1564" y="661"/>
                  </a:cubicBezTo>
                  <a:cubicBezTo>
                    <a:pt x="1437" y="623"/>
                    <a:pt x="1310" y="585"/>
                    <a:pt x="1195" y="534"/>
                  </a:cubicBezTo>
                  <a:cubicBezTo>
                    <a:pt x="1068" y="470"/>
                    <a:pt x="979" y="369"/>
                    <a:pt x="954" y="242"/>
                  </a:cubicBezTo>
                  <a:cubicBezTo>
                    <a:pt x="941" y="153"/>
                    <a:pt x="967" y="64"/>
                    <a:pt x="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4" name="Google Shape;28784;p82"/>
            <p:cNvSpPr/>
            <p:nvPr/>
          </p:nvSpPr>
          <p:spPr>
            <a:xfrm>
              <a:off x="6302834" y="3786206"/>
              <a:ext cx="40983" cy="15656"/>
            </a:xfrm>
            <a:custGeom>
              <a:avLst/>
              <a:gdLst/>
              <a:ahLst/>
              <a:cxnLst/>
              <a:rect l="l" t="t" r="r" b="b"/>
              <a:pathLst>
                <a:path w="534" h="204" extrusionOk="0">
                  <a:moveTo>
                    <a:pt x="534" y="0"/>
                  </a:moveTo>
                  <a:cubicBezTo>
                    <a:pt x="331" y="0"/>
                    <a:pt x="140" y="77"/>
                    <a:pt x="0" y="204"/>
                  </a:cubicBezTo>
                  <a:cubicBezTo>
                    <a:pt x="166" y="115"/>
                    <a:pt x="343" y="51"/>
                    <a:pt x="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5" name="Google Shape;28785;p82"/>
            <p:cNvSpPr/>
            <p:nvPr/>
          </p:nvSpPr>
          <p:spPr>
            <a:xfrm>
              <a:off x="6354483" y="3870087"/>
              <a:ext cx="9824" cy="13661"/>
            </a:xfrm>
            <a:custGeom>
              <a:avLst/>
              <a:gdLst/>
              <a:ahLst/>
              <a:cxnLst/>
              <a:rect l="l" t="t" r="r" b="b"/>
              <a:pathLst>
                <a:path w="128" h="178" extrusionOk="0">
                  <a:moveTo>
                    <a:pt x="128" y="0"/>
                  </a:moveTo>
                  <a:cubicBezTo>
                    <a:pt x="90" y="13"/>
                    <a:pt x="64" y="38"/>
                    <a:pt x="39" y="76"/>
                  </a:cubicBezTo>
                  <a:cubicBezTo>
                    <a:pt x="13" y="102"/>
                    <a:pt x="1" y="140"/>
                    <a:pt x="1" y="178"/>
                  </a:cubicBezTo>
                  <a:cubicBezTo>
                    <a:pt x="52" y="127"/>
                    <a:pt x="90" y="64"/>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6" name="Google Shape;28786;p82"/>
            <p:cNvSpPr/>
            <p:nvPr/>
          </p:nvSpPr>
          <p:spPr>
            <a:xfrm>
              <a:off x="6334990" y="3799866"/>
              <a:ext cx="48811" cy="12740"/>
            </a:xfrm>
            <a:custGeom>
              <a:avLst/>
              <a:gdLst/>
              <a:ahLst/>
              <a:cxnLst/>
              <a:rect l="l" t="t" r="r" b="b"/>
              <a:pathLst>
                <a:path w="636" h="166" fill="none" extrusionOk="0">
                  <a:moveTo>
                    <a:pt x="636" y="0"/>
                  </a:moveTo>
                  <a:cubicBezTo>
                    <a:pt x="420" y="13"/>
                    <a:pt x="204" y="64"/>
                    <a:pt x="1" y="165"/>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7" name="Google Shape;28787;p82"/>
            <p:cNvSpPr/>
            <p:nvPr/>
          </p:nvSpPr>
          <p:spPr>
            <a:xfrm>
              <a:off x="6336986" y="3822275"/>
              <a:ext cx="40983" cy="21489"/>
            </a:xfrm>
            <a:custGeom>
              <a:avLst/>
              <a:gdLst/>
              <a:ahLst/>
              <a:cxnLst/>
              <a:rect l="l" t="t" r="r" b="b"/>
              <a:pathLst>
                <a:path w="534" h="280" fill="none" extrusionOk="0">
                  <a:moveTo>
                    <a:pt x="534" y="0"/>
                  </a:moveTo>
                  <a:cubicBezTo>
                    <a:pt x="483" y="102"/>
                    <a:pt x="394" y="178"/>
                    <a:pt x="292" y="216"/>
                  </a:cubicBezTo>
                  <a:cubicBezTo>
                    <a:pt x="203" y="255"/>
                    <a:pt x="102" y="267"/>
                    <a:pt x="0" y="280"/>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8" name="Google Shape;28788;p82"/>
            <p:cNvSpPr/>
            <p:nvPr/>
          </p:nvSpPr>
          <p:spPr>
            <a:xfrm>
              <a:off x="6352565" y="3804701"/>
              <a:ext cx="28320" cy="18650"/>
            </a:xfrm>
            <a:custGeom>
              <a:avLst/>
              <a:gdLst/>
              <a:ahLst/>
              <a:cxnLst/>
              <a:rect l="l" t="t" r="r" b="b"/>
              <a:pathLst>
                <a:path w="369" h="243" fill="none" extrusionOk="0">
                  <a:moveTo>
                    <a:pt x="369" y="1"/>
                  </a:moveTo>
                  <a:cubicBezTo>
                    <a:pt x="267" y="128"/>
                    <a:pt x="140" y="204"/>
                    <a:pt x="0" y="242"/>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9" name="Google Shape;28789;p82"/>
            <p:cNvSpPr/>
            <p:nvPr/>
          </p:nvSpPr>
          <p:spPr>
            <a:xfrm>
              <a:off x="6361314" y="3801785"/>
              <a:ext cx="21566" cy="9824"/>
            </a:xfrm>
            <a:custGeom>
              <a:avLst/>
              <a:gdLst/>
              <a:ahLst/>
              <a:cxnLst/>
              <a:rect l="l" t="t" r="r" b="b"/>
              <a:pathLst>
                <a:path w="281" h="128" fill="none" extrusionOk="0">
                  <a:moveTo>
                    <a:pt x="280" y="1"/>
                  </a:moveTo>
                  <a:cubicBezTo>
                    <a:pt x="179" y="26"/>
                    <a:pt x="90" y="64"/>
                    <a:pt x="1" y="128"/>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0" name="Google Shape;28790;p82"/>
            <p:cNvSpPr/>
            <p:nvPr/>
          </p:nvSpPr>
          <p:spPr>
            <a:xfrm>
              <a:off x="6361314" y="3808615"/>
              <a:ext cx="18650" cy="19571"/>
            </a:xfrm>
            <a:custGeom>
              <a:avLst/>
              <a:gdLst/>
              <a:ahLst/>
              <a:cxnLst/>
              <a:rect l="l" t="t" r="r" b="b"/>
              <a:pathLst>
                <a:path w="243" h="255" fill="none" extrusionOk="0">
                  <a:moveTo>
                    <a:pt x="242" y="1"/>
                  </a:moveTo>
                  <a:cubicBezTo>
                    <a:pt x="191" y="102"/>
                    <a:pt x="102" y="191"/>
                    <a:pt x="1" y="255"/>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1" name="Google Shape;28791;p82"/>
            <p:cNvSpPr/>
            <p:nvPr/>
          </p:nvSpPr>
          <p:spPr>
            <a:xfrm>
              <a:off x="6353562" y="3828108"/>
              <a:ext cx="22487" cy="20568"/>
            </a:xfrm>
            <a:custGeom>
              <a:avLst/>
              <a:gdLst/>
              <a:ahLst/>
              <a:cxnLst/>
              <a:rect l="l" t="t" r="r" b="b"/>
              <a:pathLst>
                <a:path w="293" h="268" fill="none" extrusionOk="0">
                  <a:moveTo>
                    <a:pt x="292" y="1"/>
                  </a:moveTo>
                  <a:cubicBezTo>
                    <a:pt x="216" y="128"/>
                    <a:pt x="114" y="217"/>
                    <a:pt x="0" y="268"/>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2" name="Google Shape;28792;p82"/>
            <p:cNvSpPr/>
            <p:nvPr/>
          </p:nvSpPr>
          <p:spPr>
            <a:xfrm>
              <a:off x="6342818" y="3795952"/>
              <a:ext cx="41981" cy="4912"/>
            </a:xfrm>
            <a:custGeom>
              <a:avLst/>
              <a:gdLst/>
              <a:ahLst/>
              <a:cxnLst/>
              <a:rect l="l" t="t" r="r" b="b"/>
              <a:pathLst>
                <a:path w="547" h="64" fill="none" extrusionOk="0">
                  <a:moveTo>
                    <a:pt x="547" y="26"/>
                  </a:moveTo>
                  <a:cubicBezTo>
                    <a:pt x="356" y="0"/>
                    <a:pt x="178" y="13"/>
                    <a:pt x="0" y="64"/>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3" name="Google Shape;28793;p82"/>
            <p:cNvSpPr/>
            <p:nvPr/>
          </p:nvSpPr>
          <p:spPr>
            <a:xfrm>
              <a:off x="6335988" y="3793036"/>
              <a:ext cx="26401" cy="1995"/>
            </a:xfrm>
            <a:custGeom>
              <a:avLst/>
              <a:gdLst/>
              <a:ahLst/>
              <a:cxnLst/>
              <a:rect l="l" t="t" r="r" b="b"/>
              <a:pathLst>
                <a:path w="344" h="26" fill="none" extrusionOk="0">
                  <a:moveTo>
                    <a:pt x="343" y="13"/>
                  </a:moveTo>
                  <a:cubicBezTo>
                    <a:pt x="229" y="0"/>
                    <a:pt x="115" y="0"/>
                    <a:pt x="0" y="26"/>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4" name="Google Shape;28794;p82"/>
            <p:cNvSpPr/>
            <p:nvPr/>
          </p:nvSpPr>
          <p:spPr>
            <a:xfrm>
              <a:off x="6339902" y="3800787"/>
              <a:ext cx="38067" cy="13738"/>
            </a:xfrm>
            <a:custGeom>
              <a:avLst/>
              <a:gdLst/>
              <a:ahLst/>
              <a:cxnLst/>
              <a:rect l="l" t="t" r="r" b="b"/>
              <a:pathLst>
                <a:path w="496" h="179" fill="none" extrusionOk="0">
                  <a:moveTo>
                    <a:pt x="496" y="1"/>
                  </a:moveTo>
                  <a:cubicBezTo>
                    <a:pt x="318" y="26"/>
                    <a:pt x="153" y="90"/>
                    <a:pt x="0" y="179"/>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5" name="Google Shape;28795;p82"/>
            <p:cNvSpPr/>
            <p:nvPr/>
          </p:nvSpPr>
          <p:spPr>
            <a:xfrm>
              <a:off x="6336986" y="3802782"/>
              <a:ext cx="45895" cy="22487"/>
            </a:xfrm>
            <a:custGeom>
              <a:avLst/>
              <a:gdLst/>
              <a:ahLst/>
              <a:cxnLst/>
              <a:rect l="l" t="t" r="r" b="b"/>
              <a:pathLst>
                <a:path w="598" h="293" fill="none" extrusionOk="0">
                  <a:moveTo>
                    <a:pt x="597" y="0"/>
                  </a:moveTo>
                  <a:cubicBezTo>
                    <a:pt x="407" y="115"/>
                    <a:pt x="203" y="216"/>
                    <a:pt x="0" y="293"/>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6" name="Google Shape;28796;p82"/>
            <p:cNvSpPr/>
            <p:nvPr/>
          </p:nvSpPr>
          <p:spPr>
            <a:xfrm>
              <a:off x="6328160" y="3840080"/>
              <a:ext cx="9824" cy="5372"/>
            </a:xfrm>
            <a:custGeom>
              <a:avLst/>
              <a:gdLst/>
              <a:ahLst/>
              <a:cxnLst/>
              <a:rect l="l" t="t" r="r" b="b"/>
              <a:pathLst>
                <a:path w="128" h="70" extrusionOk="0">
                  <a:moveTo>
                    <a:pt x="58" y="0"/>
                  </a:moveTo>
                  <a:cubicBezTo>
                    <a:pt x="52" y="0"/>
                    <a:pt x="45" y="3"/>
                    <a:pt x="39" y="10"/>
                  </a:cubicBezTo>
                  <a:lnTo>
                    <a:pt x="26" y="10"/>
                  </a:lnTo>
                  <a:cubicBezTo>
                    <a:pt x="1" y="23"/>
                    <a:pt x="26" y="61"/>
                    <a:pt x="52" y="61"/>
                  </a:cubicBezTo>
                  <a:cubicBezTo>
                    <a:pt x="62" y="66"/>
                    <a:pt x="75" y="69"/>
                    <a:pt x="87" y="69"/>
                  </a:cubicBezTo>
                  <a:cubicBezTo>
                    <a:pt x="104" y="69"/>
                    <a:pt x="120" y="63"/>
                    <a:pt x="128" y="48"/>
                  </a:cubicBezTo>
                  <a:cubicBezTo>
                    <a:pt x="128" y="35"/>
                    <a:pt x="128" y="23"/>
                    <a:pt x="115" y="10"/>
                  </a:cubicBezTo>
                  <a:cubicBezTo>
                    <a:pt x="107" y="10"/>
                    <a:pt x="98" y="4"/>
                    <a:pt x="90" y="4"/>
                  </a:cubicBezTo>
                  <a:cubicBezTo>
                    <a:pt x="85" y="4"/>
                    <a:pt x="81" y="6"/>
                    <a:pt x="77" y="10"/>
                  </a:cubicBezTo>
                  <a:cubicBezTo>
                    <a:pt x="71" y="3"/>
                    <a:pt x="64" y="0"/>
                    <a:pt x="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7" name="Google Shape;28797;p82"/>
            <p:cNvSpPr/>
            <p:nvPr/>
          </p:nvSpPr>
          <p:spPr>
            <a:xfrm>
              <a:off x="6346732" y="3847831"/>
              <a:ext cx="7828" cy="6677"/>
            </a:xfrm>
            <a:custGeom>
              <a:avLst/>
              <a:gdLst/>
              <a:ahLst/>
              <a:cxnLst/>
              <a:rect l="l" t="t" r="r" b="b"/>
              <a:pathLst>
                <a:path w="102" h="87" extrusionOk="0">
                  <a:moveTo>
                    <a:pt x="89" y="1"/>
                  </a:moveTo>
                  <a:cubicBezTo>
                    <a:pt x="86" y="1"/>
                    <a:pt x="83" y="4"/>
                    <a:pt x="76" y="11"/>
                  </a:cubicBezTo>
                  <a:cubicBezTo>
                    <a:pt x="64" y="11"/>
                    <a:pt x="51" y="11"/>
                    <a:pt x="38" y="23"/>
                  </a:cubicBezTo>
                  <a:cubicBezTo>
                    <a:pt x="26" y="36"/>
                    <a:pt x="0" y="74"/>
                    <a:pt x="38" y="87"/>
                  </a:cubicBezTo>
                  <a:cubicBezTo>
                    <a:pt x="76" y="87"/>
                    <a:pt x="102" y="49"/>
                    <a:pt x="102" y="23"/>
                  </a:cubicBezTo>
                  <a:cubicBezTo>
                    <a:pt x="102" y="23"/>
                    <a:pt x="102" y="11"/>
                    <a:pt x="102" y="11"/>
                  </a:cubicBezTo>
                  <a:cubicBezTo>
                    <a:pt x="95" y="4"/>
                    <a:pt x="92" y="1"/>
                    <a:pt x="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8" name="Google Shape;28798;p82"/>
            <p:cNvSpPr/>
            <p:nvPr/>
          </p:nvSpPr>
          <p:spPr>
            <a:xfrm>
              <a:off x="6350569" y="3826727"/>
              <a:ext cx="12817" cy="7828"/>
            </a:xfrm>
            <a:custGeom>
              <a:avLst/>
              <a:gdLst/>
              <a:ahLst/>
              <a:cxnLst/>
              <a:rect l="l" t="t" r="r" b="b"/>
              <a:pathLst>
                <a:path w="167" h="102" extrusionOk="0">
                  <a:moveTo>
                    <a:pt x="139" y="1"/>
                  </a:moveTo>
                  <a:cubicBezTo>
                    <a:pt x="135" y="1"/>
                    <a:pt x="132" y="2"/>
                    <a:pt x="128" y="6"/>
                  </a:cubicBezTo>
                  <a:cubicBezTo>
                    <a:pt x="128" y="6"/>
                    <a:pt x="115" y="6"/>
                    <a:pt x="103" y="19"/>
                  </a:cubicBezTo>
                  <a:cubicBezTo>
                    <a:pt x="90" y="19"/>
                    <a:pt x="1" y="82"/>
                    <a:pt x="52" y="95"/>
                  </a:cubicBezTo>
                  <a:cubicBezTo>
                    <a:pt x="61" y="100"/>
                    <a:pt x="70" y="102"/>
                    <a:pt x="78" y="102"/>
                  </a:cubicBezTo>
                  <a:cubicBezTo>
                    <a:pt x="112" y="102"/>
                    <a:pt x="133" y="65"/>
                    <a:pt x="153" y="44"/>
                  </a:cubicBezTo>
                  <a:cubicBezTo>
                    <a:pt x="153" y="44"/>
                    <a:pt x="166" y="31"/>
                    <a:pt x="153" y="19"/>
                  </a:cubicBezTo>
                  <a:cubicBezTo>
                    <a:pt x="153" y="10"/>
                    <a:pt x="147"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9" name="Google Shape;28799;p82"/>
            <p:cNvSpPr/>
            <p:nvPr/>
          </p:nvSpPr>
          <p:spPr>
            <a:xfrm>
              <a:off x="6343816" y="3822275"/>
              <a:ext cx="10745" cy="7291"/>
            </a:xfrm>
            <a:custGeom>
              <a:avLst/>
              <a:gdLst/>
              <a:ahLst/>
              <a:cxnLst/>
              <a:rect l="l" t="t" r="r" b="b"/>
              <a:pathLst>
                <a:path w="140" h="95" extrusionOk="0">
                  <a:moveTo>
                    <a:pt x="89" y="0"/>
                  </a:moveTo>
                  <a:cubicBezTo>
                    <a:pt x="64" y="0"/>
                    <a:pt x="51" y="13"/>
                    <a:pt x="25" y="26"/>
                  </a:cubicBezTo>
                  <a:cubicBezTo>
                    <a:pt x="13" y="26"/>
                    <a:pt x="0" y="39"/>
                    <a:pt x="0" y="64"/>
                  </a:cubicBezTo>
                  <a:cubicBezTo>
                    <a:pt x="0" y="64"/>
                    <a:pt x="13" y="77"/>
                    <a:pt x="25" y="89"/>
                  </a:cubicBezTo>
                  <a:cubicBezTo>
                    <a:pt x="32" y="93"/>
                    <a:pt x="40" y="94"/>
                    <a:pt x="48" y="94"/>
                  </a:cubicBezTo>
                  <a:cubicBezTo>
                    <a:pt x="70" y="94"/>
                    <a:pt x="96" y="83"/>
                    <a:pt x="114" y="64"/>
                  </a:cubicBezTo>
                  <a:cubicBezTo>
                    <a:pt x="127" y="64"/>
                    <a:pt x="140" y="51"/>
                    <a:pt x="140" y="39"/>
                  </a:cubicBezTo>
                  <a:cubicBezTo>
                    <a:pt x="140" y="13"/>
                    <a:pt x="127" y="0"/>
                    <a:pt x="1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0" name="Google Shape;28800;p82"/>
            <p:cNvSpPr/>
            <p:nvPr/>
          </p:nvSpPr>
          <p:spPr>
            <a:xfrm>
              <a:off x="6324246" y="3810841"/>
              <a:ext cx="10821" cy="6984"/>
            </a:xfrm>
            <a:custGeom>
              <a:avLst/>
              <a:gdLst/>
              <a:ahLst/>
              <a:cxnLst/>
              <a:rect l="l" t="t" r="r" b="b"/>
              <a:pathLst>
                <a:path w="141" h="91" extrusionOk="0">
                  <a:moveTo>
                    <a:pt x="109" y="0"/>
                  </a:moveTo>
                  <a:cubicBezTo>
                    <a:pt x="103" y="0"/>
                    <a:pt x="96" y="3"/>
                    <a:pt x="90" y="10"/>
                  </a:cubicBezTo>
                  <a:cubicBezTo>
                    <a:pt x="64" y="10"/>
                    <a:pt x="52" y="10"/>
                    <a:pt x="39" y="22"/>
                  </a:cubicBezTo>
                  <a:lnTo>
                    <a:pt x="14" y="35"/>
                  </a:lnTo>
                  <a:cubicBezTo>
                    <a:pt x="1" y="48"/>
                    <a:pt x="1" y="60"/>
                    <a:pt x="1" y="60"/>
                  </a:cubicBezTo>
                  <a:cubicBezTo>
                    <a:pt x="1" y="73"/>
                    <a:pt x="14" y="86"/>
                    <a:pt x="14" y="86"/>
                  </a:cubicBezTo>
                  <a:cubicBezTo>
                    <a:pt x="26" y="89"/>
                    <a:pt x="39" y="91"/>
                    <a:pt x="51" y="91"/>
                  </a:cubicBezTo>
                  <a:cubicBezTo>
                    <a:pt x="88" y="91"/>
                    <a:pt x="122" y="76"/>
                    <a:pt x="141" y="48"/>
                  </a:cubicBezTo>
                  <a:cubicBezTo>
                    <a:pt x="141" y="35"/>
                    <a:pt x="141" y="35"/>
                    <a:pt x="141" y="22"/>
                  </a:cubicBezTo>
                  <a:cubicBezTo>
                    <a:pt x="141" y="22"/>
                    <a:pt x="141" y="10"/>
                    <a:pt x="128" y="10"/>
                  </a:cubicBezTo>
                  <a:cubicBezTo>
                    <a:pt x="122" y="3"/>
                    <a:pt x="115" y="0"/>
                    <a:pt x="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1" name="Google Shape;28801;p82"/>
            <p:cNvSpPr/>
            <p:nvPr/>
          </p:nvSpPr>
          <p:spPr>
            <a:xfrm>
              <a:off x="6334990" y="3813757"/>
              <a:ext cx="6907" cy="6907"/>
            </a:xfrm>
            <a:custGeom>
              <a:avLst/>
              <a:gdLst/>
              <a:ahLst/>
              <a:cxnLst/>
              <a:rect l="l" t="t" r="r" b="b"/>
              <a:pathLst>
                <a:path w="90" h="90" extrusionOk="0">
                  <a:moveTo>
                    <a:pt x="71" y="0"/>
                  </a:moveTo>
                  <a:cubicBezTo>
                    <a:pt x="64" y="0"/>
                    <a:pt x="58" y="3"/>
                    <a:pt x="51" y="10"/>
                  </a:cubicBezTo>
                  <a:cubicBezTo>
                    <a:pt x="26" y="10"/>
                    <a:pt x="13" y="35"/>
                    <a:pt x="1" y="48"/>
                  </a:cubicBezTo>
                  <a:cubicBezTo>
                    <a:pt x="1" y="61"/>
                    <a:pt x="1" y="61"/>
                    <a:pt x="1" y="61"/>
                  </a:cubicBezTo>
                  <a:cubicBezTo>
                    <a:pt x="1" y="73"/>
                    <a:pt x="1" y="73"/>
                    <a:pt x="13" y="86"/>
                  </a:cubicBezTo>
                  <a:cubicBezTo>
                    <a:pt x="16" y="88"/>
                    <a:pt x="19" y="89"/>
                    <a:pt x="23" y="89"/>
                  </a:cubicBezTo>
                  <a:cubicBezTo>
                    <a:pt x="39" y="89"/>
                    <a:pt x="67" y="69"/>
                    <a:pt x="77" y="48"/>
                  </a:cubicBezTo>
                  <a:cubicBezTo>
                    <a:pt x="77" y="48"/>
                    <a:pt x="90" y="35"/>
                    <a:pt x="90" y="35"/>
                  </a:cubicBezTo>
                  <a:cubicBezTo>
                    <a:pt x="90" y="22"/>
                    <a:pt x="90" y="10"/>
                    <a:pt x="90" y="10"/>
                  </a:cubicBezTo>
                  <a:cubicBezTo>
                    <a:pt x="83" y="3"/>
                    <a:pt x="77" y="0"/>
                    <a:pt x="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2" name="Google Shape;28802;p82"/>
            <p:cNvSpPr/>
            <p:nvPr/>
          </p:nvSpPr>
          <p:spPr>
            <a:xfrm>
              <a:off x="6354483" y="3809613"/>
              <a:ext cx="7905" cy="7138"/>
            </a:xfrm>
            <a:custGeom>
              <a:avLst/>
              <a:gdLst/>
              <a:ahLst/>
              <a:cxnLst/>
              <a:rect l="l" t="t" r="r" b="b"/>
              <a:pathLst>
                <a:path w="103" h="93" extrusionOk="0">
                  <a:moveTo>
                    <a:pt x="77" y="0"/>
                  </a:moveTo>
                  <a:cubicBezTo>
                    <a:pt x="64" y="0"/>
                    <a:pt x="52" y="0"/>
                    <a:pt x="52" y="13"/>
                  </a:cubicBezTo>
                  <a:cubicBezTo>
                    <a:pt x="39" y="26"/>
                    <a:pt x="26" y="38"/>
                    <a:pt x="13" y="51"/>
                  </a:cubicBezTo>
                  <a:cubicBezTo>
                    <a:pt x="1" y="64"/>
                    <a:pt x="1" y="89"/>
                    <a:pt x="26" y="89"/>
                  </a:cubicBezTo>
                  <a:cubicBezTo>
                    <a:pt x="29" y="92"/>
                    <a:pt x="32" y="93"/>
                    <a:pt x="35" y="93"/>
                  </a:cubicBezTo>
                  <a:cubicBezTo>
                    <a:pt x="48" y="93"/>
                    <a:pt x="67" y="74"/>
                    <a:pt x="77" y="64"/>
                  </a:cubicBezTo>
                  <a:cubicBezTo>
                    <a:pt x="90" y="51"/>
                    <a:pt x="90" y="51"/>
                    <a:pt x="102" y="38"/>
                  </a:cubicBezTo>
                  <a:cubicBezTo>
                    <a:pt x="102" y="26"/>
                    <a:pt x="90" y="13"/>
                    <a:pt x="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3" name="Google Shape;28803;p82"/>
            <p:cNvSpPr/>
            <p:nvPr/>
          </p:nvSpPr>
          <p:spPr>
            <a:xfrm>
              <a:off x="6333992" y="3800096"/>
              <a:ext cx="9824" cy="5526"/>
            </a:xfrm>
            <a:custGeom>
              <a:avLst/>
              <a:gdLst/>
              <a:ahLst/>
              <a:cxnLst/>
              <a:rect l="l" t="t" r="r" b="b"/>
              <a:pathLst>
                <a:path w="128" h="72" extrusionOk="0">
                  <a:moveTo>
                    <a:pt x="57" y="0"/>
                  </a:moveTo>
                  <a:cubicBezTo>
                    <a:pt x="49" y="0"/>
                    <a:pt x="39" y="4"/>
                    <a:pt x="26" y="10"/>
                  </a:cubicBezTo>
                  <a:cubicBezTo>
                    <a:pt x="14" y="10"/>
                    <a:pt x="14" y="23"/>
                    <a:pt x="1" y="23"/>
                  </a:cubicBezTo>
                  <a:cubicBezTo>
                    <a:pt x="1" y="35"/>
                    <a:pt x="1" y="48"/>
                    <a:pt x="1" y="61"/>
                  </a:cubicBezTo>
                  <a:cubicBezTo>
                    <a:pt x="5" y="69"/>
                    <a:pt x="15" y="72"/>
                    <a:pt x="27" y="72"/>
                  </a:cubicBezTo>
                  <a:cubicBezTo>
                    <a:pt x="55" y="72"/>
                    <a:pt x="94" y="57"/>
                    <a:pt x="103" y="48"/>
                  </a:cubicBezTo>
                  <a:cubicBezTo>
                    <a:pt x="115" y="48"/>
                    <a:pt x="115" y="35"/>
                    <a:pt x="115" y="35"/>
                  </a:cubicBezTo>
                  <a:cubicBezTo>
                    <a:pt x="128" y="23"/>
                    <a:pt x="115" y="10"/>
                    <a:pt x="115" y="10"/>
                  </a:cubicBezTo>
                  <a:cubicBezTo>
                    <a:pt x="109" y="4"/>
                    <a:pt x="103" y="0"/>
                    <a:pt x="96" y="0"/>
                  </a:cubicBezTo>
                  <a:cubicBezTo>
                    <a:pt x="90" y="0"/>
                    <a:pt x="84" y="4"/>
                    <a:pt x="77" y="10"/>
                  </a:cubicBezTo>
                  <a:cubicBezTo>
                    <a:pt x="71" y="4"/>
                    <a:pt x="64" y="0"/>
                    <a:pt x="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4" name="Google Shape;28804;p82"/>
            <p:cNvSpPr/>
            <p:nvPr/>
          </p:nvSpPr>
          <p:spPr>
            <a:xfrm>
              <a:off x="6329158" y="3794571"/>
              <a:ext cx="7905" cy="3837"/>
            </a:xfrm>
            <a:custGeom>
              <a:avLst/>
              <a:gdLst/>
              <a:ahLst/>
              <a:cxnLst/>
              <a:rect l="l" t="t" r="r" b="b"/>
              <a:pathLst>
                <a:path w="103" h="50" extrusionOk="0">
                  <a:moveTo>
                    <a:pt x="65" y="0"/>
                  </a:moveTo>
                  <a:cubicBezTo>
                    <a:pt x="60" y="0"/>
                    <a:pt x="55" y="2"/>
                    <a:pt x="51" y="6"/>
                  </a:cubicBezTo>
                  <a:cubicBezTo>
                    <a:pt x="39" y="6"/>
                    <a:pt x="26" y="6"/>
                    <a:pt x="13" y="18"/>
                  </a:cubicBezTo>
                  <a:cubicBezTo>
                    <a:pt x="13" y="18"/>
                    <a:pt x="0" y="31"/>
                    <a:pt x="0" y="44"/>
                  </a:cubicBezTo>
                  <a:cubicBezTo>
                    <a:pt x="0" y="48"/>
                    <a:pt x="6" y="49"/>
                    <a:pt x="14" y="49"/>
                  </a:cubicBezTo>
                  <a:cubicBezTo>
                    <a:pt x="30" y="49"/>
                    <a:pt x="55" y="44"/>
                    <a:pt x="64" y="44"/>
                  </a:cubicBezTo>
                  <a:cubicBezTo>
                    <a:pt x="77" y="44"/>
                    <a:pt x="89" y="31"/>
                    <a:pt x="102" y="18"/>
                  </a:cubicBezTo>
                  <a:cubicBezTo>
                    <a:pt x="93" y="9"/>
                    <a:pt x="78" y="0"/>
                    <a:pt x="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5" name="Google Shape;28805;p82"/>
            <p:cNvSpPr/>
            <p:nvPr/>
          </p:nvSpPr>
          <p:spPr>
            <a:xfrm>
              <a:off x="6330155" y="3824194"/>
              <a:ext cx="7828" cy="8135"/>
            </a:xfrm>
            <a:custGeom>
              <a:avLst/>
              <a:gdLst/>
              <a:ahLst/>
              <a:cxnLst/>
              <a:rect l="l" t="t" r="r" b="b"/>
              <a:pathLst>
                <a:path w="102" h="106" extrusionOk="0">
                  <a:moveTo>
                    <a:pt x="64" y="1"/>
                  </a:moveTo>
                  <a:cubicBezTo>
                    <a:pt x="51" y="1"/>
                    <a:pt x="51" y="14"/>
                    <a:pt x="38" y="26"/>
                  </a:cubicBezTo>
                  <a:cubicBezTo>
                    <a:pt x="26" y="39"/>
                    <a:pt x="0" y="77"/>
                    <a:pt x="26" y="102"/>
                  </a:cubicBezTo>
                  <a:cubicBezTo>
                    <a:pt x="29" y="104"/>
                    <a:pt x="32" y="105"/>
                    <a:pt x="36" y="105"/>
                  </a:cubicBezTo>
                  <a:cubicBezTo>
                    <a:pt x="58" y="105"/>
                    <a:pt x="78" y="74"/>
                    <a:pt x="89" y="52"/>
                  </a:cubicBezTo>
                  <a:cubicBezTo>
                    <a:pt x="102" y="39"/>
                    <a:pt x="102" y="26"/>
                    <a:pt x="102" y="14"/>
                  </a:cubicBezTo>
                  <a:cubicBezTo>
                    <a:pt x="89" y="1"/>
                    <a:pt x="76" y="1"/>
                    <a:pt x="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6" name="Google Shape;28806;p82"/>
            <p:cNvSpPr/>
            <p:nvPr/>
          </p:nvSpPr>
          <p:spPr>
            <a:xfrm>
              <a:off x="6291092" y="3696875"/>
              <a:ext cx="177594" cy="217119"/>
            </a:xfrm>
            <a:custGeom>
              <a:avLst/>
              <a:gdLst/>
              <a:ahLst/>
              <a:cxnLst/>
              <a:rect l="l" t="t" r="r" b="b"/>
              <a:pathLst>
                <a:path w="2314" h="2829" extrusionOk="0">
                  <a:moveTo>
                    <a:pt x="630" y="0"/>
                  </a:moveTo>
                  <a:cubicBezTo>
                    <a:pt x="563" y="0"/>
                    <a:pt x="502" y="9"/>
                    <a:pt x="446" y="33"/>
                  </a:cubicBezTo>
                  <a:cubicBezTo>
                    <a:pt x="369" y="71"/>
                    <a:pt x="306" y="135"/>
                    <a:pt x="255" y="199"/>
                  </a:cubicBezTo>
                  <a:cubicBezTo>
                    <a:pt x="77" y="389"/>
                    <a:pt x="1" y="656"/>
                    <a:pt x="39" y="923"/>
                  </a:cubicBezTo>
                  <a:cubicBezTo>
                    <a:pt x="52" y="936"/>
                    <a:pt x="52" y="961"/>
                    <a:pt x="64" y="974"/>
                  </a:cubicBezTo>
                  <a:cubicBezTo>
                    <a:pt x="103" y="1012"/>
                    <a:pt x="153" y="1012"/>
                    <a:pt x="191" y="1012"/>
                  </a:cubicBezTo>
                  <a:cubicBezTo>
                    <a:pt x="535" y="1024"/>
                    <a:pt x="834" y="1322"/>
                    <a:pt x="1160" y="1322"/>
                  </a:cubicBezTo>
                  <a:cubicBezTo>
                    <a:pt x="1185" y="1322"/>
                    <a:pt x="1209" y="1320"/>
                    <a:pt x="1233" y="1317"/>
                  </a:cubicBezTo>
                  <a:lnTo>
                    <a:pt x="1233" y="1317"/>
                  </a:lnTo>
                  <a:cubicBezTo>
                    <a:pt x="1195" y="1355"/>
                    <a:pt x="1170" y="1406"/>
                    <a:pt x="1157" y="1457"/>
                  </a:cubicBezTo>
                  <a:cubicBezTo>
                    <a:pt x="1132" y="1520"/>
                    <a:pt x="1132" y="1571"/>
                    <a:pt x="1119" y="1634"/>
                  </a:cubicBezTo>
                  <a:cubicBezTo>
                    <a:pt x="1081" y="1761"/>
                    <a:pt x="1030" y="1876"/>
                    <a:pt x="967" y="1990"/>
                  </a:cubicBezTo>
                  <a:cubicBezTo>
                    <a:pt x="916" y="2117"/>
                    <a:pt x="928" y="2257"/>
                    <a:pt x="1017" y="2371"/>
                  </a:cubicBezTo>
                  <a:cubicBezTo>
                    <a:pt x="1056" y="2410"/>
                    <a:pt x="1119" y="2422"/>
                    <a:pt x="1157" y="2473"/>
                  </a:cubicBezTo>
                  <a:cubicBezTo>
                    <a:pt x="1233" y="2562"/>
                    <a:pt x="1208" y="2727"/>
                    <a:pt x="1310" y="2778"/>
                  </a:cubicBezTo>
                  <a:cubicBezTo>
                    <a:pt x="1346" y="2787"/>
                    <a:pt x="1388" y="2796"/>
                    <a:pt x="1428" y="2796"/>
                  </a:cubicBezTo>
                  <a:cubicBezTo>
                    <a:pt x="1444" y="2796"/>
                    <a:pt x="1460" y="2794"/>
                    <a:pt x="1475" y="2791"/>
                  </a:cubicBezTo>
                  <a:cubicBezTo>
                    <a:pt x="1551" y="2803"/>
                    <a:pt x="1627" y="2829"/>
                    <a:pt x="1716" y="2829"/>
                  </a:cubicBezTo>
                  <a:cubicBezTo>
                    <a:pt x="1856" y="2816"/>
                    <a:pt x="1970" y="2727"/>
                    <a:pt x="2034" y="2600"/>
                  </a:cubicBezTo>
                  <a:cubicBezTo>
                    <a:pt x="2313" y="2105"/>
                    <a:pt x="2186" y="1469"/>
                    <a:pt x="1742" y="1126"/>
                  </a:cubicBezTo>
                  <a:cubicBezTo>
                    <a:pt x="1735" y="1120"/>
                    <a:pt x="1726" y="1120"/>
                    <a:pt x="1715" y="1120"/>
                  </a:cubicBezTo>
                  <a:cubicBezTo>
                    <a:pt x="1704" y="1120"/>
                    <a:pt x="1691" y="1120"/>
                    <a:pt x="1678" y="1113"/>
                  </a:cubicBezTo>
                  <a:cubicBezTo>
                    <a:pt x="1767" y="834"/>
                    <a:pt x="1704" y="542"/>
                    <a:pt x="1500" y="338"/>
                  </a:cubicBezTo>
                  <a:cubicBezTo>
                    <a:pt x="1297" y="135"/>
                    <a:pt x="1030" y="21"/>
                    <a:pt x="751" y="8"/>
                  </a:cubicBezTo>
                  <a:cubicBezTo>
                    <a:pt x="709" y="3"/>
                    <a:pt x="669" y="0"/>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7" name="Google Shape;28807;p82"/>
            <p:cNvSpPr/>
            <p:nvPr/>
          </p:nvSpPr>
          <p:spPr>
            <a:xfrm>
              <a:off x="6384721" y="3780373"/>
              <a:ext cx="34229" cy="17575"/>
            </a:xfrm>
            <a:custGeom>
              <a:avLst/>
              <a:gdLst/>
              <a:ahLst/>
              <a:cxnLst/>
              <a:rect l="l" t="t" r="r" b="b"/>
              <a:pathLst>
                <a:path w="446" h="229" extrusionOk="0">
                  <a:moveTo>
                    <a:pt x="445" y="0"/>
                  </a:moveTo>
                  <a:lnTo>
                    <a:pt x="445" y="0"/>
                  </a:lnTo>
                  <a:cubicBezTo>
                    <a:pt x="268" y="13"/>
                    <a:pt x="102" y="89"/>
                    <a:pt x="1" y="229"/>
                  </a:cubicBezTo>
                  <a:cubicBezTo>
                    <a:pt x="140" y="127"/>
                    <a:pt x="293" y="51"/>
                    <a:pt x="4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8" name="Google Shape;28808;p82"/>
            <p:cNvSpPr/>
            <p:nvPr/>
          </p:nvSpPr>
          <p:spPr>
            <a:xfrm>
              <a:off x="5109217" y="4179981"/>
              <a:ext cx="176596" cy="202537"/>
            </a:xfrm>
            <a:custGeom>
              <a:avLst/>
              <a:gdLst/>
              <a:ahLst/>
              <a:cxnLst/>
              <a:rect l="l" t="t" r="r" b="b"/>
              <a:pathLst>
                <a:path w="2301" h="2639" extrusionOk="0">
                  <a:moveTo>
                    <a:pt x="1498" y="1"/>
                  </a:moveTo>
                  <a:cubicBezTo>
                    <a:pt x="1477" y="1"/>
                    <a:pt x="1457" y="1"/>
                    <a:pt x="1436" y="3"/>
                  </a:cubicBezTo>
                  <a:lnTo>
                    <a:pt x="1385" y="3"/>
                  </a:lnTo>
                  <a:cubicBezTo>
                    <a:pt x="1347" y="28"/>
                    <a:pt x="1347" y="79"/>
                    <a:pt x="1360" y="117"/>
                  </a:cubicBezTo>
                  <a:cubicBezTo>
                    <a:pt x="1373" y="346"/>
                    <a:pt x="1398" y="562"/>
                    <a:pt x="1423" y="791"/>
                  </a:cubicBezTo>
                  <a:cubicBezTo>
                    <a:pt x="1279" y="719"/>
                    <a:pt x="1129" y="685"/>
                    <a:pt x="977" y="685"/>
                  </a:cubicBezTo>
                  <a:cubicBezTo>
                    <a:pt x="914" y="685"/>
                    <a:pt x="851" y="691"/>
                    <a:pt x="788" y="702"/>
                  </a:cubicBezTo>
                  <a:cubicBezTo>
                    <a:pt x="737" y="702"/>
                    <a:pt x="699" y="727"/>
                    <a:pt x="674" y="765"/>
                  </a:cubicBezTo>
                  <a:cubicBezTo>
                    <a:pt x="661" y="791"/>
                    <a:pt x="661" y="816"/>
                    <a:pt x="661" y="841"/>
                  </a:cubicBezTo>
                  <a:cubicBezTo>
                    <a:pt x="648" y="956"/>
                    <a:pt x="534" y="1057"/>
                    <a:pt x="547" y="1172"/>
                  </a:cubicBezTo>
                  <a:cubicBezTo>
                    <a:pt x="559" y="1210"/>
                    <a:pt x="572" y="1235"/>
                    <a:pt x="585" y="1273"/>
                  </a:cubicBezTo>
                  <a:cubicBezTo>
                    <a:pt x="648" y="1388"/>
                    <a:pt x="699" y="1502"/>
                    <a:pt x="750" y="1617"/>
                  </a:cubicBezTo>
                  <a:cubicBezTo>
                    <a:pt x="727" y="1612"/>
                    <a:pt x="704" y="1610"/>
                    <a:pt x="682" y="1610"/>
                  </a:cubicBezTo>
                  <a:cubicBezTo>
                    <a:pt x="526" y="1610"/>
                    <a:pt x="370" y="1710"/>
                    <a:pt x="204" y="1744"/>
                  </a:cubicBezTo>
                  <a:cubicBezTo>
                    <a:pt x="165" y="1756"/>
                    <a:pt x="115" y="1769"/>
                    <a:pt x="76" y="1794"/>
                  </a:cubicBezTo>
                  <a:cubicBezTo>
                    <a:pt x="26" y="1858"/>
                    <a:pt x="0" y="1947"/>
                    <a:pt x="38" y="2023"/>
                  </a:cubicBezTo>
                  <a:cubicBezTo>
                    <a:pt x="127" y="2354"/>
                    <a:pt x="407" y="2595"/>
                    <a:pt x="737" y="2633"/>
                  </a:cubicBezTo>
                  <a:cubicBezTo>
                    <a:pt x="754" y="2636"/>
                    <a:pt x="772" y="2638"/>
                    <a:pt x="791" y="2638"/>
                  </a:cubicBezTo>
                  <a:cubicBezTo>
                    <a:pt x="841" y="2638"/>
                    <a:pt x="894" y="2626"/>
                    <a:pt x="941" y="2608"/>
                  </a:cubicBezTo>
                  <a:cubicBezTo>
                    <a:pt x="941" y="2531"/>
                    <a:pt x="941" y="2455"/>
                    <a:pt x="941" y="2379"/>
                  </a:cubicBezTo>
                  <a:cubicBezTo>
                    <a:pt x="953" y="2315"/>
                    <a:pt x="966" y="2252"/>
                    <a:pt x="991" y="2188"/>
                  </a:cubicBezTo>
                  <a:cubicBezTo>
                    <a:pt x="1017" y="2112"/>
                    <a:pt x="1068" y="2049"/>
                    <a:pt x="1131" y="1998"/>
                  </a:cubicBezTo>
                  <a:cubicBezTo>
                    <a:pt x="1220" y="1922"/>
                    <a:pt x="1309" y="1858"/>
                    <a:pt x="1423" y="1820"/>
                  </a:cubicBezTo>
                  <a:cubicBezTo>
                    <a:pt x="1589" y="1744"/>
                    <a:pt x="1792" y="1693"/>
                    <a:pt x="1894" y="1540"/>
                  </a:cubicBezTo>
                  <a:cubicBezTo>
                    <a:pt x="1944" y="1439"/>
                    <a:pt x="1970" y="1324"/>
                    <a:pt x="1957" y="1223"/>
                  </a:cubicBezTo>
                  <a:cubicBezTo>
                    <a:pt x="1957" y="1108"/>
                    <a:pt x="1957" y="994"/>
                    <a:pt x="1957" y="880"/>
                  </a:cubicBezTo>
                  <a:cubicBezTo>
                    <a:pt x="1970" y="778"/>
                    <a:pt x="2033" y="676"/>
                    <a:pt x="2135" y="613"/>
                  </a:cubicBezTo>
                  <a:cubicBezTo>
                    <a:pt x="2173" y="587"/>
                    <a:pt x="2262" y="562"/>
                    <a:pt x="2300" y="524"/>
                  </a:cubicBezTo>
                  <a:cubicBezTo>
                    <a:pt x="2156" y="200"/>
                    <a:pt x="1843" y="1"/>
                    <a:pt x="1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9" name="Google Shape;28809;p82"/>
            <p:cNvSpPr/>
            <p:nvPr/>
          </p:nvSpPr>
          <p:spPr>
            <a:xfrm>
              <a:off x="5215509" y="4238691"/>
              <a:ext cx="24406" cy="28320"/>
            </a:xfrm>
            <a:custGeom>
              <a:avLst/>
              <a:gdLst/>
              <a:ahLst/>
              <a:cxnLst/>
              <a:rect l="l" t="t" r="r" b="b"/>
              <a:pathLst>
                <a:path w="318" h="369" extrusionOk="0">
                  <a:moveTo>
                    <a:pt x="0" y="0"/>
                  </a:moveTo>
                  <a:cubicBezTo>
                    <a:pt x="115" y="115"/>
                    <a:pt x="229" y="242"/>
                    <a:pt x="318" y="369"/>
                  </a:cubicBezTo>
                  <a:cubicBezTo>
                    <a:pt x="267" y="216"/>
                    <a:pt x="153" y="8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0" name="Google Shape;28810;p82"/>
            <p:cNvSpPr/>
            <p:nvPr/>
          </p:nvSpPr>
          <p:spPr>
            <a:xfrm>
              <a:off x="5164781" y="4303003"/>
              <a:ext cx="13738" cy="4989"/>
            </a:xfrm>
            <a:custGeom>
              <a:avLst/>
              <a:gdLst/>
              <a:ahLst/>
              <a:cxnLst/>
              <a:rect l="l" t="t" r="r" b="b"/>
              <a:pathLst>
                <a:path w="179" h="65" extrusionOk="0">
                  <a:moveTo>
                    <a:pt x="1" y="1"/>
                  </a:moveTo>
                  <a:cubicBezTo>
                    <a:pt x="51" y="26"/>
                    <a:pt x="115" y="52"/>
                    <a:pt x="178" y="64"/>
                  </a:cubicBezTo>
                  <a:cubicBezTo>
                    <a:pt x="153" y="39"/>
                    <a:pt x="128" y="14"/>
                    <a:pt x="89" y="14"/>
                  </a:cubicBezTo>
                  <a:cubicBezTo>
                    <a:pt x="64" y="1"/>
                    <a:pt x="39"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1" name="Google Shape;28811;p82"/>
            <p:cNvSpPr/>
            <p:nvPr/>
          </p:nvSpPr>
          <p:spPr>
            <a:xfrm>
              <a:off x="5216430" y="4266933"/>
              <a:ext cx="23485" cy="36148"/>
            </a:xfrm>
            <a:custGeom>
              <a:avLst/>
              <a:gdLst/>
              <a:ahLst/>
              <a:cxnLst/>
              <a:rect l="l" t="t" r="r" b="b"/>
              <a:pathLst>
                <a:path w="306" h="471" fill="none" extrusionOk="0">
                  <a:moveTo>
                    <a:pt x="306" y="471"/>
                  </a:moveTo>
                  <a:cubicBezTo>
                    <a:pt x="230" y="293"/>
                    <a:pt x="128" y="140"/>
                    <a:pt x="1" y="1"/>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2" name="Google Shape;28812;p82"/>
            <p:cNvSpPr/>
            <p:nvPr/>
          </p:nvSpPr>
          <p:spPr>
            <a:xfrm>
              <a:off x="5193100" y="4277677"/>
              <a:ext cx="28320" cy="27399"/>
            </a:xfrm>
            <a:custGeom>
              <a:avLst/>
              <a:gdLst/>
              <a:ahLst/>
              <a:cxnLst/>
              <a:rect l="l" t="t" r="r" b="b"/>
              <a:pathLst>
                <a:path w="369" h="357" fill="none" extrusionOk="0">
                  <a:moveTo>
                    <a:pt x="369" y="356"/>
                  </a:moveTo>
                  <a:cubicBezTo>
                    <a:pt x="267" y="331"/>
                    <a:pt x="191" y="293"/>
                    <a:pt x="127" y="229"/>
                  </a:cubicBezTo>
                  <a:cubicBezTo>
                    <a:pt x="64" y="153"/>
                    <a:pt x="25" y="89"/>
                    <a:pt x="0" y="0"/>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3" name="Google Shape;28813;p82"/>
            <p:cNvSpPr/>
            <p:nvPr/>
          </p:nvSpPr>
          <p:spPr>
            <a:xfrm>
              <a:off x="5212593" y="4284507"/>
              <a:ext cx="22487" cy="17652"/>
            </a:xfrm>
            <a:custGeom>
              <a:avLst/>
              <a:gdLst/>
              <a:ahLst/>
              <a:cxnLst/>
              <a:rect l="l" t="t" r="r" b="b"/>
              <a:pathLst>
                <a:path w="293" h="230" fill="none" extrusionOk="0">
                  <a:moveTo>
                    <a:pt x="292" y="229"/>
                  </a:moveTo>
                  <a:cubicBezTo>
                    <a:pt x="178" y="191"/>
                    <a:pt x="76" y="115"/>
                    <a:pt x="0" y="0"/>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4" name="Google Shape;28814;p82"/>
            <p:cNvSpPr/>
            <p:nvPr/>
          </p:nvSpPr>
          <p:spPr>
            <a:xfrm>
              <a:off x="5224258" y="4288421"/>
              <a:ext cx="14736" cy="14659"/>
            </a:xfrm>
            <a:custGeom>
              <a:avLst/>
              <a:gdLst/>
              <a:ahLst/>
              <a:cxnLst/>
              <a:rect l="l" t="t" r="r" b="b"/>
              <a:pathLst>
                <a:path w="192" h="191" fill="none" extrusionOk="0">
                  <a:moveTo>
                    <a:pt x="191" y="191"/>
                  </a:moveTo>
                  <a:cubicBezTo>
                    <a:pt x="140" y="115"/>
                    <a:pt x="77" y="51"/>
                    <a:pt x="1" y="0"/>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5" name="Google Shape;28815;p82"/>
            <p:cNvSpPr/>
            <p:nvPr/>
          </p:nvSpPr>
          <p:spPr>
            <a:xfrm>
              <a:off x="5211595" y="4293256"/>
              <a:ext cx="20568" cy="8903"/>
            </a:xfrm>
            <a:custGeom>
              <a:avLst/>
              <a:gdLst/>
              <a:ahLst/>
              <a:cxnLst/>
              <a:rect l="l" t="t" r="r" b="b"/>
              <a:pathLst>
                <a:path w="268" h="116" fill="none" extrusionOk="0">
                  <a:moveTo>
                    <a:pt x="267" y="115"/>
                  </a:moveTo>
                  <a:cubicBezTo>
                    <a:pt x="166" y="115"/>
                    <a:pt x="77" y="64"/>
                    <a:pt x="0" y="1"/>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6" name="Google Shape;28816;p82"/>
            <p:cNvSpPr/>
            <p:nvPr/>
          </p:nvSpPr>
          <p:spPr>
            <a:xfrm>
              <a:off x="5192102" y="4292335"/>
              <a:ext cx="23485" cy="12740"/>
            </a:xfrm>
            <a:custGeom>
              <a:avLst/>
              <a:gdLst/>
              <a:ahLst/>
              <a:cxnLst/>
              <a:rect l="l" t="t" r="r" b="b"/>
              <a:pathLst>
                <a:path w="306" h="166" fill="none" extrusionOk="0">
                  <a:moveTo>
                    <a:pt x="305" y="165"/>
                  </a:moveTo>
                  <a:cubicBezTo>
                    <a:pt x="191" y="140"/>
                    <a:pt x="89" y="89"/>
                    <a:pt x="0" y="0"/>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7" name="Google Shape;28817;p82"/>
            <p:cNvSpPr/>
            <p:nvPr/>
          </p:nvSpPr>
          <p:spPr>
            <a:xfrm>
              <a:off x="5227174" y="4270847"/>
              <a:ext cx="14736" cy="33232"/>
            </a:xfrm>
            <a:custGeom>
              <a:avLst/>
              <a:gdLst/>
              <a:ahLst/>
              <a:cxnLst/>
              <a:rect l="l" t="t" r="r" b="b"/>
              <a:pathLst>
                <a:path w="192" h="433" fill="none" extrusionOk="0">
                  <a:moveTo>
                    <a:pt x="191" y="433"/>
                  </a:moveTo>
                  <a:cubicBezTo>
                    <a:pt x="153" y="267"/>
                    <a:pt x="90" y="128"/>
                    <a:pt x="1" y="1"/>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8" name="Google Shape;28818;p82"/>
            <p:cNvSpPr/>
            <p:nvPr/>
          </p:nvSpPr>
          <p:spPr>
            <a:xfrm>
              <a:off x="5231088" y="4264017"/>
              <a:ext cx="7905" cy="20568"/>
            </a:xfrm>
            <a:custGeom>
              <a:avLst/>
              <a:gdLst/>
              <a:ahLst/>
              <a:cxnLst/>
              <a:rect l="l" t="t" r="r" b="b"/>
              <a:pathLst>
                <a:path w="103" h="268" fill="none" extrusionOk="0">
                  <a:moveTo>
                    <a:pt x="102" y="267"/>
                  </a:moveTo>
                  <a:cubicBezTo>
                    <a:pt x="90" y="178"/>
                    <a:pt x="51" y="77"/>
                    <a:pt x="1" y="1"/>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9" name="Google Shape;28819;p82"/>
            <p:cNvSpPr/>
            <p:nvPr/>
          </p:nvSpPr>
          <p:spPr>
            <a:xfrm>
              <a:off x="5216430" y="4272766"/>
              <a:ext cx="21566" cy="26478"/>
            </a:xfrm>
            <a:custGeom>
              <a:avLst/>
              <a:gdLst/>
              <a:ahLst/>
              <a:cxnLst/>
              <a:rect l="l" t="t" r="r" b="b"/>
              <a:pathLst>
                <a:path w="281" h="345" fill="none" extrusionOk="0">
                  <a:moveTo>
                    <a:pt x="281" y="344"/>
                  </a:moveTo>
                  <a:cubicBezTo>
                    <a:pt x="204" y="204"/>
                    <a:pt x="115" y="90"/>
                    <a:pt x="1" y="1"/>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0" name="Google Shape;28820;p82"/>
            <p:cNvSpPr/>
            <p:nvPr/>
          </p:nvSpPr>
          <p:spPr>
            <a:xfrm>
              <a:off x="5206684" y="4273763"/>
              <a:ext cx="30315" cy="29318"/>
            </a:xfrm>
            <a:custGeom>
              <a:avLst/>
              <a:gdLst/>
              <a:ahLst/>
              <a:cxnLst/>
              <a:rect l="l" t="t" r="r" b="b"/>
              <a:pathLst>
                <a:path w="395" h="382" fill="none" extrusionOk="0">
                  <a:moveTo>
                    <a:pt x="395" y="382"/>
                  </a:moveTo>
                  <a:cubicBezTo>
                    <a:pt x="255" y="267"/>
                    <a:pt x="115" y="140"/>
                    <a:pt x="1" y="1"/>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1" name="Google Shape;28821;p82"/>
            <p:cNvSpPr/>
            <p:nvPr/>
          </p:nvSpPr>
          <p:spPr>
            <a:xfrm>
              <a:off x="5189186" y="4271538"/>
              <a:ext cx="4912" cy="7214"/>
            </a:xfrm>
            <a:custGeom>
              <a:avLst/>
              <a:gdLst/>
              <a:ahLst/>
              <a:cxnLst/>
              <a:rect l="l" t="t" r="r" b="b"/>
              <a:pathLst>
                <a:path w="64" h="94" extrusionOk="0">
                  <a:moveTo>
                    <a:pt x="30" y="1"/>
                  </a:moveTo>
                  <a:cubicBezTo>
                    <a:pt x="17" y="1"/>
                    <a:pt x="0" y="22"/>
                    <a:pt x="0" y="42"/>
                  </a:cubicBezTo>
                  <a:cubicBezTo>
                    <a:pt x="13" y="55"/>
                    <a:pt x="13" y="93"/>
                    <a:pt x="38" y="93"/>
                  </a:cubicBezTo>
                  <a:cubicBezTo>
                    <a:pt x="51" y="93"/>
                    <a:pt x="64" y="93"/>
                    <a:pt x="64" y="80"/>
                  </a:cubicBezTo>
                  <a:cubicBezTo>
                    <a:pt x="64" y="68"/>
                    <a:pt x="64" y="55"/>
                    <a:pt x="64" y="42"/>
                  </a:cubicBezTo>
                  <a:cubicBezTo>
                    <a:pt x="64" y="30"/>
                    <a:pt x="51" y="17"/>
                    <a:pt x="51" y="17"/>
                  </a:cubicBezTo>
                  <a:lnTo>
                    <a:pt x="38" y="4"/>
                  </a:lnTo>
                  <a:cubicBezTo>
                    <a:pt x="36" y="2"/>
                    <a:pt x="33" y="1"/>
                    <a:pt x="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2" name="Google Shape;28822;p82"/>
            <p:cNvSpPr/>
            <p:nvPr/>
          </p:nvSpPr>
          <p:spPr>
            <a:xfrm>
              <a:off x="5187574" y="4288805"/>
              <a:ext cx="5603" cy="5526"/>
            </a:xfrm>
            <a:custGeom>
              <a:avLst/>
              <a:gdLst/>
              <a:ahLst/>
              <a:cxnLst/>
              <a:rect l="l" t="t" r="r" b="b"/>
              <a:pathLst>
                <a:path w="73" h="72" extrusionOk="0">
                  <a:moveTo>
                    <a:pt x="26" y="0"/>
                  </a:moveTo>
                  <a:cubicBezTo>
                    <a:pt x="13" y="0"/>
                    <a:pt x="0" y="9"/>
                    <a:pt x="8" y="33"/>
                  </a:cubicBezTo>
                  <a:cubicBezTo>
                    <a:pt x="8" y="59"/>
                    <a:pt x="34" y="71"/>
                    <a:pt x="59" y="71"/>
                  </a:cubicBezTo>
                  <a:cubicBezTo>
                    <a:pt x="59" y="71"/>
                    <a:pt x="72" y="59"/>
                    <a:pt x="72" y="59"/>
                  </a:cubicBezTo>
                  <a:cubicBezTo>
                    <a:pt x="72" y="46"/>
                    <a:pt x="72" y="46"/>
                    <a:pt x="72" y="46"/>
                  </a:cubicBezTo>
                  <a:cubicBezTo>
                    <a:pt x="72" y="33"/>
                    <a:pt x="59" y="21"/>
                    <a:pt x="47" y="8"/>
                  </a:cubicBezTo>
                  <a:cubicBezTo>
                    <a:pt x="42" y="3"/>
                    <a:pt x="34" y="0"/>
                    <a:pt x="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3" name="Google Shape;28823;p82"/>
            <p:cNvSpPr/>
            <p:nvPr/>
          </p:nvSpPr>
          <p:spPr>
            <a:xfrm>
              <a:off x="5204765" y="4287884"/>
              <a:ext cx="7905" cy="7214"/>
            </a:xfrm>
            <a:custGeom>
              <a:avLst/>
              <a:gdLst/>
              <a:ahLst/>
              <a:cxnLst/>
              <a:rect l="l" t="t" r="r" b="b"/>
              <a:pathLst>
                <a:path w="103" h="94" extrusionOk="0">
                  <a:moveTo>
                    <a:pt x="13" y="1"/>
                  </a:moveTo>
                  <a:cubicBezTo>
                    <a:pt x="5" y="1"/>
                    <a:pt x="0" y="6"/>
                    <a:pt x="0" y="20"/>
                  </a:cubicBezTo>
                  <a:cubicBezTo>
                    <a:pt x="0" y="71"/>
                    <a:pt x="39" y="83"/>
                    <a:pt x="64" y="83"/>
                  </a:cubicBezTo>
                  <a:cubicBezTo>
                    <a:pt x="70" y="90"/>
                    <a:pt x="77" y="93"/>
                    <a:pt x="82" y="93"/>
                  </a:cubicBezTo>
                  <a:cubicBezTo>
                    <a:pt x="86" y="93"/>
                    <a:pt x="89" y="90"/>
                    <a:pt x="89" y="83"/>
                  </a:cubicBezTo>
                  <a:cubicBezTo>
                    <a:pt x="102" y="83"/>
                    <a:pt x="102" y="71"/>
                    <a:pt x="89" y="58"/>
                  </a:cubicBezTo>
                  <a:cubicBezTo>
                    <a:pt x="89" y="58"/>
                    <a:pt x="89" y="45"/>
                    <a:pt x="77" y="45"/>
                  </a:cubicBezTo>
                  <a:cubicBezTo>
                    <a:pt x="68" y="36"/>
                    <a:pt x="32" y="1"/>
                    <a:pt x="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4" name="Google Shape;28824;p82"/>
            <p:cNvSpPr/>
            <p:nvPr/>
          </p:nvSpPr>
          <p:spPr>
            <a:xfrm>
              <a:off x="5205763" y="4278675"/>
              <a:ext cx="7828" cy="7828"/>
            </a:xfrm>
            <a:custGeom>
              <a:avLst/>
              <a:gdLst/>
              <a:ahLst/>
              <a:cxnLst/>
              <a:rect l="l" t="t" r="r" b="b"/>
              <a:pathLst>
                <a:path w="102" h="102" extrusionOk="0">
                  <a:moveTo>
                    <a:pt x="13" y="0"/>
                  </a:moveTo>
                  <a:cubicBezTo>
                    <a:pt x="13" y="0"/>
                    <a:pt x="0" y="13"/>
                    <a:pt x="0" y="26"/>
                  </a:cubicBezTo>
                  <a:cubicBezTo>
                    <a:pt x="0" y="51"/>
                    <a:pt x="13" y="89"/>
                    <a:pt x="51" y="102"/>
                  </a:cubicBezTo>
                  <a:lnTo>
                    <a:pt x="89" y="102"/>
                  </a:lnTo>
                  <a:cubicBezTo>
                    <a:pt x="102" y="102"/>
                    <a:pt x="102" y="76"/>
                    <a:pt x="102" y="64"/>
                  </a:cubicBezTo>
                  <a:cubicBezTo>
                    <a:pt x="102" y="64"/>
                    <a:pt x="102" y="51"/>
                    <a:pt x="89" y="51"/>
                  </a:cubicBezTo>
                  <a:cubicBezTo>
                    <a:pt x="76" y="38"/>
                    <a:pt x="64" y="26"/>
                    <a:pt x="51" y="13"/>
                  </a:cubicBezTo>
                  <a:cubicBezTo>
                    <a:pt x="51" y="0"/>
                    <a:pt x="38" y="0"/>
                    <a:pt x="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5" name="Google Shape;28825;p82"/>
            <p:cNvSpPr/>
            <p:nvPr/>
          </p:nvSpPr>
          <p:spPr>
            <a:xfrm>
              <a:off x="5209677" y="4260103"/>
              <a:ext cx="7828" cy="7905"/>
            </a:xfrm>
            <a:custGeom>
              <a:avLst/>
              <a:gdLst/>
              <a:ahLst/>
              <a:cxnLst/>
              <a:rect l="l" t="t" r="r" b="b"/>
              <a:pathLst>
                <a:path w="102" h="103" extrusionOk="0">
                  <a:moveTo>
                    <a:pt x="25" y="1"/>
                  </a:moveTo>
                  <a:cubicBezTo>
                    <a:pt x="25" y="13"/>
                    <a:pt x="13" y="13"/>
                    <a:pt x="13" y="26"/>
                  </a:cubicBezTo>
                  <a:cubicBezTo>
                    <a:pt x="0" y="52"/>
                    <a:pt x="38" y="102"/>
                    <a:pt x="76" y="102"/>
                  </a:cubicBezTo>
                  <a:lnTo>
                    <a:pt x="89" y="102"/>
                  </a:lnTo>
                  <a:cubicBezTo>
                    <a:pt x="89" y="102"/>
                    <a:pt x="102" y="102"/>
                    <a:pt x="102" y="90"/>
                  </a:cubicBezTo>
                  <a:cubicBezTo>
                    <a:pt x="102" y="77"/>
                    <a:pt x="102" y="64"/>
                    <a:pt x="102" y="52"/>
                  </a:cubicBezTo>
                  <a:cubicBezTo>
                    <a:pt x="89" y="39"/>
                    <a:pt x="89" y="26"/>
                    <a:pt x="76" y="26"/>
                  </a:cubicBezTo>
                  <a:cubicBezTo>
                    <a:pt x="64" y="13"/>
                    <a:pt x="64" y="13"/>
                    <a:pt x="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6" name="Google Shape;28826;p82"/>
            <p:cNvSpPr/>
            <p:nvPr/>
          </p:nvSpPr>
          <p:spPr>
            <a:xfrm>
              <a:off x="5210598" y="4267931"/>
              <a:ext cx="5910" cy="5910"/>
            </a:xfrm>
            <a:custGeom>
              <a:avLst/>
              <a:gdLst/>
              <a:ahLst/>
              <a:cxnLst/>
              <a:rect l="l" t="t" r="r" b="b"/>
              <a:pathLst>
                <a:path w="77" h="77" extrusionOk="0">
                  <a:moveTo>
                    <a:pt x="13" y="0"/>
                  </a:moveTo>
                  <a:cubicBezTo>
                    <a:pt x="1" y="13"/>
                    <a:pt x="1" y="13"/>
                    <a:pt x="1" y="13"/>
                  </a:cubicBezTo>
                  <a:cubicBezTo>
                    <a:pt x="1" y="51"/>
                    <a:pt x="26" y="77"/>
                    <a:pt x="39" y="77"/>
                  </a:cubicBezTo>
                  <a:lnTo>
                    <a:pt x="64" y="77"/>
                  </a:lnTo>
                  <a:cubicBezTo>
                    <a:pt x="77" y="64"/>
                    <a:pt x="77" y="64"/>
                    <a:pt x="77" y="64"/>
                  </a:cubicBezTo>
                  <a:cubicBezTo>
                    <a:pt x="77" y="51"/>
                    <a:pt x="77" y="39"/>
                    <a:pt x="64" y="26"/>
                  </a:cubicBezTo>
                  <a:cubicBezTo>
                    <a:pt x="52" y="13"/>
                    <a:pt x="39" y="0"/>
                    <a:pt x="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7" name="Google Shape;28827;p82"/>
            <p:cNvSpPr/>
            <p:nvPr/>
          </p:nvSpPr>
          <p:spPr>
            <a:xfrm>
              <a:off x="5218426" y="4284507"/>
              <a:ext cx="7905" cy="4912"/>
            </a:xfrm>
            <a:custGeom>
              <a:avLst/>
              <a:gdLst/>
              <a:ahLst/>
              <a:cxnLst/>
              <a:rect l="l" t="t" r="r" b="b"/>
              <a:pathLst>
                <a:path w="103" h="64" extrusionOk="0">
                  <a:moveTo>
                    <a:pt x="39" y="0"/>
                  </a:moveTo>
                  <a:cubicBezTo>
                    <a:pt x="26" y="0"/>
                    <a:pt x="0" y="0"/>
                    <a:pt x="13" y="26"/>
                  </a:cubicBezTo>
                  <a:cubicBezTo>
                    <a:pt x="13" y="39"/>
                    <a:pt x="39" y="51"/>
                    <a:pt x="51" y="51"/>
                  </a:cubicBezTo>
                  <a:cubicBezTo>
                    <a:pt x="51" y="64"/>
                    <a:pt x="64" y="64"/>
                    <a:pt x="77" y="64"/>
                  </a:cubicBezTo>
                  <a:cubicBezTo>
                    <a:pt x="89" y="64"/>
                    <a:pt x="102" y="51"/>
                    <a:pt x="102" y="39"/>
                  </a:cubicBezTo>
                  <a:cubicBezTo>
                    <a:pt x="89" y="26"/>
                    <a:pt x="89" y="26"/>
                    <a:pt x="77" y="13"/>
                  </a:cubicBezTo>
                  <a:cubicBezTo>
                    <a:pt x="64" y="13"/>
                    <a:pt x="51" y="0"/>
                    <a:pt x="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8" name="Google Shape;28828;p82"/>
            <p:cNvSpPr/>
            <p:nvPr/>
          </p:nvSpPr>
          <p:spPr>
            <a:xfrm>
              <a:off x="5221342" y="4263556"/>
              <a:ext cx="6907" cy="7368"/>
            </a:xfrm>
            <a:custGeom>
              <a:avLst/>
              <a:gdLst/>
              <a:ahLst/>
              <a:cxnLst/>
              <a:rect l="l" t="t" r="r" b="b"/>
              <a:pathLst>
                <a:path w="90" h="96" extrusionOk="0">
                  <a:moveTo>
                    <a:pt x="39" y="1"/>
                  </a:moveTo>
                  <a:cubicBezTo>
                    <a:pt x="32" y="1"/>
                    <a:pt x="26" y="7"/>
                    <a:pt x="26" y="7"/>
                  </a:cubicBezTo>
                  <a:cubicBezTo>
                    <a:pt x="1" y="45"/>
                    <a:pt x="39" y="83"/>
                    <a:pt x="51" y="96"/>
                  </a:cubicBezTo>
                  <a:lnTo>
                    <a:pt x="77" y="96"/>
                  </a:lnTo>
                  <a:cubicBezTo>
                    <a:pt x="77" y="96"/>
                    <a:pt x="89" y="96"/>
                    <a:pt x="89" y="83"/>
                  </a:cubicBezTo>
                  <a:cubicBezTo>
                    <a:pt x="89" y="70"/>
                    <a:pt x="89" y="70"/>
                    <a:pt x="89" y="57"/>
                  </a:cubicBezTo>
                  <a:cubicBezTo>
                    <a:pt x="89" y="45"/>
                    <a:pt x="77" y="32"/>
                    <a:pt x="64" y="19"/>
                  </a:cubicBezTo>
                  <a:cubicBezTo>
                    <a:pt x="64" y="7"/>
                    <a:pt x="51" y="7"/>
                    <a:pt x="51" y="7"/>
                  </a:cubicBezTo>
                  <a:cubicBezTo>
                    <a:pt x="47" y="2"/>
                    <a:pt x="43" y="1"/>
                    <a:pt x="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9" name="Google Shape;28829;p82"/>
            <p:cNvSpPr/>
            <p:nvPr/>
          </p:nvSpPr>
          <p:spPr>
            <a:xfrm>
              <a:off x="5226254" y="4258414"/>
              <a:ext cx="4912" cy="5679"/>
            </a:xfrm>
            <a:custGeom>
              <a:avLst/>
              <a:gdLst/>
              <a:ahLst/>
              <a:cxnLst/>
              <a:rect l="l" t="t" r="r" b="b"/>
              <a:pathLst>
                <a:path w="64" h="74" extrusionOk="0">
                  <a:moveTo>
                    <a:pt x="18" y="1"/>
                  </a:moveTo>
                  <a:cubicBezTo>
                    <a:pt x="13" y="1"/>
                    <a:pt x="6" y="4"/>
                    <a:pt x="0" y="10"/>
                  </a:cubicBezTo>
                  <a:cubicBezTo>
                    <a:pt x="0" y="10"/>
                    <a:pt x="13" y="48"/>
                    <a:pt x="25" y="61"/>
                  </a:cubicBezTo>
                  <a:cubicBezTo>
                    <a:pt x="38" y="74"/>
                    <a:pt x="51" y="74"/>
                    <a:pt x="64" y="74"/>
                  </a:cubicBezTo>
                  <a:cubicBezTo>
                    <a:pt x="64" y="61"/>
                    <a:pt x="64" y="48"/>
                    <a:pt x="64" y="35"/>
                  </a:cubicBezTo>
                  <a:cubicBezTo>
                    <a:pt x="51" y="23"/>
                    <a:pt x="38" y="10"/>
                    <a:pt x="25" y="10"/>
                  </a:cubicBezTo>
                  <a:cubicBezTo>
                    <a:pt x="25" y="4"/>
                    <a:pt x="22" y="1"/>
                    <a:pt x="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0" name="Google Shape;28830;p82"/>
            <p:cNvSpPr/>
            <p:nvPr/>
          </p:nvSpPr>
          <p:spPr>
            <a:xfrm>
              <a:off x="5199853" y="4269005"/>
              <a:ext cx="7905" cy="4835"/>
            </a:xfrm>
            <a:custGeom>
              <a:avLst/>
              <a:gdLst/>
              <a:ahLst/>
              <a:cxnLst/>
              <a:rect l="l" t="t" r="r" b="b"/>
              <a:pathLst>
                <a:path w="103" h="63" extrusionOk="0">
                  <a:moveTo>
                    <a:pt x="20" y="1"/>
                  </a:moveTo>
                  <a:cubicBezTo>
                    <a:pt x="12" y="1"/>
                    <a:pt x="5" y="3"/>
                    <a:pt x="1" y="12"/>
                  </a:cubicBezTo>
                  <a:cubicBezTo>
                    <a:pt x="1" y="25"/>
                    <a:pt x="39" y="63"/>
                    <a:pt x="64" y="63"/>
                  </a:cubicBezTo>
                  <a:lnTo>
                    <a:pt x="90" y="63"/>
                  </a:lnTo>
                  <a:cubicBezTo>
                    <a:pt x="103" y="50"/>
                    <a:pt x="103" y="37"/>
                    <a:pt x="90" y="25"/>
                  </a:cubicBezTo>
                  <a:cubicBezTo>
                    <a:pt x="90" y="25"/>
                    <a:pt x="77" y="12"/>
                    <a:pt x="64" y="12"/>
                  </a:cubicBezTo>
                  <a:cubicBezTo>
                    <a:pt x="56" y="12"/>
                    <a:pt x="36" y="1"/>
                    <a:pt x="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1" name="Google Shape;28831;p82"/>
            <p:cNvSpPr/>
            <p:nvPr/>
          </p:nvSpPr>
          <p:spPr>
            <a:xfrm>
              <a:off x="5154036" y="4215591"/>
              <a:ext cx="163933" cy="166772"/>
            </a:xfrm>
            <a:custGeom>
              <a:avLst/>
              <a:gdLst/>
              <a:ahLst/>
              <a:cxnLst/>
              <a:rect l="l" t="t" r="r" b="b"/>
              <a:pathLst>
                <a:path w="2136" h="2173" extrusionOk="0">
                  <a:moveTo>
                    <a:pt x="1503" y="0"/>
                  </a:moveTo>
                  <a:cubicBezTo>
                    <a:pt x="1382" y="0"/>
                    <a:pt x="1262" y="29"/>
                    <a:pt x="1157" y="85"/>
                  </a:cubicBezTo>
                  <a:cubicBezTo>
                    <a:pt x="1144" y="98"/>
                    <a:pt x="1132" y="111"/>
                    <a:pt x="1119" y="123"/>
                  </a:cubicBezTo>
                  <a:cubicBezTo>
                    <a:pt x="1094" y="161"/>
                    <a:pt x="1106" y="200"/>
                    <a:pt x="1119" y="238"/>
                  </a:cubicBezTo>
                  <a:cubicBezTo>
                    <a:pt x="1208" y="530"/>
                    <a:pt x="1017" y="886"/>
                    <a:pt x="1157" y="1153"/>
                  </a:cubicBezTo>
                  <a:cubicBezTo>
                    <a:pt x="1119" y="1140"/>
                    <a:pt x="1068" y="1127"/>
                    <a:pt x="1030" y="1127"/>
                  </a:cubicBezTo>
                  <a:cubicBezTo>
                    <a:pt x="966" y="1127"/>
                    <a:pt x="916" y="1153"/>
                    <a:pt x="865" y="1153"/>
                  </a:cubicBezTo>
                  <a:cubicBezTo>
                    <a:pt x="750" y="1153"/>
                    <a:pt x="649" y="1153"/>
                    <a:pt x="534" y="1140"/>
                  </a:cubicBezTo>
                  <a:cubicBezTo>
                    <a:pt x="523" y="1139"/>
                    <a:pt x="511" y="1138"/>
                    <a:pt x="500" y="1138"/>
                  </a:cubicBezTo>
                  <a:cubicBezTo>
                    <a:pt x="398" y="1138"/>
                    <a:pt x="301" y="1188"/>
                    <a:pt x="255" y="1280"/>
                  </a:cubicBezTo>
                  <a:cubicBezTo>
                    <a:pt x="242" y="1318"/>
                    <a:pt x="217" y="1369"/>
                    <a:pt x="204" y="1419"/>
                  </a:cubicBezTo>
                  <a:cubicBezTo>
                    <a:pt x="153" y="1508"/>
                    <a:pt x="13" y="1534"/>
                    <a:pt x="1" y="1635"/>
                  </a:cubicBezTo>
                  <a:cubicBezTo>
                    <a:pt x="1" y="1674"/>
                    <a:pt x="13" y="1724"/>
                    <a:pt x="39" y="1775"/>
                  </a:cubicBezTo>
                  <a:cubicBezTo>
                    <a:pt x="52" y="1839"/>
                    <a:pt x="52" y="1902"/>
                    <a:pt x="77" y="1978"/>
                  </a:cubicBezTo>
                  <a:cubicBezTo>
                    <a:pt x="128" y="2080"/>
                    <a:pt x="229" y="2144"/>
                    <a:pt x="357" y="2156"/>
                  </a:cubicBezTo>
                  <a:cubicBezTo>
                    <a:pt x="415" y="2167"/>
                    <a:pt x="474" y="2173"/>
                    <a:pt x="532" y="2173"/>
                  </a:cubicBezTo>
                  <a:cubicBezTo>
                    <a:pt x="939" y="2173"/>
                    <a:pt x="1316" y="1909"/>
                    <a:pt x="1449" y="1508"/>
                  </a:cubicBezTo>
                  <a:cubicBezTo>
                    <a:pt x="1449" y="1496"/>
                    <a:pt x="1437" y="1483"/>
                    <a:pt x="1449" y="1458"/>
                  </a:cubicBezTo>
                  <a:cubicBezTo>
                    <a:pt x="1691" y="1458"/>
                    <a:pt x="1919" y="1318"/>
                    <a:pt x="2021" y="1089"/>
                  </a:cubicBezTo>
                  <a:cubicBezTo>
                    <a:pt x="2123" y="873"/>
                    <a:pt x="2135" y="632"/>
                    <a:pt x="2072" y="403"/>
                  </a:cubicBezTo>
                  <a:cubicBezTo>
                    <a:pt x="2059" y="314"/>
                    <a:pt x="2021" y="225"/>
                    <a:pt x="1958" y="161"/>
                  </a:cubicBezTo>
                  <a:cubicBezTo>
                    <a:pt x="1919" y="111"/>
                    <a:pt x="1856" y="85"/>
                    <a:pt x="1792" y="60"/>
                  </a:cubicBezTo>
                  <a:cubicBezTo>
                    <a:pt x="1701" y="20"/>
                    <a:pt x="1602" y="0"/>
                    <a:pt x="15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2" name="Google Shape;28832;p82"/>
            <p:cNvSpPr/>
            <p:nvPr/>
          </p:nvSpPr>
          <p:spPr>
            <a:xfrm>
              <a:off x="5241833" y="4304001"/>
              <a:ext cx="23485" cy="22487"/>
            </a:xfrm>
            <a:custGeom>
              <a:avLst/>
              <a:gdLst/>
              <a:ahLst/>
              <a:cxnLst/>
              <a:rect l="l" t="t" r="r" b="b"/>
              <a:pathLst>
                <a:path w="306" h="293" extrusionOk="0">
                  <a:moveTo>
                    <a:pt x="0" y="1"/>
                  </a:moveTo>
                  <a:lnTo>
                    <a:pt x="0" y="1"/>
                  </a:lnTo>
                  <a:cubicBezTo>
                    <a:pt x="115" y="77"/>
                    <a:pt x="216" y="178"/>
                    <a:pt x="305" y="293"/>
                  </a:cubicBezTo>
                  <a:cubicBezTo>
                    <a:pt x="254" y="153"/>
                    <a:pt x="140" y="39"/>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3" name="Google Shape;28833;p82"/>
            <p:cNvSpPr/>
            <p:nvPr/>
          </p:nvSpPr>
          <p:spPr>
            <a:xfrm>
              <a:off x="4854654" y="2420921"/>
              <a:ext cx="177594" cy="202153"/>
            </a:xfrm>
            <a:custGeom>
              <a:avLst/>
              <a:gdLst/>
              <a:ahLst/>
              <a:cxnLst/>
              <a:rect l="l" t="t" r="r" b="b"/>
              <a:pathLst>
                <a:path w="2314" h="2634" extrusionOk="0">
                  <a:moveTo>
                    <a:pt x="776" y="1"/>
                  </a:moveTo>
                  <a:cubicBezTo>
                    <a:pt x="407" y="26"/>
                    <a:pt x="102" y="280"/>
                    <a:pt x="1" y="636"/>
                  </a:cubicBezTo>
                  <a:cubicBezTo>
                    <a:pt x="1" y="649"/>
                    <a:pt x="1" y="662"/>
                    <a:pt x="1" y="674"/>
                  </a:cubicBezTo>
                  <a:cubicBezTo>
                    <a:pt x="13" y="712"/>
                    <a:pt x="52" y="738"/>
                    <a:pt x="102" y="738"/>
                  </a:cubicBezTo>
                  <a:lnTo>
                    <a:pt x="750" y="903"/>
                  </a:lnTo>
                  <a:cubicBezTo>
                    <a:pt x="585" y="1055"/>
                    <a:pt x="471" y="1259"/>
                    <a:pt x="446" y="1488"/>
                  </a:cubicBezTo>
                  <a:cubicBezTo>
                    <a:pt x="433" y="1526"/>
                    <a:pt x="433" y="1576"/>
                    <a:pt x="471" y="1615"/>
                  </a:cubicBezTo>
                  <a:cubicBezTo>
                    <a:pt x="484" y="1627"/>
                    <a:pt x="509" y="1640"/>
                    <a:pt x="534" y="1653"/>
                  </a:cubicBezTo>
                  <a:cubicBezTo>
                    <a:pt x="636" y="1704"/>
                    <a:pt x="700" y="1831"/>
                    <a:pt x="814" y="1856"/>
                  </a:cubicBezTo>
                  <a:cubicBezTo>
                    <a:pt x="827" y="1862"/>
                    <a:pt x="843" y="1866"/>
                    <a:pt x="860" y="1866"/>
                  </a:cubicBezTo>
                  <a:cubicBezTo>
                    <a:pt x="878" y="1866"/>
                    <a:pt x="897" y="1862"/>
                    <a:pt x="916" y="1856"/>
                  </a:cubicBezTo>
                  <a:lnTo>
                    <a:pt x="1297" y="1818"/>
                  </a:lnTo>
                  <a:lnTo>
                    <a:pt x="1297" y="1818"/>
                  </a:lnTo>
                  <a:cubicBezTo>
                    <a:pt x="1208" y="1983"/>
                    <a:pt x="1271" y="2186"/>
                    <a:pt x="1246" y="2377"/>
                  </a:cubicBezTo>
                  <a:cubicBezTo>
                    <a:pt x="1233" y="2415"/>
                    <a:pt x="1233" y="2466"/>
                    <a:pt x="1246" y="2504"/>
                  </a:cubicBezTo>
                  <a:cubicBezTo>
                    <a:pt x="1271" y="2593"/>
                    <a:pt x="1373" y="2631"/>
                    <a:pt x="1449" y="2631"/>
                  </a:cubicBezTo>
                  <a:cubicBezTo>
                    <a:pt x="1470" y="2633"/>
                    <a:pt x="1490" y="2633"/>
                    <a:pt x="1511" y="2633"/>
                  </a:cubicBezTo>
                  <a:cubicBezTo>
                    <a:pt x="1830" y="2633"/>
                    <a:pt x="2119" y="2448"/>
                    <a:pt x="2263" y="2174"/>
                  </a:cubicBezTo>
                  <a:cubicBezTo>
                    <a:pt x="2288" y="2110"/>
                    <a:pt x="2313" y="2047"/>
                    <a:pt x="2301" y="1970"/>
                  </a:cubicBezTo>
                  <a:cubicBezTo>
                    <a:pt x="2224" y="1945"/>
                    <a:pt x="2148" y="1920"/>
                    <a:pt x="2085" y="1881"/>
                  </a:cubicBezTo>
                  <a:cubicBezTo>
                    <a:pt x="2021" y="1856"/>
                    <a:pt x="1970" y="1831"/>
                    <a:pt x="1919" y="1792"/>
                  </a:cubicBezTo>
                  <a:cubicBezTo>
                    <a:pt x="1869" y="1729"/>
                    <a:pt x="1818" y="1665"/>
                    <a:pt x="1792" y="1589"/>
                  </a:cubicBezTo>
                  <a:cubicBezTo>
                    <a:pt x="1742" y="1475"/>
                    <a:pt x="1716" y="1373"/>
                    <a:pt x="1716" y="1259"/>
                  </a:cubicBezTo>
                  <a:cubicBezTo>
                    <a:pt x="1691" y="1068"/>
                    <a:pt x="1716" y="865"/>
                    <a:pt x="1602" y="712"/>
                  </a:cubicBezTo>
                  <a:cubicBezTo>
                    <a:pt x="1526" y="636"/>
                    <a:pt x="1437" y="573"/>
                    <a:pt x="1322" y="547"/>
                  </a:cubicBezTo>
                  <a:cubicBezTo>
                    <a:pt x="1221" y="522"/>
                    <a:pt x="1106" y="484"/>
                    <a:pt x="1005" y="433"/>
                  </a:cubicBezTo>
                  <a:cubicBezTo>
                    <a:pt x="903" y="382"/>
                    <a:pt x="827" y="293"/>
                    <a:pt x="801" y="191"/>
                  </a:cubicBezTo>
                  <a:cubicBezTo>
                    <a:pt x="801" y="128"/>
                    <a:pt x="814" y="52"/>
                    <a:pt x="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4" name="Google Shape;28834;p82"/>
            <p:cNvSpPr/>
            <p:nvPr/>
          </p:nvSpPr>
          <p:spPr>
            <a:xfrm>
              <a:off x="4909296" y="2478480"/>
              <a:ext cx="35150" cy="13738"/>
            </a:xfrm>
            <a:custGeom>
              <a:avLst/>
              <a:gdLst/>
              <a:ahLst/>
              <a:cxnLst/>
              <a:rect l="l" t="t" r="r" b="b"/>
              <a:pathLst>
                <a:path w="458" h="179" extrusionOk="0">
                  <a:moveTo>
                    <a:pt x="458" y="1"/>
                  </a:moveTo>
                  <a:lnTo>
                    <a:pt x="458" y="1"/>
                  </a:lnTo>
                  <a:cubicBezTo>
                    <a:pt x="293" y="13"/>
                    <a:pt x="127" y="77"/>
                    <a:pt x="0" y="178"/>
                  </a:cubicBezTo>
                  <a:cubicBezTo>
                    <a:pt x="140" y="102"/>
                    <a:pt x="293" y="51"/>
                    <a:pt x="458" y="1"/>
                  </a:cubicBezTo>
                  <a:close/>
                </a:path>
              </a:pathLst>
            </a:custGeom>
            <a:solidFill>
              <a:srgbClr val="FEB2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5" name="Google Shape;28835;p82"/>
            <p:cNvSpPr/>
            <p:nvPr/>
          </p:nvSpPr>
          <p:spPr>
            <a:xfrm>
              <a:off x="4953194" y="2550619"/>
              <a:ext cx="8826" cy="10821"/>
            </a:xfrm>
            <a:custGeom>
              <a:avLst/>
              <a:gdLst/>
              <a:ahLst/>
              <a:cxnLst/>
              <a:rect l="l" t="t" r="r" b="b"/>
              <a:pathLst>
                <a:path w="115" h="141" extrusionOk="0">
                  <a:moveTo>
                    <a:pt x="115" y="1"/>
                  </a:moveTo>
                  <a:lnTo>
                    <a:pt x="115" y="1"/>
                  </a:lnTo>
                  <a:cubicBezTo>
                    <a:pt x="89" y="14"/>
                    <a:pt x="64" y="39"/>
                    <a:pt x="38" y="64"/>
                  </a:cubicBezTo>
                  <a:cubicBezTo>
                    <a:pt x="26" y="90"/>
                    <a:pt x="13" y="115"/>
                    <a:pt x="0" y="141"/>
                  </a:cubicBezTo>
                  <a:cubicBezTo>
                    <a:pt x="51" y="102"/>
                    <a:pt x="89" y="52"/>
                    <a:pt x="115" y="1"/>
                  </a:cubicBezTo>
                  <a:close/>
                </a:path>
              </a:pathLst>
            </a:custGeom>
            <a:solidFill>
              <a:srgbClr val="FEB2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6" name="Google Shape;28836;p82"/>
            <p:cNvSpPr/>
            <p:nvPr/>
          </p:nvSpPr>
          <p:spPr>
            <a:xfrm>
              <a:off x="4936617" y="2491142"/>
              <a:ext cx="41981" cy="10821"/>
            </a:xfrm>
            <a:custGeom>
              <a:avLst/>
              <a:gdLst/>
              <a:ahLst/>
              <a:cxnLst/>
              <a:rect l="l" t="t" r="r" b="b"/>
              <a:pathLst>
                <a:path w="547" h="141" fill="none" extrusionOk="0">
                  <a:moveTo>
                    <a:pt x="547" y="1"/>
                  </a:moveTo>
                  <a:cubicBezTo>
                    <a:pt x="356" y="1"/>
                    <a:pt x="165" y="52"/>
                    <a:pt x="0" y="140"/>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7" name="Google Shape;28837;p82"/>
            <p:cNvSpPr/>
            <p:nvPr/>
          </p:nvSpPr>
          <p:spPr>
            <a:xfrm>
              <a:off x="4939534" y="2509715"/>
              <a:ext cx="34153" cy="17575"/>
            </a:xfrm>
            <a:custGeom>
              <a:avLst/>
              <a:gdLst/>
              <a:ahLst/>
              <a:cxnLst/>
              <a:rect l="l" t="t" r="r" b="b"/>
              <a:pathLst>
                <a:path w="445" h="229" fill="none" extrusionOk="0">
                  <a:moveTo>
                    <a:pt x="445" y="0"/>
                  </a:moveTo>
                  <a:cubicBezTo>
                    <a:pt x="407" y="76"/>
                    <a:pt x="331" y="140"/>
                    <a:pt x="242" y="178"/>
                  </a:cubicBezTo>
                  <a:cubicBezTo>
                    <a:pt x="165" y="216"/>
                    <a:pt x="89" y="229"/>
                    <a:pt x="0" y="229"/>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8" name="Google Shape;28838;p82"/>
            <p:cNvSpPr/>
            <p:nvPr/>
          </p:nvSpPr>
          <p:spPr>
            <a:xfrm>
              <a:off x="4952197" y="2495056"/>
              <a:ext cx="23485" cy="15656"/>
            </a:xfrm>
            <a:custGeom>
              <a:avLst/>
              <a:gdLst/>
              <a:ahLst/>
              <a:cxnLst/>
              <a:rect l="l" t="t" r="r" b="b"/>
              <a:pathLst>
                <a:path w="306" h="204" fill="none" extrusionOk="0">
                  <a:moveTo>
                    <a:pt x="305" y="1"/>
                  </a:moveTo>
                  <a:cubicBezTo>
                    <a:pt x="229" y="102"/>
                    <a:pt x="115" y="166"/>
                    <a:pt x="0" y="204"/>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9" name="Google Shape;28839;p82"/>
            <p:cNvSpPr/>
            <p:nvPr/>
          </p:nvSpPr>
          <p:spPr>
            <a:xfrm>
              <a:off x="4959027" y="2492140"/>
              <a:ext cx="18573" cy="7905"/>
            </a:xfrm>
            <a:custGeom>
              <a:avLst/>
              <a:gdLst/>
              <a:ahLst/>
              <a:cxnLst/>
              <a:rect l="l" t="t" r="r" b="b"/>
              <a:pathLst>
                <a:path w="242" h="103" fill="none" extrusionOk="0">
                  <a:moveTo>
                    <a:pt x="242" y="0"/>
                  </a:moveTo>
                  <a:cubicBezTo>
                    <a:pt x="153" y="13"/>
                    <a:pt x="77" y="51"/>
                    <a:pt x="0" y="102"/>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0" name="Google Shape;28840;p82"/>
            <p:cNvSpPr/>
            <p:nvPr/>
          </p:nvSpPr>
          <p:spPr>
            <a:xfrm>
              <a:off x="4960025" y="2497973"/>
              <a:ext cx="14659" cy="16654"/>
            </a:xfrm>
            <a:custGeom>
              <a:avLst/>
              <a:gdLst/>
              <a:ahLst/>
              <a:cxnLst/>
              <a:rect l="l" t="t" r="r" b="b"/>
              <a:pathLst>
                <a:path w="191" h="217" fill="none" extrusionOk="0">
                  <a:moveTo>
                    <a:pt x="191" y="1"/>
                  </a:moveTo>
                  <a:cubicBezTo>
                    <a:pt x="153" y="90"/>
                    <a:pt x="76" y="166"/>
                    <a:pt x="0" y="217"/>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1" name="Google Shape;28841;p82"/>
            <p:cNvSpPr/>
            <p:nvPr/>
          </p:nvSpPr>
          <p:spPr>
            <a:xfrm>
              <a:off x="4952197" y="2514549"/>
              <a:ext cx="19571" cy="17652"/>
            </a:xfrm>
            <a:custGeom>
              <a:avLst/>
              <a:gdLst/>
              <a:ahLst/>
              <a:cxnLst/>
              <a:rect l="l" t="t" r="r" b="b"/>
              <a:pathLst>
                <a:path w="255" h="230" fill="none" extrusionOk="0">
                  <a:moveTo>
                    <a:pt x="255" y="1"/>
                  </a:moveTo>
                  <a:cubicBezTo>
                    <a:pt x="191" y="102"/>
                    <a:pt x="115" y="179"/>
                    <a:pt x="0" y="229"/>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2" name="Google Shape;28842;p82"/>
            <p:cNvSpPr/>
            <p:nvPr/>
          </p:nvSpPr>
          <p:spPr>
            <a:xfrm>
              <a:off x="4943448" y="2488226"/>
              <a:ext cx="36148" cy="3991"/>
            </a:xfrm>
            <a:custGeom>
              <a:avLst/>
              <a:gdLst/>
              <a:ahLst/>
              <a:cxnLst/>
              <a:rect l="l" t="t" r="r" b="b"/>
              <a:pathLst>
                <a:path w="471" h="52" fill="none" extrusionOk="0">
                  <a:moveTo>
                    <a:pt x="470" y="13"/>
                  </a:moveTo>
                  <a:cubicBezTo>
                    <a:pt x="305" y="1"/>
                    <a:pt x="153" y="13"/>
                    <a:pt x="0" y="51"/>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3" name="Google Shape;28843;p82"/>
            <p:cNvSpPr/>
            <p:nvPr/>
          </p:nvSpPr>
          <p:spPr>
            <a:xfrm>
              <a:off x="4937538" y="2484312"/>
              <a:ext cx="22564" cy="2072"/>
            </a:xfrm>
            <a:custGeom>
              <a:avLst/>
              <a:gdLst/>
              <a:ahLst/>
              <a:cxnLst/>
              <a:rect l="l" t="t" r="r" b="b"/>
              <a:pathLst>
                <a:path w="294" h="27" fill="none" extrusionOk="0">
                  <a:moveTo>
                    <a:pt x="293" y="13"/>
                  </a:moveTo>
                  <a:cubicBezTo>
                    <a:pt x="204" y="1"/>
                    <a:pt x="102" y="1"/>
                    <a:pt x="1" y="26"/>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4" name="Google Shape;28844;p82"/>
            <p:cNvSpPr/>
            <p:nvPr/>
          </p:nvSpPr>
          <p:spPr>
            <a:xfrm>
              <a:off x="4941452" y="2491142"/>
              <a:ext cx="32234" cy="12740"/>
            </a:xfrm>
            <a:custGeom>
              <a:avLst/>
              <a:gdLst/>
              <a:ahLst/>
              <a:cxnLst/>
              <a:rect l="l" t="t" r="r" b="b"/>
              <a:pathLst>
                <a:path w="420" h="166" fill="none" extrusionOk="0">
                  <a:moveTo>
                    <a:pt x="420" y="1"/>
                  </a:moveTo>
                  <a:cubicBezTo>
                    <a:pt x="280" y="26"/>
                    <a:pt x="128" y="90"/>
                    <a:pt x="1" y="166"/>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5" name="Google Shape;28845;p82"/>
            <p:cNvSpPr/>
            <p:nvPr/>
          </p:nvSpPr>
          <p:spPr>
            <a:xfrm>
              <a:off x="4938536" y="2494059"/>
              <a:ext cx="39064" cy="18650"/>
            </a:xfrm>
            <a:custGeom>
              <a:avLst/>
              <a:gdLst/>
              <a:ahLst/>
              <a:cxnLst/>
              <a:rect l="l" t="t" r="r" b="b"/>
              <a:pathLst>
                <a:path w="509" h="243" fill="none" extrusionOk="0">
                  <a:moveTo>
                    <a:pt x="509" y="1"/>
                  </a:moveTo>
                  <a:cubicBezTo>
                    <a:pt x="344" y="90"/>
                    <a:pt x="178" y="179"/>
                    <a:pt x="1" y="242"/>
                  </a:cubicBezTo>
                </a:path>
              </a:pathLst>
            </a:custGeom>
            <a:noFill/>
            <a:ln w="3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6" name="Google Shape;28846;p82"/>
            <p:cNvSpPr/>
            <p:nvPr/>
          </p:nvSpPr>
          <p:spPr>
            <a:xfrm>
              <a:off x="4930708" y="2525294"/>
              <a:ext cx="8903" cy="4221"/>
            </a:xfrm>
            <a:custGeom>
              <a:avLst/>
              <a:gdLst/>
              <a:ahLst/>
              <a:cxnLst/>
              <a:rect l="l" t="t" r="r" b="b"/>
              <a:pathLst>
                <a:path w="116" h="55" extrusionOk="0">
                  <a:moveTo>
                    <a:pt x="26" y="0"/>
                  </a:moveTo>
                  <a:cubicBezTo>
                    <a:pt x="1" y="13"/>
                    <a:pt x="26" y="39"/>
                    <a:pt x="52" y="51"/>
                  </a:cubicBezTo>
                  <a:cubicBezTo>
                    <a:pt x="58" y="51"/>
                    <a:pt x="71" y="54"/>
                    <a:pt x="83" y="54"/>
                  </a:cubicBezTo>
                  <a:cubicBezTo>
                    <a:pt x="96" y="54"/>
                    <a:pt x="109" y="51"/>
                    <a:pt x="115" y="39"/>
                  </a:cubicBezTo>
                  <a:cubicBezTo>
                    <a:pt x="115" y="26"/>
                    <a:pt x="115" y="13"/>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7" name="Google Shape;28847;p82"/>
            <p:cNvSpPr/>
            <p:nvPr/>
          </p:nvSpPr>
          <p:spPr>
            <a:xfrm>
              <a:off x="4947285" y="2531356"/>
              <a:ext cx="6907" cy="5679"/>
            </a:xfrm>
            <a:custGeom>
              <a:avLst/>
              <a:gdLst/>
              <a:ahLst/>
              <a:cxnLst/>
              <a:rect l="l" t="t" r="r" b="b"/>
              <a:pathLst>
                <a:path w="90" h="74" extrusionOk="0">
                  <a:moveTo>
                    <a:pt x="71" y="1"/>
                  </a:moveTo>
                  <a:cubicBezTo>
                    <a:pt x="68" y="1"/>
                    <a:pt x="64" y="4"/>
                    <a:pt x="64" y="10"/>
                  </a:cubicBezTo>
                  <a:cubicBezTo>
                    <a:pt x="52" y="10"/>
                    <a:pt x="39" y="10"/>
                    <a:pt x="26" y="23"/>
                  </a:cubicBezTo>
                  <a:cubicBezTo>
                    <a:pt x="14" y="36"/>
                    <a:pt x="1" y="61"/>
                    <a:pt x="26" y="74"/>
                  </a:cubicBezTo>
                  <a:cubicBezTo>
                    <a:pt x="64" y="74"/>
                    <a:pt x="77" y="49"/>
                    <a:pt x="77" y="23"/>
                  </a:cubicBezTo>
                  <a:cubicBezTo>
                    <a:pt x="90" y="10"/>
                    <a:pt x="90" y="10"/>
                    <a:pt x="77" y="10"/>
                  </a:cubicBezTo>
                  <a:cubicBezTo>
                    <a:pt x="77" y="4"/>
                    <a:pt x="74" y="1"/>
                    <a:pt x="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8" name="Google Shape;28848;p82"/>
            <p:cNvSpPr/>
            <p:nvPr/>
          </p:nvSpPr>
          <p:spPr>
            <a:xfrm>
              <a:off x="4950278" y="2513552"/>
              <a:ext cx="10745" cy="6600"/>
            </a:xfrm>
            <a:custGeom>
              <a:avLst/>
              <a:gdLst/>
              <a:ahLst/>
              <a:cxnLst/>
              <a:rect l="l" t="t" r="r" b="b"/>
              <a:pathLst>
                <a:path w="140" h="86" extrusionOk="0">
                  <a:moveTo>
                    <a:pt x="114" y="1"/>
                  </a:moveTo>
                  <a:cubicBezTo>
                    <a:pt x="102" y="1"/>
                    <a:pt x="89" y="1"/>
                    <a:pt x="89" y="14"/>
                  </a:cubicBezTo>
                  <a:cubicBezTo>
                    <a:pt x="76" y="14"/>
                    <a:pt x="0" y="65"/>
                    <a:pt x="38" y="77"/>
                  </a:cubicBezTo>
                  <a:cubicBezTo>
                    <a:pt x="50" y="83"/>
                    <a:pt x="60" y="86"/>
                    <a:pt x="70" y="86"/>
                  </a:cubicBezTo>
                  <a:cubicBezTo>
                    <a:pt x="100" y="86"/>
                    <a:pt x="117" y="59"/>
                    <a:pt x="127" y="39"/>
                  </a:cubicBezTo>
                  <a:cubicBezTo>
                    <a:pt x="127" y="26"/>
                    <a:pt x="140" y="26"/>
                    <a:pt x="140" y="14"/>
                  </a:cubicBezTo>
                  <a:cubicBezTo>
                    <a:pt x="127" y="1"/>
                    <a:pt x="114" y="1"/>
                    <a:pt x="1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9" name="Google Shape;28849;p82"/>
            <p:cNvSpPr/>
            <p:nvPr/>
          </p:nvSpPr>
          <p:spPr>
            <a:xfrm>
              <a:off x="4944369" y="2509715"/>
              <a:ext cx="8903" cy="6293"/>
            </a:xfrm>
            <a:custGeom>
              <a:avLst/>
              <a:gdLst/>
              <a:ahLst/>
              <a:cxnLst/>
              <a:rect l="l" t="t" r="r" b="b"/>
              <a:pathLst>
                <a:path w="116" h="82" extrusionOk="0">
                  <a:moveTo>
                    <a:pt x="77" y="0"/>
                  </a:moveTo>
                  <a:cubicBezTo>
                    <a:pt x="52" y="0"/>
                    <a:pt x="39" y="13"/>
                    <a:pt x="26" y="13"/>
                  </a:cubicBezTo>
                  <a:cubicBezTo>
                    <a:pt x="13" y="13"/>
                    <a:pt x="1" y="38"/>
                    <a:pt x="1" y="51"/>
                  </a:cubicBezTo>
                  <a:cubicBezTo>
                    <a:pt x="1" y="64"/>
                    <a:pt x="1" y="64"/>
                    <a:pt x="13" y="76"/>
                  </a:cubicBezTo>
                  <a:cubicBezTo>
                    <a:pt x="25" y="80"/>
                    <a:pt x="35" y="82"/>
                    <a:pt x="44" y="82"/>
                  </a:cubicBezTo>
                  <a:cubicBezTo>
                    <a:pt x="67" y="82"/>
                    <a:pt x="84" y="73"/>
                    <a:pt x="102" y="64"/>
                  </a:cubicBezTo>
                  <a:cubicBezTo>
                    <a:pt x="115" y="51"/>
                    <a:pt x="115" y="38"/>
                    <a:pt x="115" y="26"/>
                  </a:cubicBezTo>
                  <a:cubicBezTo>
                    <a:pt x="115" y="13"/>
                    <a:pt x="102" y="0"/>
                    <a:pt x="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0" name="Google Shape;28850;p82"/>
            <p:cNvSpPr/>
            <p:nvPr/>
          </p:nvSpPr>
          <p:spPr>
            <a:xfrm>
              <a:off x="4927792" y="2499968"/>
              <a:ext cx="9824" cy="5910"/>
            </a:xfrm>
            <a:custGeom>
              <a:avLst/>
              <a:gdLst/>
              <a:ahLst/>
              <a:cxnLst/>
              <a:rect l="l" t="t" r="r" b="b"/>
              <a:pathLst>
                <a:path w="128" h="77" extrusionOk="0">
                  <a:moveTo>
                    <a:pt x="77" y="0"/>
                  </a:moveTo>
                  <a:cubicBezTo>
                    <a:pt x="64" y="0"/>
                    <a:pt x="52" y="0"/>
                    <a:pt x="39" y="13"/>
                  </a:cubicBezTo>
                  <a:cubicBezTo>
                    <a:pt x="26" y="13"/>
                    <a:pt x="26" y="25"/>
                    <a:pt x="13" y="25"/>
                  </a:cubicBezTo>
                  <a:cubicBezTo>
                    <a:pt x="13" y="25"/>
                    <a:pt x="1" y="38"/>
                    <a:pt x="1" y="51"/>
                  </a:cubicBezTo>
                  <a:cubicBezTo>
                    <a:pt x="1" y="64"/>
                    <a:pt x="13" y="64"/>
                    <a:pt x="26" y="76"/>
                  </a:cubicBezTo>
                  <a:cubicBezTo>
                    <a:pt x="52" y="76"/>
                    <a:pt x="102" y="64"/>
                    <a:pt x="128" y="38"/>
                  </a:cubicBezTo>
                  <a:cubicBezTo>
                    <a:pt x="128" y="25"/>
                    <a:pt x="128" y="25"/>
                    <a:pt x="128" y="25"/>
                  </a:cubicBezTo>
                  <a:cubicBezTo>
                    <a:pt x="128" y="13"/>
                    <a:pt x="115" y="13"/>
                    <a:pt x="115" y="13"/>
                  </a:cubicBezTo>
                  <a:cubicBezTo>
                    <a:pt x="102" y="0"/>
                    <a:pt x="90" y="0"/>
                    <a:pt x="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1" name="Google Shape;28851;p82"/>
            <p:cNvSpPr/>
            <p:nvPr/>
          </p:nvSpPr>
          <p:spPr>
            <a:xfrm>
              <a:off x="4936617" y="2502884"/>
              <a:ext cx="5910" cy="5219"/>
            </a:xfrm>
            <a:custGeom>
              <a:avLst/>
              <a:gdLst/>
              <a:ahLst/>
              <a:cxnLst/>
              <a:rect l="l" t="t" r="r" b="b"/>
              <a:pathLst>
                <a:path w="77" h="68" extrusionOk="0">
                  <a:moveTo>
                    <a:pt x="51" y="0"/>
                  </a:moveTo>
                  <a:cubicBezTo>
                    <a:pt x="26" y="13"/>
                    <a:pt x="13" y="26"/>
                    <a:pt x="0" y="38"/>
                  </a:cubicBezTo>
                  <a:cubicBezTo>
                    <a:pt x="0" y="38"/>
                    <a:pt x="0" y="51"/>
                    <a:pt x="0" y="51"/>
                  </a:cubicBezTo>
                  <a:cubicBezTo>
                    <a:pt x="0" y="51"/>
                    <a:pt x="13" y="64"/>
                    <a:pt x="13" y="64"/>
                  </a:cubicBezTo>
                  <a:cubicBezTo>
                    <a:pt x="15" y="66"/>
                    <a:pt x="18" y="67"/>
                    <a:pt x="21" y="67"/>
                  </a:cubicBezTo>
                  <a:cubicBezTo>
                    <a:pt x="35" y="67"/>
                    <a:pt x="53" y="49"/>
                    <a:pt x="64" y="38"/>
                  </a:cubicBezTo>
                  <a:cubicBezTo>
                    <a:pt x="76" y="38"/>
                    <a:pt x="76" y="26"/>
                    <a:pt x="76" y="26"/>
                  </a:cubicBezTo>
                  <a:cubicBezTo>
                    <a:pt x="76" y="13"/>
                    <a:pt x="76" y="0"/>
                    <a:pt x="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2" name="Google Shape;28852;p82"/>
            <p:cNvSpPr/>
            <p:nvPr/>
          </p:nvSpPr>
          <p:spPr>
            <a:xfrm>
              <a:off x="4953194" y="2498970"/>
              <a:ext cx="6907" cy="5910"/>
            </a:xfrm>
            <a:custGeom>
              <a:avLst/>
              <a:gdLst/>
              <a:ahLst/>
              <a:cxnLst/>
              <a:rect l="l" t="t" r="r" b="b"/>
              <a:pathLst>
                <a:path w="90" h="77" extrusionOk="0">
                  <a:moveTo>
                    <a:pt x="76" y="0"/>
                  </a:moveTo>
                  <a:cubicBezTo>
                    <a:pt x="64" y="0"/>
                    <a:pt x="51" y="0"/>
                    <a:pt x="51" y="13"/>
                  </a:cubicBezTo>
                  <a:cubicBezTo>
                    <a:pt x="38" y="13"/>
                    <a:pt x="26" y="26"/>
                    <a:pt x="13" y="38"/>
                  </a:cubicBezTo>
                  <a:cubicBezTo>
                    <a:pt x="13" y="51"/>
                    <a:pt x="0" y="77"/>
                    <a:pt x="13" y="77"/>
                  </a:cubicBezTo>
                  <a:cubicBezTo>
                    <a:pt x="26" y="77"/>
                    <a:pt x="64" y="64"/>
                    <a:pt x="64" y="51"/>
                  </a:cubicBezTo>
                  <a:cubicBezTo>
                    <a:pt x="76" y="51"/>
                    <a:pt x="89" y="38"/>
                    <a:pt x="89" y="26"/>
                  </a:cubicBezTo>
                  <a:cubicBezTo>
                    <a:pt x="89" y="13"/>
                    <a:pt x="76" y="0"/>
                    <a:pt x="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3" name="Google Shape;28853;p82"/>
            <p:cNvSpPr/>
            <p:nvPr/>
          </p:nvSpPr>
          <p:spPr>
            <a:xfrm>
              <a:off x="4935620" y="2491142"/>
              <a:ext cx="8826" cy="3914"/>
            </a:xfrm>
            <a:custGeom>
              <a:avLst/>
              <a:gdLst/>
              <a:ahLst/>
              <a:cxnLst/>
              <a:rect l="l" t="t" r="r" b="b"/>
              <a:pathLst>
                <a:path w="115" h="51" extrusionOk="0">
                  <a:moveTo>
                    <a:pt x="26" y="1"/>
                  </a:moveTo>
                  <a:cubicBezTo>
                    <a:pt x="26" y="1"/>
                    <a:pt x="13" y="13"/>
                    <a:pt x="13" y="13"/>
                  </a:cubicBezTo>
                  <a:cubicBezTo>
                    <a:pt x="0" y="26"/>
                    <a:pt x="0" y="39"/>
                    <a:pt x="13" y="39"/>
                  </a:cubicBezTo>
                  <a:cubicBezTo>
                    <a:pt x="17" y="47"/>
                    <a:pt x="26" y="50"/>
                    <a:pt x="36" y="50"/>
                  </a:cubicBezTo>
                  <a:cubicBezTo>
                    <a:pt x="57" y="50"/>
                    <a:pt x="85" y="39"/>
                    <a:pt x="102" y="39"/>
                  </a:cubicBezTo>
                  <a:lnTo>
                    <a:pt x="115" y="26"/>
                  </a:lnTo>
                  <a:cubicBezTo>
                    <a:pt x="115" y="13"/>
                    <a:pt x="102" y="1"/>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4" name="Google Shape;28854;p82"/>
            <p:cNvSpPr/>
            <p:nvPr/>
          </p:nvSpPr>
          <p:spPr>
            <a:xfrm>
              <a:off x="4931706" y="2485310"/>
              <a:ext cx="6907" cy="3761"/>
            </a:xfrm>
            <a:custGeom>
              <a:avLst/>
              <a:gdLst/>
              <a:ahLst/>
              <a:cxnLst/>
              <a:rect l="l" t="t" r="r" b="b"/>
              <a:pathLst>
                <a:path w="90" h="49" extrusionOk="0">
                  <a:moveTo>
                    <a:pt x="51" y="0"/>
                  </a:moveTo>
                  <a:cubicBezTo>
                    <a:pt x="39" y="0"/>
                    <a:pt x="26" y="13"/>
                    <a:pt x="13" y="26"/>
                  </a:cubicBezTo>
                  <a:cubicBezTo>
                    <a:pt x="13" y="26"/>
                    <a:pt x="1" y="39"/>
                    <a:pt x="1" y="39"/>
                  </a:cubicBezTo>
                  <a:cubicBezTo>
                    <a:pt x="1" y="45"/>
                    <a:pt x="13" y="48"/>
                    <a:pt x="28" y="48"/>
                  </a:cubicBezTo>
                  <a:cubicBezTo>
                    <a:pt x="42" y="48"/>
                    <a:pt x="58" y="45"/>
                    <a:pt x="64" y="39"/>
                  </a:cubicBezTo>
                  <a:cubicBezTo>
                    <a:pt x="77" y="39"/>
                    <a:pt x="77" y="26"/>
                    <a:pt x="90" y="26"/>
                  </a:cubicBezTo>
                  <a:cubicBezTo>
                    <a:pt x="77" y="13"/>
                    <a:pt x="64"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5" name="Google Shape;28855;p82"/>
            <p:cNvSpPr/>
            <p:nvPr/>
          </p:nvSpPr>
          <p:spPr>
            <a:xfrm>
              <a:off x="4932703" y="2511633"/>
              <a:ext cx="6907" cy="6140"/>
            </a:xfrm>
            <a:custGeom>
              <a:avLst/>
              <a:gdLst/>
              <a:ahLst/>
              <a:cxnLst/>
              <a:rect l="l" t="t" r="r" b="b"/>
              <a:pathLst>
                <a:path w="90" h="80" extrusionOk="0">
                  <a:moveTo>
                    <a:pt x="64" y="1"/>
                  </a:moveTo>
                  <a:cubicBezTo>
                    <a:pt x="51" y="1"/>
                    <a:pt x="38" y="13"/>
                    <a:pt x="38" y="13"/>
                  </a:cubicBezTo>
                  <a:cubicBezTo>
                    <a:pt x="26" y="26"/>
                    <a:pt x="0" y="64"/>
                    <a:pt x="26" y="77"/>
                  </a:cubicBezTo>
                  <a:cubicBezTo>
                    <a:pt x="27" y="79"/>
                    <a:pt x="30" y="79"/>
                    <a:pt x="32" y="79"/>
                  </a:cubicBezTo>
                  <a:cubicBezTo>
                    <a:pt x="45" y="79"/>
                    <a:pt x="66" y="50"/>
                    <a:pt x="77" y="39"/>
                  </a:cubicBezTo>
                  <a:cubicBezTo>
                    <a:pt x="89" y="39"/>
                    <a:pt x="89" y="26"/>
                    <a:pt x="89" y="13"/>
                  </a:cubicBezTo>
                  <a:cubicBezTo>
                    <a:pt x="77" y="1"/>
                    <a:pt x="77" y="1"/>
                    <a:pt x="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6" name="Google Shape;28856;p82"/>
            <p:cNvSpPr/>
            <p:nvPr/>
          </p:nvSpPr>
          <p:spPr>
            <a:xfrm>
              <a:off x="4899550" y="2402349"/>
              <a:ext cx="144362" cy="185422"/>
            </a:xfrm>
            <a:custGeom>
              <a:avLst/>
              <a:gdLst/>
              <a:ahLst/>
              <a:cxnLst/>
              <a:rect l="l" t="t" r="r" b="b"/>
              <a:pathLst>
                <a:path w="1881" h="2416" extrusionOk="0">
                  <a:moveTo>
                    <a:pt x="542" y="1"/>
                  </a:moveTo>
                  <a:cubicBezTo>
                    <a:pt x="485" y="1"/>
                    <a:pt x="431" y="15"/>
                    <a:pt x="381" y="40"/>
                  </a:cubicBezTo>
                  <a:cubicBezTo>
                    <a:pt x="318" y="65"/>
                    <a:pt x="267" y="116"/>
                    <a:pt x="216" y="167"/>
                  </a:cubicBezTo>
                  <a:cubicBezTo>
                    <a:pt x="64" y="332"/>
                    <a:pt x="0" y="561"/>
                    <a:pt x="38" y="777"/>
                  </a:cubicBezTo>
                  <a:cubicBezTo>
                    <a:pt x="38" y="789"/>
                    <a:pt x="51" y="815"/>
                    <a:pt x="64" y="827"/>
                  </a:cubicBezTo>
                  <a:cubicBezTo>
                    <a:pt x="89" y="853"/>
                    <a:pt x="127" y="853"/>
                    <a:pt x="165" y="853"/>
                  </a:cubicBezTo>
                  <a:cubicBezTo>
                    <a:pt x="452" y="865"/>
                    <a:pt x="716" y="1123"/>
                    <a:pt x="989" y="1123"/>
                  </a:cubicBezTo>
                  <a:cubicBezTo>
                    <a:pt x="1007" y="1123"/>
                    <a:pt x="1024" y="1122"/>
                    <a:pt x="1042" y="1120"/>
                  </a:cubicBezTo>
                  <a:lnTo>
                    <a:pt x="1042" y="1120"/>
                  </a:lnTo>
                  <a:cubicBezTo>
                    <a:pt x="1017" y="1145"/>
                    <a:pt x="991" y="1183"/>
                    <a:pt x="979" y="1234"/>
                  </a:cubicBezTo>
                  <a:cubicBezTo>
                    <a:pt x="966" y="1285"/>
                    <a:pt x="953" y="1336"/>
                    <a:pt x="953" y="1386"/>
                  </a:cubicBezTo>
                  <a:cubicBezTo>
                    <a:pt x="915" y="1488"/>
                    <a:pt x="877" y="1602"/>
                    <a:pt x="826" y="1704"/>
                  </a:cubicBezTo>
                  <a:cubicBezTo>
                    <a:pt x="775" y="1806"/>
                    <a:pt x="788" y="1933"/>
                    <a:pt x="864" y="2022"/>
                  </a:cubicBezTo>
                  <a:cubicBezTo>
                    <a:pt x="902" y="2047"/>
                    <a:pt x="941" y="2085"/>
                    <a:pt x="979" y="2111"/>
                  </a:cubicBezTo>
                  <a:cubicBezTo>
                    <a:pt x="1042" y="2187"/>
                    <a:pt x="1030" y="2327"/>
                    <a:pt x="1118" y="2378"/>
                  </a:cubicBezTo>
                  <a:cubicBezTo>
                    <a:pt x="1157" y="2390"/>
                    <a:pt x="1207" y="2390"/>
                    <a:pt x="1258" y="2390"/>
                  </a:cubicBezTo>
                  <a:cubicBezTo>
                    <a:pt x="1334" y="2390"/>
                    <a:pt x="1398" y="2416"/>
                    <a:pt x="1462" y="2416"/>
                  </a:cubicBezTo>
                  <a:cubicBezTo>
                    <a:pt x="1576" y="2390"/>
                    <a:pt x="1678" y="2327"/>
                    <a:pt x="1728" y="2212"/>
                  </a:cubicBezTo>
                  <a:cubicBezTo>
                    <a:pt x="1843" y="2009"/>
                    <a:pt x="1881" y="1768"/>
                    <a:pt x="1843" y="1539"/>
                  </a:cubicBezTo>
                  <a:cubicBezTo>
                    <a:pt x="1792" y="1310"/>
                    <a:pt x="1665" y="1107"/>
                    <a:pt x="1474" y="967"/>
                  </a:cubicBezTo>
                  <a:cubicBezTo>
                    <a:pt x="1462" y="954"/>
                    <a:pt x="1449" y="967"/>
                    <a:pt x="1423" y="942"/>
                  </a:cubicBezTo>
                  <a:cubicBezTo>
                    <a:pt x="1500" y="713"/>
                    <a:pt x="1449" y="459"/>
                    <a:pt x="1271" y="294"/>
                  </a:cubicBezTo>
                  <a:cubicBezTo>
                    <a:pt x="1093" y="128"/>
                    <a:pt x="877" y="27"/>
                    <a:pt x="636" y="14"/>
                  </a:cubicBezTo>
                  <a:cubicBezTo>
                    <a:pt x="604" y="5"/>
                    <a:pt x="573" y="1"/>
                    <a:pt x="5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7" name="Google Shape;28857;p82"/>
            <p:cNvSpPr/>
            <p:nvPr/>
          </p:nvSpPr>
          <p:spPr>
            <a:xfrm>
              <a:off x="4979518" y="2474566"/>
              <a:ext cx="29318" cy="14736"/>
            </a:xfrm>
            <a:custGeom>
              <a:avLst/>
              <a:gdLst/>
              <a:ahLst/>
              <a:cxnLst/>
              <a:rect l="l" t="t" r="r" b="b"/>
              <a:pathLst>
                <a:path w="382" h="192" extrusionOk="0">
                  <a:moveTo>
                    <a:pt x="381" y="1"/>
                  </a:moveTo>
                  <a:cubicBezTo>
                    <a:pt x="229" y="1"/>
                    <a:pt x="89" y="77"/>
                    <a:pt x="0" y="191"/>
                  </a:cubicBezTo>
                  <a:cubicBezTo>
                    <a:pt x="115" y="115"/>
                    <a:pt x="242" y="39"/>
                    <a:pt x="381" y="1"/>
                  </a:cubicBezTo>
                  <a:close/>
                </a:path>
              </a:pathLst>
            </a:custGeom>
            <a:solidFill>
              <a:srgbClr val="FEB2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8" name="Google Shape;28858;p82"/>
            <p:cNvSpPr/>
            <p:nvPr/>
          </p:nvSpPr>
          <p:spPr>
            <a:xfrm>
              <a:off x="6884025" y="4274761"/>
              <a:ext cx="157102" cy="119035"/>
            </a:xfrm>
            <a:custGeom>
              <a:avLst/>
              <a:gdLst/>
              <a:ahLst/>
              <a:cxnLst/>
              <a:rect l="l" t="t" r="r" b="b"/>
              <a:pathLst>
                <a:path w="2047" h="1551" extrusionOk="0">
                  <a:moveTo>
                    <a:pt x="750" y="0"/>
                  </a:moveTo>
                  <a:cubicBezTo>
                    <a:pt x="483" y="204"/>
                    <a:pt x="255" y="458"/>
                    <a:pt x="77" y="750"/>
                  </a:cubicBezTo>
                  <a:cubicBezTo>
                    <a:pt x="51" y="788"/>
                    <a:pt x="39" y="814"/>
                    <a:pt x="26" y="864"/>
                  </a:cubicBezTo>
                  <a:cubicBezTo>
                    <a:pt x="1" y="979"/>
                    <a:pt x="64" y="1106"/>
                    <a:pt x="153" y="1182"/>
                  </a:cubicBezTo>
                  <a:cubicBezTo>
                    <a:pt x="407" y="1411"/>
                    <a:pt x="725" y="1538"/>
                    <a:pt x="1068" y="1551"/>
                  </a:cubicBezTo>
                  <a:cubicBezTo>
                    <a:pt x="1386" y="1296"/>
                    <a:pt x="1741" y="1055"/>
                    <a:pt x="2046" y="788"/>
                  </a:cubicBezTo>
                  <a:cubicBezTo>
                    <a:pt x="1996" y="699"/>
                    <a:pt x="1907" y="648"/>
                    <a:pt x="1805" y="623"/>
                  </a:cubicBezTo>
                  <a:cubicBezTo>
                    <a:pt x="1424" y="445"/>
                    <a:pt x="1068" y="242"/>
                    <a:pt x="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9" name="Google Shape;28859;p82"/>
            <p:cNvSpPr/>
            <p:nvPr/>
          </p:nvSpPr>
          <p:spPr>
            <a:xfrm>
              <a:off x="7312109" y="4236696"/>
              <a:ext cx="151269" cy="163933"/>
            </a:xfrm>
            <a:custGeom>
              <a:avLst/>
              <a:gdLst/>
              <a:ahLst/>
              <a:cxnLst/>
              <a:rect l="l" t="t" r="r" b="b"/>
              <a:pathLst>
                <a:path w="1971" h="2136" extrusionOk="0">
                  <a:moveTo>
                    <a:pt x="1068" y="1"/>
                  </a:moveTo>
                  <a:cubicBezTo>
                    <a:pt x="712" y="191"/>
                    <a:pt x="395" y="433"/>
                    <a:pt x="102" y="712"/>
                  </a:cubicBezTo>
                  <a:cubicBezTo>
                    <a:pt x="64" y="738"/>
                    <a:pt x="39" y="763"/>
                    <a:pt x="26" y="801"/>
                  </a:cubicBezTo>
                  <a:cubicBezTo>
                    <a:pt x="1" y="903"/>
                    <a:pt x="77" y="979"/>
                    <a:pt x="153" y="1043"/>
                  </a:cubicBezTo>
                  <a:cubicBezTo>
                    <a:pt x="496" y="1335"/>
                    <a:pt x="738" y="1716"/>
                    <a:pt x="865" y="2136"/>
                  </a:cubicBezTo>
                  <a:cubicBezTo>
                    <a:pt x="1017" y="2097"/>
                    <a:pt x="1157" y="2021"/>
                    <a:pt x="1284" y="1907"/>
                  </a:cubicBezTo>
                  <a:cubicBezTo>
                    <a:pt x="1373" y="1805"/>
                    <a:pt x="1462" y="1703"/>
                    <a:pt x="1538" y="1589"/>
                  </a:cubicBezTo>
                  <a:lnTo>
                    <a:pt x="1805" y="1221"/>
                  </a:lnTo>
                  <a:cubicBezTo>
                    <a:pt x="1843" y="1170"/>
                    <a:pt x="1881" y="1106"/>
                    <a:pt x="1907" y="1043"/>
                  </a:cubicBezTo>
                  <a:cubicBezTo>
                    <a:pt x="1970" y="839"/>
                    <a:pt x="1818" y="649"/>
                    <a:pt x="1691" y="484"/>
                  </a:cubicBezTo>
                  <a:cubicBezTo>
                    <a:pt x="1526" y="280"/>
                    <a:pt x="1310" y="115"/>
                    <a:pt x="10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0" name="Google Shape;28860;p82"/>
            <p:cNvSpPr/>
            <p:nvPr/>
          </p:nvSpPr>
          <p:spPr>
            <a:xfrm>
              <a:off x="7030301" y="4044988"/>
              <a:ext cx="75136" cy="104837"/>
            </a:xfrm>
            <a:custGeom>
              <a:avLst/>
              <a:gdLst/>
              <a:ahLst/>
              <a:cxnLst/>
              <a:rect l="l" t="t" r="r" b="b"/>
              <a:pathLst>
                <a:path w="979" h="1366" extrusionOk="0">
                  <a:moveTo>
                    <a:pt x="556" y="1"/>
                  </a:moveTo>
                  <a:cubicBezTo>
                    <a:pt x="532" y="1"/>
                    <a:pt x="507" y="4"/>
                    <a:pt x="483" y="8"/>
                  </a:cubicBezTo>
                  <a:cubicBezTo>
                    <a:pt x="445" y="34"/>
                    <a:pt x="407" y="72"/>
                    <a:pt x="382" y="110"/>
                  </a:cubicBezTo>
                  <a:cubicBezTo>
                    <a:pt x="217" y="351"/>
                    <a:pt x="90" y="618"/>
                    <a:pt x="1" y="885"/>
                  </a:cubicBezTo>
                  <a:cubicBezTo>
                    <a:pt x="166" y="1050"/>
                    <a:pt x="344" y="1190"/>
                    <a:pt x="534" y="1317"/>
                  </a:cubicBezTo>
                  <a:cubicBezTo>
                    <a:pt x="571" y="1345"/>
                    <a:pt x="614" y="1365"/>
                    <a:pt x="654" y="1365"/>
                  </a:cubicBezTo>
                  <a:cubicBezTo>
                    <a:pt x="670" y="1365"/>
                    <a:pt x="685" y="1362"/>
                    <a:pt x="699" y="1355"/>
                  </a:cubicBezTo>
                  <a:cubicBezTo>
                    <a:pt x="738" y="1330"/>
                    <a:pt x="763" y="1241"/>
                    <a:pt x="763" y="1177"/>
                  </a:cubicBezTo>
                  <a:cubicBezTo>
                    <a:pt x="750" y="872"/>
                    <a:pt x="827" y="555"/>
                    <a:pt x="979" y="288"/>
                  </a:cubicBezTo>
                  <a:cubicBezTo>
                    <a:pt x="903" y="173"/>
                    <a:pt x="801" y="85"/>
                    <a:pt x="674" y="34"/>
                  </a:cubicBezTo>
                  <a:cubicBezTo>
                    <a:pt x="642" y="10"/>
                    <a:pt x="599" y="1"/>
                    <a:pt x="5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1" name="Google Shape;28861;p82"/>
            <p:cNvSpPr/>
            <p:nvPr/>
          </p:nvSpPr>
          <p:spPr>
            <a:xfrm>
              <a:off x="6911346" y="3991190"/>
              <a:ext cx="513978" cy="590802"/>
            </a:xfrm>
            <a:custGeom>
              <a:avLst/>
              <a:gdLst/>
              <a:ahLst/>
              <a:cxnLst/>
              <a:rect l="l" t="t" r="r" b="b"/>
              <a:pathLst>
                <a:path w="6697" h="7698" extrusionOk="0">
                  <a:moveTo>
                    <a:pt x="3144" y="0"/>
                  </a:moveTo>
                  <a:cubicBezTo>
                    <a:pt x="3077" y="0"/>
                    <a:pt x="3014" y="18"/>
                    <a:pt x="2961" y="61"/>
                  </a:cubicBezTo>
                  <a:cubicBezTo>
                    <a:pt x="2872" y="150"/>
                    <a:pt x="2821" y="277"/>
                    <a:pt x="2796" y="392"/>
                  </a:cubicBezTo>
                  <a:cubicBezTo>
                    <a:pt x="2694" y="671"/>
                    <a:pt x="2478" y="887"/>
                    <a:pt x="2326" y="1141"/>
                  </a:cubicBezTo>
                  <a:cubicBezTo>
                    <a:pt x="2161" y="1383"/>
                    <a:pt x="2059" y="1700"/>
                    <a:pt x="2211" y="1955"/>
                  </a:cubicBezTo>
                  <a:lnTo>
                    <a:pt x="2046" y="1840"/>
                  </a:lnTo>
                  <a:cubicBezTo>
                    <a:pt x="1767" y="1637"/>
                    <a:pt x="1449" y="1421"/>
                    <a:pt x="1106" y="1421"/>
                  </a:cubicBezTo>
                  <a:cubicBezTo>
                    <a:pt x="788" y="1421"/>
                    <a:pt x="509" y="1586"/>
                    <a:pt x="242" y="1751"/>
                  </a:cubicBezTo>
                  <a:cubicBezTo>
                    <a:pt x="77" y="1815"/>
                    <a:pt x="0" y="1993"/>
                    <a:pt x="38" y="2158"/>
                  </a:cubicBezTo>
                  <a:cubicBezTo>
                    <a:pt x="64" y="2463"/>
                    <a:pt x="102" y="2780"/>
                    <a:pt x="153" y="3085"/>
                  </a:cubicBezTo>
                  <a:cubicBezTo>
                    <a:pt x="178" y="3301"/>
                    <a:pt x="242" y="3517"/>
                    <a:pt x="343" y="3721"/>
                  </a:cubicBezTo>
                  <a:cubicBezTo>
                    <a:pt x="598" y="4140"/>
                    <a:pt x="1119" y="4331"/>
                    <a:pt x="1601" y="4407"/>
                  </a:cubicBezTo>
                  <a:cubicBezTo>
                    <a:pt x="1411" y="4610"/>
                    <a:pt x="1169" y="4750"/>
                    <a:pt x="903" y="4839"/>
                  </a:cubicBezTo>
                  <a:cubicBezTo>
                    <a:pt x="674" y="4915"/>
                    <a:pt x="471" y="5068"/>
                    <a:pt x="343" y="5271"/>
                  </a:cubicBezTo>
                  <a:cubicBezTo>
                    <a:pt x="318" y="5360"/>
                    <a:pt x="293" y="5462"/>
                    <a:pt x="280" y="5563"/>
                  </a:cubicBezTo>
                  <a:cubicBezTo>
                    <a:pt x="242" y="5868"/>
                    <a:pt x="216" y="6173"/>
                    <a:pt x="178" y="6491"/>
                  </a:cubicBezTo>
                  <a:cubicBezTo>
                    <a:pt x="166" y="6592"/>
                    <a:pt x="166" y="6694"/>
                    <a:pt x="191" y="6796"/>
                  </a:cubicBezTo>
                  <a:cubicBezTo>
                    <a:pt x="267" y="7050"/>
                    <a:pt x="572" y="7164"/>
                    <a:pt x="826" y="7190"/>
                  </a:cubicBezTo>
                  <a:cubicBezTo>
                    <a:pt x="907" y="7201"/>
                    <a:pt x="988" y="7206"/>
                    <a:pt x="1068" y="7206"/>
                  </a:cubicBezTo>
                  <a:cubicBezTo>
                    <a:pt x="1646" y="7206"/>
                    <a:pt x="2211" y="6938"/>
                    <a:pt x="2669" y="6592"/>
                  </a:cubicBezTo>
                  <a:cubicBezTo>
                    <a:pt x="2809" y="6974"/>
                    <a:pt x="3075" y="7457"/>
                    <a:pt x="3418" y="7673"/>
                  </a:cubicBezTo>
                  <a:cubicBezTo>
                    <a:pt x="3444" y="7685"/>
                    <a:pt x="3457" y="7698"/>
                    <a:pt x="3482" y="7698"/>
                  </a:cubicBezTo>
                  <a:cubicBezTo>
                    <a:pt x="3507" y="7698"/>
                    <a:pt x="3533" y="7685"/>
                    <a:pt x="3546" y="7673"/>
                  </a:cubicBezTo>
                  <a:cubicBezTo>
                    <a:pt x="4003" y="7406"/>
                    <a:pt x="4321" y="6936"/>
                    <a:pt x="4384" y="6402"/>
                  </a:cubicBezTo>
                  <a:cubicBezTo>
                    <a:pt x="4538" y="6493"/>
                    <a:pt x="4719" y="6538"/>
                    <a:pt x="4902" y="6538"/>
                  </a:cubicBezTo>
                  <a:cubicBezTo>
                    <a:pt x="4975" y="6538"/>
                    <a:pt x="5049" y="6531"/>
                    <a:pt x="5121" y="6516"/>
                  </a:cubicBezTo>
                  <a:cubicBezTo>
                    <a:pt x="5388" y="6440"/>
                    <a:pt x="5642" y="6351"/>
                    <a:pt x="5884" y="6224"/>
                  </a:cubicBezTo>
                  <a:cubicBezTo>
                    <a:pt x="5947" y="6199"/>
                    <a:pt x="5998" y="6148"/>
                    <a:pt x="6049" y="6097"/>
                  </a:cubicBezTo>
                  <a:cubicBezTo>
                    <a:pt x="6061" y="6072"/>
                    <a:pt x="6087" y="6021"/>
                    <a:pt x="6087" y="5983"/>
                  </a:cubicBezTo>
                  <a:cubicBezTo>
                    <a:pt x="6189" y="5614"/>
                    <a:pt x="6176" y="5233"/>
                    <a:pt x="6061" y="4877"/>
                  </a:cubicBezTo>
                  <a:cubicBezTo>
                    <a:pt x="5947" y="4521"/>
                    <a:pt x="5706" y="4229"/>
                    <a:pt x="5375" y="4077"/>
                  </a:cubicBezTo>
                  <a:cubicBezTo>
                    <a:pt x="5744" y="3822"/>
                    <a:pt x="6125" y="3568"/>
                    <a:pt x="6366" y="3212"/>
                  </a:cubicBezTo>
                  <a:cubicBezTo>
                    <a:pt x="6608" y="2844"/>
                    <a:pt x="6697" y="2336"/>
                    <a:pt x="6455" y="1967"/>
                  </a:cubicBezTo>
                  <a:cubicBezTo>
                    <a:pt x="6405" y="1891"/>
                    <a:pt x="6341" y="1827"/>
                    <a:pt x="6265" y="1777"/>
                  </a:cubicBezTo>
                  <a:cubicBezTo>
                    <a:pt x="6112" y="1726"/>
                    <a:pt x="5960" y="1675"/>
                    <a:pt x="5807" y="1662"/>
                  </a:cubicBezTo>
                  <a:cubicBezTo>
                    <a:pt x="5591" y="1611"/>
                    <a:pt x="5401" y="1497"/>
                    <a:pt x="5185" y="1421"/>
                  </a:cubicBezTo>
                  <a:cubicBezTo>
                    <a:pt x="5083" y="1383"/>
                    <a:pt x="4972" y="1354"/>
                    <a:pt x="4867" y="1354"/>
                  </a:cubicBezTo>
                  <a:cubicBezTo>
                    <a:pt x="4762" y="1354"/>
                    <a:pt x="4664" y="1383"/>
                    <a:pt x="4588" y="1459"/>
                  </a:cubicBezTo>
                  <a:cubicBezTo>
                    <a:pt x="4384" y="887"/>
                    <a:pt x="3990" y="404"/>
                    <a:pt x="3469" y="112"/>
                  </a:cubicBezTo>
                  <a:cubicBezTo>
                    <a:pt x="3374" y="49"/>
                    <a:pt x="3255" y="0"/>
                    <a:pt x="3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2" name="Google Shape;28862;p82"/>
            <p:cNvSpPr/>
            <p:nvPr/>
          </p:nvSpPr>
          <p:spPr>
            <a:xfrm>
              <a:off x="7167828" y="4105079"/>
              <a:ext cx="97546" cy="150272"/>
            </a:xfrm>
            <a:custGeom>
              <a:avLst/>
              <a:gdLst/>
              <a:ahLst/>
              <a:cxnLst/>
              <a:rect l="l" t="t" r="r" b="b"/>
              <a:pathLst>
                <a:path w="1271" h="1958" extrusionOk="0">
                  <a:moveTo>
                    <a:pt x="1271" y="0"/>
                  </a:moveTo>
                  <a:lnTo>
                    <a:pt x="1271" y="0"/>
                  </a:lnTo>
                  <a:cubicBezTo>
                    <a:pt x="902" y="178"/>
                    <a:pt x="585" y="458"/>
                    <a:pt x="343" y="788"/>
                  </a:cubicBezTo>
                  <a:cubicBezTo>
                    <a:pt x="102" y="1131"/>
                    <a:pt x="0" y="1551"/>
                    <a:pt x="64" y="1957"/>
                  </a:cubicBezTo>
                  <a:cubicBezTo>
                    <a:pt x="89" y="1563"/>
                    <a:pt x="229" y="1182"/>
                    <a:pt x="458" y="864"/>
                  </a:cubicBezTo>
                  <a:cubicBezTo>
                    <a:pt x="699" y="547"/>
                    <a:pt x="966" y="255"/>
                    <a:pt x="1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3" name="Google Shape;28863;p82"/>
            <p:cNvSpPr/>
            <p:nvPr/>
          </p:nvSpPr>
          <p:spPr>
            <a:xfrm>
              <a:off x="7031299" y="4318659"/>
              <a:ext cx="73217" cy="16040"/>
            </a:xfrm>
            <a:custGeom>
              <a:avLst/>
              <a:gdLst/>
              <a:ahLst/>
              <a:cxnLst/>
              <a:rect l="l" t="t" r="r" b="b"/>
              <a:pathLst>
                <a:path w="954" h="209" extrusionOk="0">
                  <a:moveTo>
                    <a:pt x="953" y="0"/>
                  </a:moveTo>
                  <a:cubicBezTo>
                    <a:pt x="775" y="13"/>
                    <a:pt x="636" y="38"/>
                    <a:pt x="470" y="64"/>
                  </a:cubicBezTo>
                  <a:cubicBezTo>
                    <a:pt x="318" y="89"/>
                    <a:pt x="153" y="115"/>
                    <a:pt x="0" y="140"/>
                  </a:cubicBezTo>
                  <a:lnTo>
                    <a:pt x="13" y="140"/>
                  </a:lnTo>
                  <a:cubicBezTo>
                    <a:pt x="128" y="186"/>
                    <a:pt x="248" y="209"/>
                    <a:pt x="367" y="209"/>
                  </a:cubicBezTo>
                  <a:cubicBezTo>
                    <a:pt x="576" y="209"/>
                    <a:pt x="783" y="138"/>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4" name="Google Shape;28864;p82"/>
            <p:cNvSpPr/>
            <p:nvPr/>
          </p:nvSpPr>
          <p:spPr>
            <a:xfrm>
              <a:off x="7110269" y="4333240"/>
              <a:ext cx="32234" cy="169765"/>
            </a:xfrm>
            <a:custGeom>
              <a:avLst/>
              <a:gdLst/>
              <a:ahLst/>
              <a:cxnLst/>
              <a:rect l="l" t="t" r="r" b="b"/>
              <a:pathLst>
                <a:path w="420" h="2212" extrusionOk="0">
                  <a:moveTo>
                    <a:pt x="229" y="1"/>
                  </a:moveTo>
                  <a:cubicBezTo>
                    <a:pt x="153" y="395"/>
                    <a:pt x="242" y="776"/>
                    <a:pt x="267" y="1157"/>
                  </a:cubicBezTo>
                  <a:cubicBezTo>
                    <a:pt x="280" y="1335"/>
                    <a:pt x="267" y="1526"/>
                    <a:pt x="229" y="1703"/>
                  </a:cubicBezTo>
                  <a:cubicBezTo>
                    <a:pt x="204" y="1894"/>
                    <a:pt x="115" y="2059"/>
                    <a:pt x="1" y="2212"/>
                  </a:cubicBezTo>
                  <a:cubicBezTo>
                    <a:pt x="166" y="2097"/>
                    <a:pt x="280" y="1919"/>
                    <a:pt x="331" y="1729"/>
                  </a:cubicBezTo>
                  <a:cubicBezTo>
                    <a:pt x="394" y="1538"/>
                    <a:pt x="420" y="1348"/>
                    <a:pt x="407" y="1144"/>
                  </a:cubicBezTo>
                  <a:cubicBezTo>
                    <a:pt x="369" y="750"/>
                    <a:pt x="267" y="395"/>
                    <a:pt x="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5" name="Google Shape;28865;p82"/>
            <p:cNvSpPr/>
            <p:nvPr/>
          </p:nvSpPr>
          <p:spPr>
            <a:xfrm>
              <a:off x="7135595" y="4340070"/>
              <a:ext cx="112282" cy="145360"/>
            </a:xfrm>
            <a:custGeom>
              <a:avLst/>
              <a:gdLst/>
              <a:ahLst/>
              <a:cxnLst/>
              <a:rect l="l" t="t" r="r" b="b"/>
              <a:pathLst>
                <a:path w="1463" h="1894" extrusionOk="0">
                  <a:moveTo>
                    <a:pt x="1" y="1"/>
                  </a:moveTo>
                  <a:cubicBezTo>
                    <a:pt x="128" y="839"/>
                    <a:pt x="674" y="1564"/>
                    <a:pt x="1462" y="1894"/>
                  </a:cubicBezTo>
                  <a:cubicBezTo>
                    <a:pt x="1132" y="1653"/>
                    <a:pt x="840" y="1373"/>
                    <a:pt x="598" y="1055"/>
                  </a:cubicBezTo>
                  <a:cubicBezTo>
                    <a:pt x="344" y="738"/>
                    <a:pt x="141" y="36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6" name="Google Shape;28866;p82"/>
            <p:cNvSpPr/>
            <p:nvPr/>
          </p:nvSpPr>
          <p:spPr>
            <a:xfrm>
              <a:off x="7163914" y="4295252"/>
              <a:ext cx="166849" cy="25096"/>
            </a:xfrm>
            <a:custGeom>
              <a:avLst/>
              <a:gdLst/>
              <a:ahLst/>
              <a:cxnLst/>
              <a:rect l="l" t="t" r="r" b="b"/>
              <a:pathLst>
                <a:path w="2174" h="327" extrusionOk="0">
                  <a:moveTo>
                    <a:pt x="0" y="0"/>
                  </a:moveTo>
                  <a:lnTo>
                    <a:pt x="0" y="0"/>
                  </a:lnTo>
                  <a:cubicBezTo>
                    <a:pt x="343" y="165"/>
                    <a:pt x="712" y="280"/>
                    <a:pt x="1080" y="318"/>
                  </a:cubicBezTo>
                  <a:cubicBezTo>
                    <a:pt x="1138" y="324"/>
                    <a:pt x="1196" y="326"/>
                    <a:pt x="1254" y="326"/>
                  </a:cubicBezTo>
                  <a:cubicBezTo>
                    <a:pt x="1579" y="326"/>
                    <a:pt x="1904" y="236"/>
                    <a:pt x="2173" y="64"/>
                  </a:cubicBezTo>
                  <a:lnTo>
                    <a:pt x="2173" y="64"/>
                  </a:lnTo>
                  <a:cubicBezTo>
                    <a:pt x="1916" y="149"/>
                    <a:pt x="1644" y="192"/>
                    <a:pt x="1369" y="192"/>
                  </a:cubicBezTo>
                  <a:cubicBezTo>
                    <a:pt x="1277" y="192"/>
                    <a:pt x="1185" y="188"/>
                    <a:pt x="1093" y="178"/>
                  </a:cubicBezTo>
                  <a:cubicBezTo>
                    <a:pt x="737" y="153"/>
                    <a:pt x="382" y="6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7" name="Google Shape;28867;p82"/>
            <p:cNvSpPr/>
            <p:nvPr/>
          </p:nvSpPr>
          <p:spPr>
            <a:xfrm>
              <a:off x="7075197" y="4138232"/>
              <a:ext cx="83885" cy="121031"/>
            </a:xfrm>
            <a:custGeom>
              <a:avLst/>
              <a:gdLst/>
              <a:ahLst/>
              <a:cxnLst/>
              <a:rect l="l" t="t" r="r" b="b"/>
              <a:pathLst>
                <a:path w="1093" h="1577" extrusionOk="0">
                  <a:moveTo>
                    <a:pt x="0" y="0"/>
                  </a:moveTo>
                  <a:lnTo>
                    <a:pt x="0" y="0"/>
                  </a:lnTo>
                  <a:cubicBezTo>
                    <a:pt x="216" y="229"/>
                    <a:pt x="432" y="483"/>
                    <a:pt x="623" y="737"/>
                  </a:cubicBezTo>
                  <a:cubicBezTo>
                    <a:pt x="801" y="1004"/>
                    <a:pt x="953" y="1284"/>
                    <a:pt x="1093" y="1576"/>
                  </a:cubicBezTo>
                  <a:cubicBezTo>
                    <a:pt x="991" y="915"/>
                    <a:pt x="585" y="33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8" name="Google Shape;28868;p82"/>
            <p:cNvSpPr/>
            <p:nvPr/>
          </p:nvSpPr>
          <p:spPr>
            <a:xfrm>
              <a:off x="7144421" y="4235775"/>
              <a:ext cx="13738" cy="64391"/>
            </a:xfrm>
            <a:custGeom>
              <a:avLst/>
              <a:gdLst/>
              <a:ahLst/>
              <a:cxnLst/>
              <a:rect l="l" t="t" r="r" b="b"/>
              <a:pathLst>
                <a:path w="179" h="839" fill="none" extrusionOk="0">
                  <a:moveTo>
                    <a:pt x="102" y="839"/>
                  </a:moveTo>
                  <a:cubicBezTo>
                    <a:pt x="178" y="559"/>
                    <a:pt x="153" y="254"/>
                    <a:pt x="0"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9" name="Google Shape;28869;p82"/>
            <p:cNvSpPr/>
            <p:nvPr/>
          </p:nvSpPr>
          <p:spPr>
            <a:xfrm>
              <a:off x="7088781" y="4247440"/>
              <a:ext cx="65466" cy="43976"/>
            </a:xfrm>
            <a:custGeom>
              <a:avLst/>
              <a:gdLst/>
              <a:ahLst/>
              <a:cxnLst/>
              <a:rect l="l" t="t" r="r" b="b"/>
              <a:pathLst>
                <a:path w="853" h="573" fill="none" extrusionOk="0">
                  <a:moveTo>
                    <a:pt x="1" y="1"/>
                  </a:moveTo>
                  <a:cubicBezTo>
                    <a:pt x="268" y="1"/>
                    <a:pt x="522" y="115"/>
                    <a:pt x="713" y="306"/>
                  </a:cubicBezTo>
                  <a:cubicBezTo>
                    <a:pt x="776" y="382"/>
                    <a:pt x="827" y="471"/>
                    <a:pt x="852" y="572"/>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0" name="Google Shape;28870;p82"/>
            <p:cNvSpPr/>
            <p:nvPr/>
          </p:nvSpPr>
          <p:spPr>
            <a:xfrm>
              <a:off x="7122011" y="4301084"/>
              <a:ext cx="32234" cy="80048"/>
            </a:xfrm>
            <a:custGeom>
              <a:avLst/>
              <a:gdLst/>
              <a:ahLst/>
              <a:cxnLst/>
              <a:rect l="l" t="t" r="r" b="b"/>
              <a:pathLst>
                <a:path w="420" h="1043" fill="none" extrusionOk="0">
                  <a:moveTo>
                    <a:pt x="0" y="1042"/>
                  </a:moveTo>
                  <a:cubicBezTo>
                    <a:pt x="216" y="826"/>
                    <a:pt x="369" y="547"/>
                    <a:pt x="407" y="242"/>
                  </a:cubicBezTo>
                  <a:cubicBezTo>
                    <a:pt x="419" y="166"/>
                    <a:pt x="419" y="77"/>
                    <a:pt x="394"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1" name="Google Shape;28871;p82"/>
            <p:cNvSpPr/>
            <p:nvPr/>
          </p:nvSpPr>
          <p:spPr>
            <a:xfrm>
              <a:off x="7154168" y="4298168"/>
              <a:ext cx="16654" cy="72219"/>
            </a:xfrm>
            <a:custGeom>
              <a:avLst/>
              <a:gdLst/>
              <a:ahLst/>
              <a:cxnLst/>
              <a:rect l="l" t="t" r="r" b="b"/>
              <a:pathLst>
                <a:path w="217" h="941" fill="none" extrusionOk="0">
                  <a:moveTo>
                    <a:pt x="0" y="0"/>
                  </a:moveTo>
                  <a:cubicBezTo>
                    <a:pt x="140" y="102"/>
                    <a:pt x="216" y="267"/>
                    <a:pt x="216" y="432"/>
                  </a:cubicBezTo>
                  <a:cubicBezTo>
                    <a:pt x="216" y="610"/>
                    <a:pt x="191" y="775"/>
                    <a:pt x="153" y="94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2" name="Google Shape;28872;p82"/>
            <p:cNvSpPr/>
            <p:nvPr/>
          </p:nvSpPr>
          <p:spPr>
            <a:xfrm>
              <a:off x="7134674" y="4241607"/>
              <a:ext cx="22487" cy="51728"/>
            </a:xfrm>
            <a:custGeom>
              <a:avLst/>
              <a:gdLst/>
              <a:ahLst/>
              <a:cxnLst/>
              <a:rect l="l" t="t" r="r" b="b"/>
              <a:pathLst>
                <a:path w="293" h="674" fill="none" extrusionOk="0">
                  <a:moveTo>
                    <a:pt x="242" y="674"/>
                  </a:moveTo>
                  <a:cubicBezTo>
                    <a:pt x="292" y="420"/>
                    <a:pt x="204" y="153"/>
                    <a:pt x="0"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3" name="Google Shape;28873;p82"/>
            <p:cNvSpPr/>
            <p:nvPr/>
          </p:nvSpPr>
          <p:spPr>
            <a:xfrm>
              <a:off x="7081029" y="4302082"/>
              <a:ext cx="68305" cy="49809"/>
            </a:xfrm>
            <a:custGeom>
              <a:avLst/>
              <a:gdLst/>
              <a:ahLst/>
              <a:cxnLst/>
              <a:rect l="l" t="t" r="r" b="b"/>
              <a:pathLst>
                <a:path w="890" h="649" fill="none" extrusionOk="0">
                  <a:moveTo>
                    <a:pt x="0" y="648"/>
                  </a:moveTo>
                  <a:cubicBezTo>
                    <a:pt x="369" y="559"/>
                    <a:pt x="687" y="331"/>
                    <a:pt x="890"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4" name="Google Shape;28874;p82"/>
            <p:cNvSpPr/>
            <p:nvPr/>
          </p:nvSpPr>
          <p:spPr>
            <a:xfrm>
              <a:off x="7114183" y="4303003"/>
              <a:ext cx="39064" cy="60554"/>
            </a:xfrm>
            <a:custGeom>
              <a:avLst/>
              <a:gdLst/>
              <a:ahLst/>
              <a:cxnLst/>
              <a:rect l="l" t="t" r="r" b="b"/>
              <a:pathLst>
                <a:path w="509" h="789" fill="none" extrusionOk="0">
                  <a:moveTo>
                    <a:pt x="0" y="789"/>
                  </a:moveTo>
                  <a:cubicBezTo>
                    <a:pt x="267" y="687"/>
                    <a:pt x="483" y="280"/>
                    <a:pt x="509"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5" name="Google Shape;28875;p82"/>
            <p:cNvSpPr/>
            <p:nvPr/>
          </p:nvSpPr>
          <p:spPr>
            <a:xfrm>
              <a:off x="7162916" y="4304001"/>
              <a:ext cx="35227" cy="33232"/>
            </a:xfrm>
            <a:custGeom>
              <a:avLst/>
              <a:gdLst/>
              <a:ahLst/>
              <a:cxnLst/>
              <a:rect l="l" t="t" r="r" b="b"/>
              <a:pathLst>
                <a:path w="459" h="433" fill="none" extrusionOk="0">
                  <a:moveTo>
                    <a:pt x="1" y="1"/>
                  </a:moveTo>
                  <a:cubicBezTo>
                    <a:pt x="191" y="102"/>
                    <a:pt x="344" y="255"/>
                    <a:pt x="458" y="433"/>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6" name="Google Shape;28876;p82"/>
            <p:cNvSpPr/>
            <p:nvPr/>
          </p:nvSpPr>
          <p:spPr>
            <a:xfrm>
              <a:off x="7159002" y="4256189"/>
              <a:ext cx="20568" cy="43976"/>
            </a:xfrm>
            <a:custGeom>
              <a:avLst/>
              <a:gdLst/>
              <a:ahLst/>
              <a:cxnLst/>
              <a:rect l="l" t="t" r="r" b="b"/>
              <a:pathLst>
                <a:path w="268" h="573" fill="none" extrusionOk="0">
                  <a:moveTo>
                    <a:pt x="1" y="573"/>
                  </a:moveTo>
                  <a:cubicBezTo>
                    <a:pt x="179" y="446"/>
                    <a:pt x="268" y="217"/>
                    <a:pt x="230"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7" name="Google Shape;28877;p82"/>
            <p:cNvSpPr/>
            <p:nvPr/>
          </p:nvSpPr>
          <p:spPr>
            <a:xfrm>
              <a:off x="7087860" y="4284507"/>
              <a:ext cx="64391" cy="15656"/>
            </a:xfrm>
            <a:custGeom>
              <a:avLst/>
              <a:gdLst/>
              <a:ahLst/>
              <a:cxnLst/>
              <a:rect l="l" t="t" r="r" b="b"/>
              <a:pathLst>
                <a:path w="839" h="204" fill="none" extrusionOk="0">
                  <a:moveTo>
                    <a:pt x="0" y="89"/>
                  </a:moveTo>
                  <a:cubicBezTo>
                    <a:pt x="38" y="89"/>
                    <a:pt x="77" y="64"/>
                    <a:pt x="115" y="51"/>
                  </a:cubicBezTo>
                  <a:cubicBezTo>
                    <a:pt x="242" y="13"/>
                    <a:pt x="369" y="0"/>
                    <a:pt x="509" y="26"/>
                  </a:cubicBezTo>
                  <a:cubicBezTo>
                    <a:pt x="636" y="39"/>
                    <a:pt x="750" y="115"/>
                    <a:pt x="839" y="204"/>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8" name="Google Shape;28878;p82"/>
            <p:cNvSpPr/>
            <p:nvPr/>
          </p:nvSpPr>
          <p:spPr>
            <a:xfrm>
              <a:off x="7107353" y="4273763"/>
              <a:ext cx="46893" cy="21566"/>
            </a:xfrm>
            <a:custGeom>
              <a:avLst/>
              <a:gdLst/>
              <a:ahLst/>
              <a:cxnLst/>
              <a:rect l="l" t="t" r="r" b="b"/>
              <a:pathLst>
                <a:path w="611" h="281" fill="none" extrusionOk="0">
                  <a:moveTo>
                    <a:pt x="0" y="26"/>
                  </a:moveTo>
                  <a:cubicBezTo>
                    <a:pt x="115" y="1"/>
                    <a:pt x="229" y="1"/>
                    <a:pt x="344" y="51"/>
                  </a:cubicBezTo>
                  <a:cubicBezTo>
                    <a:pt x="445" y="102"/>
                    <a:pt x="534" y="179"/>
                    <a:pt x="610" y="28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9" name="Google Shape;28879;p82"/>
            <p:cNvSpPr/>
            <p:nvPr/>
          </p:nvSpPr>
          <p:spPr>
            <a:xfrm>
              <a:off x="7104437" y="4299166"/>
              <a:ext cx="46893" cy="17575"/>
            </a:xfrm>
            <a:custGeom>
              <a:avLst/>
              <a:gdLst/>
              <a:ahLst/>
              <a:cxnLst/>
              <a:rect l="l" t="t" r="r" b="b"/>
              <a:pathLst>
                <a:path w="611" h="229" fill="none" extrusionOk="0">
                  <a:moveTo>
                    <a:pt x="0" y="216"/>
                  </a:moveTo>
                  <a:cubicBezTo>
                    <a:pt x="216" y="229"/>
                    <a:pt x="432" y="152"/>
                    <a:pt x="610"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0" name="Google Shape;28880;p82"/>
            <p:cNvSpPr/>
            <p:nvPr/>
          </p:nvSpPr>
          <p:spPr>
            <a:xfrm>
              <a:off x="7160998" y="4278675"/>
              <a:ext cx="40983" cy="25403"/>
            </a:xfrm>
            <a:custGeom>
              <a:avLst/>
              <a:gdLst/>
              <a:ahLst/>
              <a:cxnLst/>
              <a:rect l="l" t="t" r="r" b="b"/>
              <a:pathLst>
                <a:path w="534" h="331" fill="none" extrusionOk="0">
                  <a:moveTo>
                    <a:pt x="0" y="331"/>
                  </a:moveTo>
                  <a:cubicBezTo>
                    <a:pt x="229" y="318"/>
                    <a:pt x="432" y="191"/>
                    <a:pt x="534"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1" name="Google Shape;28881;p82"/>
            <p:cNvSpPr/>
            <p:nvPr/>
          </p:nvSpPr>
          <p:spPr>
            <a:xfrm>
              <a:off x="7059541" y="4239228"/>
              <a:ext cx="30315" cy="14812"/>
            </a:xfrm>
            <a:custGeom>
              <a:avLst/>
              <a:gdLst/>
              <a:ahLst/>
              <a:cxnLst/>
              <a:rect l="l" t="t" r="r" b="b"/>
              <a:pathLst>
                <a:path w="395" h="193" extrusionOk="0">
                  <a:moveTo>
                    <a:pt x="228" y="0"/>
                  </a:moveTo>
                  <a:cubicBezTo>
                    <a:pt x="134" y="0"/>
                    <a:pt x="10" y="22"/>
                    <a:pt x="1" y="108"/>
                  </a:cubicBezTo>
                  <a:cubicBezTo>
                    <a:pt x="1" y="175"/>
                    <a:pt x="97" y="192"/>
                    <a:pt x="180" y="192"/>
                  </a:cubicBezTo>
                  <a:cubicBezTo>
                    <a:pt x="221" y="192"/>
                    <a:pt x="259" y="188"/>
                    <a:pt x="280" y="184"/>
                  </a:cubicBezTo>
                  <a:cubicBezTo>
                    <a:pt x="306" y="171"/>
                    <a:pt x="331" y="171"/>
                    <a:pt x="357" y="158"/>
                  </a:cubicBezTo>
                  <a:cubicBezTo>
                    <a:pt x="382" y="146"/>
                    <a:pt x="395" y="108"/>
                    <a:pt x="395" y="82"/>
                  </a:cubicBezTo>
                  <a:cubicBezTo>
                    <a:pt x="395" y="44"/>
                    <a:pt x="344" y="19"/>
                    <a:pt x="306" y="6"/>
                  </a:cubicBezTo>
                  <a:cubicBezTo>
                    <a:pt x="287" y="3"/>
                    <a:pt x="259" y="0"/>
                    <a:pt x="2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2" name="Google Shape;28882;p82"/>
            <p:cNvSpPr/>
            <p:nvPr/>
          </p:nvSpPr>
          <p:spPr>
            <a:xfrm>
              <a:off x="7106355" y="4224724"/>
              <a:ext cx="29318" cy="20875"/>
            </a:xfrm>
            <a:custGeom>
              <a:avLst/>
              <a:gdLst/>
              <a:ahLst/>
              <a:cxnLst/>
              <a:rect l="l" t="t" r="r" b="b"/>
              <a:pathLst>
                <a:path w="382" h="272" extrusionOk="0">
                  <a:moveTo>
                    <a:pt x="124" y="1"/>
                  </a:moveTo>
                  <a:cubicBezTo>
                    <a:pt x="117" y="1"/>
                    <a:pt x="109" y="2"/>
                    <a:pt x="102" y="4"/>
                  </a:cubicBezTo>
                  <a:cubicBezTo>
                    <a:pt x="1" y="4"/>
                    <a:pt x="1" y="93"/>
                    <a:pt x="52" y="144"/>
                  </a:cubicBezTo>
                  <a:cubicBezTo>
                    <a:pt x="128" y="220"/>
                    <a:pt x="217" y="258"/>
                    <a:pt x="318" y="271"/>
                  </a:cubicBezTo>
                  <a:lnTo>
                    <a:pt x="357" y="271"/>
                  </a:lnTo>
                  <a:cubicBezTo>
                    <a:pt x="369" y="258"/>
                    <a:pt x="382" y="233"/>
                    <a:pt x="382" y="208"/>
                  </a:cubicBezTo>
                  <a:cubicBezTo>
                    <a:pt x="369" y="182"/>
                    <a:pt x="357" y="169"/>
                    <a:pt x="344" y="157"/>
                  </a:cubicBezTo>
                  <a:cubicBezTo>
                    <a:pt x="306" y="106"/>
                    <a:pt x="268" y="68"/>
                    <a:pt x="217" y="42"/>
                  </a:cubicBezTo>
                  <a:cubicBezTo>
                    <a:pt x="196" y="22"/>
                    <a:pt x="158" y="1"/>
                    <a:pt x="1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3" name="Google Shape;28883;p82"/>
            <p:cNvSpPr/>
            <p:nvPr/>
          </p:nvSpPr>
          <p:spPr>
            <a:xfrm>
              <a:off x="7161996" y="4236082"/>
              <a:ext cx="19340" cy="24636"/>
            </a:xfrm>
            <a:custGeom>
              <a:avLst/>
              <a:gdLst/>
              <a:ahLst/>
              <a:cxnLst/>
              <a:rect l="l" t="t" r="r" b="b"/>
              <a:pathLst>
                <a:path w="252" h="321" extrusionOk="0">
                  <a:moveTo>
                    <a:pt x="70" y="0"/>
                  </a:moveTo>
                  <a:cubicBezTo>
                    <a:pt x="63" y="0"/>
                    <a:pt x="57" y="3"/>
                    <a:pt x="51" y="9"/>
                  </a:cubicBezTo>
                  <a:cubicBezTo>
                    <a:pt x="0" y="72"/>
                    <a:pt x="64" y="238"/>
                    <a:pt x="102" y="276"/>
                  </a:cubicBezTo>
                  <a:cubicBezTo>
                    <a:pt x="114" y="301"/>
                    <a:pt x="140" y="314"/>
                    <a:pt x="165" y="314"/>
                  </a:cubicBezTo>
                  <a:cubicBezTo>
                    <a:pt x="172" y="319"/>
                    <a:pt x="180" y="321"/>
                    <a:pt x="187" y="321"/>
                  </a:cubicBezTo>
                  <a:cubicBezTo>
                    <a:pt x="220" y="321"/>
                    <a:pt x="252" y="281"/>
                    <a:pt x="241" y="250"/>
                  </a:cubicBezTo>
                  <a:cubicBezTo>
                    <a:pt x="229" y="225"/>
                    <a:pt x="229" y="212"/>
                    <a:pt x="216" y="187"/>
                  </a:cubicBezTo>
                  <a:cubicBezTo>
                    <a:pt x="194" y="153"/>
                    <a:pt x="121" y="0"/>
                    <a:pt x="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4" name="Google Shape;28884;p82"/>
            <p:cNvSpPr/>
            <p:nvPr/>
          </p:nvSpPr>
          <p:spPr>
            <a:xfrm>
              <a:off x="7127307" y="4206075"/>
              <a:ext cx="22027" cy="31927"/>
            </a:xfrm>
            <a:custGeom>
              <a:avLst/>
              <a:gdLst/>
              <a:ahLst/>
              <a:cxnLst/>
              <a:rect l="l" t="t" r="r" b="b"/>
              <a:pathLst>
                <a:path w="287" h="416" extrusionOk="0">
                  <a:moveTo>
                    <a:pt x="57" y="0"/>
                  </a:moveTo>
                  <a:cubicBezTo>
                    <a:pt x="25" y="0"/>
                    <a:pt x="0" y="25"/>
                    <a:pt x="7" y="82"/>
                  </a:cubicBezTo>
                  <a:cubicBezTo>
                    <a:pt x="45" y="171"/>
                    <a:pt x="96" y="273"/>
                    <a:pt x="160" y="362"/>
                  </a:cubicBezTo>
                  <a:cubicBezTo>
                    <a:pt x="171" y="384"/>
                    <a:pt x="191" y="415"/>
                    <a:pt x="213" y="415"/>
                  </a:cubicBezTo>
                  <a:cubicBezTo>
                    <a:pt x="216" y="415"/>
                    <a:pt x="220" y="414"/>
                    <a:pt x="223" y="412"/>
                  </a:cubicBezTo>
                  <a:cubicBezTo>
                    <a:pt x="261" y="412"/>
                    <a:pt x="287" y="374"/>
                    <a:pt x="287" y="336"/>
                  </a:cubicBezTo>
                  <a:cubicBezTo>
                    <a:pt x="287" y="285"/>
                    <a:pt x="274" y="222"/>
                    <a:pt x="249" y="184"/>
                  </a:cubicBezTo>
                  <a:cubicBezTo>
                    <a:pt x="211" y="133"/>
                    <a:pt x="172" y="82"/>
                    <a:pt x="134" y="44"/>
                  </a:cubicBezTo>
                  <a:cubicBezTo>
                    <a:pt x="112" y="16"/>
                    <a:pt x="82" y="0"/>
                    <a:pt x="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5" name="Google Shape;28885;p82"/>
            <p:cNvSpPr/>
            <p:nvPr/>
          </p:nvSpPr>
          <p:spPr>
            <a:xfrm>
              <a:off x="7062457" y="4288421"/>
              <a:ext cx="27399" cy="13815"/>
            </a:xfrm>
            <a:custGeom>
              <a:avLst/>
              <a:gdLst/>
              <a:ahLst/>
              <a:cxnLst/>
              <a:rect l="l" t="t" r="r" b="b"/>
              <a:pathLst>
                <a:path w="357" h="180" extrusionOk="0">
                  <a:moveTo>
                    <a:pt x="280" y="0"/>
                  </a:moveTo>
                  <a:cubicBezTo>
                    <a:pt x="217" y="0"/>
                    <a:pt x="1" y="0"/>
                    <a:pt x="39" y="115"/>
                  </a:cubicBezTo>
                  <a:cubicBezTo>
                    <a:pt x="57" y="163"/>
                    <a:pt x="104" y="180"/>
                    <a:pt x="154" y="180"/>
                  </a:cubicBezTo>
                  <a:cubicBezTo>
                    <a:pt x="209" y="180"/>
                    <a:pt x="267" y="160"/>
                    <a:pt x="293" y="140"/>
                  </a:cubicBezTo>
                  <a:cubicBezTo>
                    <a:pt x="319" y="127"/>
                    <a:pt x="344" y="102"/>
                    <a:pt x="344" y="89"/>
                  </a:cubicBezTo>
                  <a:cubicBezTo>
                    <a:pt x="357" y="64"/>
                    <a:pt x="357" y="26"/>
                    <a:pt x="331" y="13"/>
                  </a:cubicBezTo>
                  <a:cubicBezTo>
                    <a:pt x="319" y="0"/>
                    <a:pt x="293"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6" name="Google Shape;28886;p82"/>
            <p:cNvSpPr/>
            <p:nvPr/>
          </p:nvSpPr>
          <p:spPr>
            <a:xfrm>
              <a:off x="7083946" y="4269849"/>
              <a:ext cx="26401" cy="14045"/>
            </a:xfrm>
            <a:custGeom>
              <a:avLst/>
              <a:gdLst/>
              <a:ahLst/>
              <a:cxnLst/>
              <a:rect l="l" t="t" r="r" b="b"/>
              <a:pathLst>
                <a:path w="344" h="183" extrusionOk="0">
                  <a:moveTo>
                    <a:pt x="216" y="1"/>
                  </a:moveTo>
                  <a:cubicBezTo>
                    <a:pt x="153" y="1"/>
                    <a:pt x="102" y="14"/>
                    <a:pt x="51" y="39"/>
                  </a:cubicBezTo>
                  <a:cubicBezTo>
                    <a:pt x="26" y="52"/>
                    <a:pt x="0" y="90"/>
                    <a:pt x="0" y="115"/>
                  </a:cubicBezTo>
                  <a:cubicBezTo>
                    <a:pt x="0" y="167"/>
                    <a:pt x="42" y="182"/>
                    <a:pt x="93" y="182"/>
                  </a:cubicBezTo>
                  <a:cubicBezTo>
                    <a:pt x="154" y="182"/>
                    <a:pt x="227" y="160"/>
                    <a:pt x="255" y="153"/>
                  </a:cubicBezTo>
                  <a:cubicBezTo>
                    <a:pt x="293" y="141"/>
                    <a:pt x="318" y="128"/>
                    <a:pt x="331" y="102"/>
                  </a:cubicBezTo>
                  <a:cubicBezTo>
                    <a:pt x="344" y="77"/>
                    <a:pt x="331" y="39"/>
                    <a:pt x="305" y="26"/>
                  </a:cubicBezTo>
                  <a:cubicBezTo>
                    <a:pt x="267" y="14"/>
                    <a:pt x="242" y="1"/>
                    <a:pt x="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7" name="Google Shape;28887;p82"/>
            <p:cNvSpPr/>
            <p:nvPr/>
          </p:nvSpPr>
          <p:spPr>
            <a:xfrm>
              <a:off x="7196070" y="4258184"/>
              <a:ext cx="12740" cy="22257"/>
            </a:xfrm>
            <a:custGeom>
              <a:avLst/>
              <a:gdLst/>
              <a:ahLst/>
              <a:cxnLst/>
              <a:rect l="l" t="t" r="r" b="b"/>
              <a:pathLst>
                <a:path w="166" h="290" extrusionOk="0">
                  <a:moveTo>
                    <a:pt x="83" y="0"/>
                  </a:moveTo>
                  <a:cubicBezTo>
                    <a:pt x="58" y="0"/>
                    <a:pt x="33" y="13"/>
                    <a:pt x="13" y="38"/>
                  </a:cubicBezTo>
                  <a:cubicBezTo>
                    <a:pt x="1" y="89"/>
                    <a:pt x="1" y="153"/>
                    <a:pt x="26" y="204"/>
                  </a:cubicBezTo>
                  <a:cubicBezTo>
                    <a:pt x="26" y="229"/>
                    <a:pt x="39" y="254"/>
                    <a:pt x="64" y="280"/>
                  </a:cubicBezTo>
                  <a:cubicBezTo>
                    <a:pt x="77" y="286"/>
                    <a:pt x="90" y="289"/>
                    <a:pt x="102" y="289"/>
                  </a:cubicBezTo>
                  <a:cubicBezTo>
                    <a:pt x="115" y="289"/>
                    <a:pt x="128" y="286"/>
                    <a:pt x="141" y="280"/>
                  </a:cubicBezTo>
                  <a:cubicBezTo>
                    <a:pt x="153" y="254"/>
                    <a:pt x="153" y="242"/>
                    <a:pt x="166" y="229"/>
                  </a:cubicBezTo>
                  <a:cubicBezTo>
                    <a:pt x="166" y="191"/>
                    <a:pt x="166" y="153"/>
                    <a:pt x="166" y="115"/>
                  </a:cubicBezTo>
                  <a:cubicBezTo>
                    <a:pt x="166" y="89"/>
                    <a:pt x="153" y="64"/>
                    <a:pt x="153" y="38"/>
                  </a:cubicBezTo>
                  <a:cubicBezTo>
                    <a:pt x="134" y="13"/>
                    <a:pt x="109" y="0"/>
                    <a:pt x="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8" name="Google Shape;28888;p82"/>
            <p:cNvSpPr/>
            <p:nvPr/>
          </p:nvSpPr>
          <p:spPr>
            <a:xfrm>
              <a:off x="7088013" y="4309449"/>
              <a:ext cx="18419" cy="12356"/>
            </a:xfrm>
            <a:custGeom>
              <a:avLst/>
              <a:gdLst/>
              <a:ahLst/>
              <a:cxnLst/>
              <a:rect l="l" t="t" r="r" b="b"/>
              <a:pathLst>
                <a:path w="240" h="161" extrusionOk="0">
                  <a:moveTo>
                    <a:pt x="91" y="1"/>
                  </a:moveTo>
                  <a:cubicBezTo>
                    <a:pt x="57" y="1"/>
                    <a:pt x="29" y="13"/>
                    <a:pt x="24" y="44"/>
                  </a:cubicBezTo>
                  <a:cubicBezTo>
                    <a:pt x="1" y="112"/>
                    <a:pt x="111" y="160"/>
                    <a:pt x="180" y="160"/>
                  </a:cubicBezTo>
                  <a:cubicBezTo>
                    <a:pt x="188" y="160"/>
                    <a:pt x="195" y="160"/>
                    <a:pt x="202" y="158"/>
                  </a:cubicBezTo>
                  <a:cubicBezTo>
                    <a:pt x="227" y="133"/>
                    <a:pt x="240" y="95"/>
                    <a:pt x="214" y="57"/>
                  </a:cubicBezTo>
                  <a:cubicBezTo>
                    <a:pt x="199" y="26"/>
                    <a:pt x="139" y="1"/>
                    <a:pt x="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9" name="Google Shape;28889;p82"/>
            <p:cNvSpPr/>
            <p:nvPr/>
          </p:nvSpPr>
          <p:spPr>
            <a:xfrm>
              <a:off x="7056855" y="4346517"/>
              <a:ext cx="27169" cy="12433"/>
            </a:xfrm>
            <a:custGeom>
              <a:avLst/>
              <a:gdLst/>
              <a:ahLst/>
              <a:cxnLst/>
              <a:rect l="l" t="t" r="r" b="b"/>
              <a:pathLst>
                <a:path w="354" h="162" extrusionOk="0">
                  <a:moveTo>
                    <a:pt x="201" y="0"/>
                  </a:moveTo>
                  <a:cubicBezTo>
                    <a:pt x="188" y="0"/>
                    <a:pt x="176" y="1"/>
                    <a:pt x="163" y="6"/>
                  </a:cubicBezTo>
                  <a:cubicBezTo>
                    <a:pt x="125" y="6"/>
                    <a:pt x="99" y="18"/>
                    <a:pt x="74" y="31"/>
                  </a:cubicBezTo>
                  <a:cubicBezTo>
                    <a:pt x="0" y="123"/>
                    <a:pt x="120" y="162"/>
                    <a:pt x="215" y="162"/>
                  </a:cubicBezTo>
                  <a:cubicBezTo>
                    <a:pt x="252" y="162"/>
                    <a:pt x="285" y="156"/>
                    <a:pt x="303" y="145"/>
                  </a:cubicBezTo>
                  <a:cubicBezTo>
                    <a:pt x="315" y="133"/>
                    <a:pt x="328" y="120"/>
                    <a:pt x="341" y="95"/>
                  </a:cubicBezTo>
                  <a:cubicBezTo>
                    <a:pt x="353" y="82"/>
                    <a:pt x="353" y="56"/>
                    <a:pt x="341" y="44"/>
                  </a:cubicBezTo>
                  <a:cubicBezTo>
                    <a:pt x="328" y="18"/>
                    <a:pt x="303" y="18"/>
                    <a:pt x="277" y="6"/>
                  </a:cubicBezTo>
                  <a:cubicBezTo>
                    <a:pt x="252" y="6"/>
                    <a:pt x="226" y="0"/>
                    <a:pt x="2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0" name="Google Shape;28890;p82"/>
            <p:cNvSpPr/>
            <p:nvPr/>
          </p:nvSpPr>
          <p:spPr>
            <a:xfrm>
              <a:off x="7095611" y="4360178"/>
              <a:ext cx="21566" cy="11589"/>
            </a:xfrm>
            <a:custGeom>
              <a:avLst/>
              <a:gdLst/>
              <a:ahLst/>
              <a:cxnLst/>
              <a:rect l="l" t="t" r="r" b="b"/>
              <a:pathLst>
                <a:path w="281" h="151" extrusionOk="0">
                  <a:moveTo>
                    <a:pt x="146" y="0"/>
                  </a:moveTo>
                  <a:cubicBezTo>
                    <a:pt x="119" y="0"/>
                    <a:pt x="95" y="9"/>
                    <a:pt x="77" y="18"/>
                  </a:cubicBezTo>
                  <a:cubicBezTo>
                    <a:pt x="26" y="44"/>
                    <a:pt x="1" y="82"/>
                    <a:pt x="39" y="133"/>
                  </a:cubicBezTo>
                  <a:cubicBezTo>
                    <a:pt x="75" y="142"/>
                    <a:pt x="111" y="151"/>
                    <a:pt x="151" y="151"/>
                  </a:cubicBezTo>
                  <a:cubicBezTo>
                    <a:pt x="168" y="151"/>
                    <a:pt x="186" y="149"/>
                    <a:pt x="204" y="145"/>
                  </a:cubicBezTo>
                  <a:cubicBezTo>
                    <a:pt x="217" y="133"/>
                    <a:pt x="242" y="120"/>
                    <a:pt x="255" y="107"/>
                  </a:cubicBezTo>
                  <a:cubicBezTo>
                    <a:pt x="268" y="94"/>
                    <a:pt x="280" y="69"/>
                    <a:pt x="268" y="56"/>
                  </a:cubicBezTo>
                  <a:cubicBezTo>
                    <a:pt x="268" y="18"/>
                    <a:pt x="217" y="6"/>
                    <a:pt x="179" y="6"/>
                  </a:cubicBezTo>
                  <a:cubicBezTo>
                    <a:pt x="168" y="2"/>
                    <a:pt x="157" y="0"/>
                    <a:pt x="1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1" name="Google Shape;28891;p82"/>
            <p:cNvSpPr/>
            <p:nvPr/>
          </p:nvSpPr>
          <p:spPr>
            <a:xfrm>
              <a:off x="7098604" y="4377445"/>
              <a:ext cx="25403" cy="25096"/>
            </a:xfrm>
            <a:custGeom>
              <a:avLst/>
              <a:gdLst/>
              <a:ahLst/>
              <a:cxnLst/>
              <a:rect l="l" t="t" r="r" b="b"/>
              <a:pathLst>
                <a:path w="331" h="327" extrusionOk="0">
                  <a:moveTo>
                    <a:pt x="260" y="1"/>
                  </a:moveTo>
                  <a:cubicBezTo>
                    <a:pt x="250" y="1"/>
                    <a:pt x="239" y="4"/>
                    <a:pt x="229" y="9"/>
                  </a:cubicBezTo>
                  <a:cubicBezTo>
                    <a:pt x="178" y="35"/>
                    <a:pt x="127" y="98"/>
                    <a:pt x="76" y="136"/>
                  </a:cubicBezTo>
                  <a:cubicBezTo>
                    <a:pt x="38" y="162"/>
                    <a:pt x="13" y="187"/>
                    <a:pt x="0" y="238"/>
                  </a:cubicBezTo>
                  <a:cubicBezTo>
                    <a:pt x="0" y="289"/>
                    <a:pt x="51" y="327"/>
                    <a:pt x="102" y="327"/>
                  </a:cubicBezTo>
                  <a:cubicBezTo>
                    <a:pt x="114" y="314"/>
                    <a:pt x="140" y="302"/>
                    <a:pt x="165" y="289"/>
                  </a:cubicBezTo>
                  <a:cubicBezTo>
                    <a:pt x="229" y="251"/>
                    <a:pt x="292" y="174"/>
                    <a:pt x="318" y="98"/>
                  </a:cubicBezTo>
                  <a:cubicBezTo>
                    <a:pt x="330" y="73"/>
                    <a:pt x="318" y="35"/>
                    <a:pt x="305" y="22"/>
                  </a:cubicBezTo>
                  <a:cubicBezTo>
                    <a:pt x="290" y="7"/>
                    <a:pt x="275" y="1"/>
                    <a:pt x="2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2" name="Google Shape;28892;p82"/>
            <p:cNvSpPr/>
            <p:nvPr/>
          </p:nvSpPr>
          <p:spPr>
            <a:xfrm>
              <a:off x="7154168" y="4366547"/>
              <a:ext cx="15656" cy="26708"/>
            </a:xfrm>
            <a:custGeom>
              <a:avLst/>
              <a:gdLst/>
              <a:ahLst/>
              <a:cxnLst/>
              <a:rect l="l" t="t" r="r" b="b"/>
              <a:pathLst>
                <a:path w="204" h="348" extrusionOk="0">
                  <a:moveTo>
                    <a:pt x="144" y="1"/>
                  </a:moveTo>
                  <a:cubicBezTo>
                    <a:pt x="103" y="1"/>
                    <a:pt x="44" y="123"/>
                    <a:pt x="26" y="151"/>
                  </a:cubicBezTo>
                  <a:cubicBezTo>
                    <a:pt x="0" y="202"/>
                    <a:pt x="0" y="266"/>
                    <a:pt x="26" y="316"/>
                  </a:cubicBezTo>
                  <a:cubicBezTo>
                    <a:pt x="26" y="316"/>
                    <a:pt x="26" y="329"/>
                    <a:pt x="38" y="342"/>
                  </a:cubicBezTo>
                  <a:cubicBezTo>
                    <a:pt x="46" y="346"/>
                    <a:pt x="53" y="347"/>
                    <a:pt x="60" y="347"/>
                  </a:cubicBezTo>
                  <a:cubicBezTo>
                    <a:pt x="78" y="347"/>
                    <a:pt x="93" y="338"/>
                    <a:pt x="102" y="329"/>
                  </a:cubicBezTo>
                  <a:cubicBezTo>
                    <a:pt x="178" y="253"/>
                    <a:pt x="204" y="151"/>
                    <a:pt x="178" y="62"/>
                  </a:cubicBezTo>
                  <a:cubicBezTo>
                    <a:pt x="171" y="18"/>
                    <a:pt x="159" y="1"/>
                    <a:pt x="1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3" name="Google Shape;28893;p82"/>
            <p:cNvSpPr/>
            <p:nvPr/>
          </p:nvSpPr>
          <p:spPr>
            <a:xfrm>
              <a:off x="7184405" y="4335236"/>
              <a:ext cx="28320" cy="24406"/>
            </a:xfrm>
            <a:custGeom>
              <a:avLst/>
              <a:gdLst/>
              <a:ahLst/>
              <a:cxnLst/>
              <a:rect l="l" t="t" r="r" b="b"/>
              <a:pathLst>
                <a:path w="369" h="318" extrusionOk="0">
                  <a:moveTo>
                    <a:pt x="153" y="0"/>
                  </a:moveTo>
                  <a:cubicBezTo>
                    <a:pt x="0" y="0"/>
                    <a:pt x="229" y="267"/>
                    <a:pt x="280" y="305"/>
                  </a:cubicBezTo>
                  <a:cubicBezTo>
                    <a:pt x="293" y="318"/>
                    <a:pt x="318" y="318"/>
                    <a:pt x="343" y="318"/>
                  </a:cubicBezTo>
                  <a:cubicBezTo>
                    <a:pt x="369" y="305"/>
                    <a:pt x="369" y="254"/>
                    <a:pt x="356" y="229"/>
                  </a:cubicBezTo>
                  <a:cubicBezTo>
                    <a:pt x="343" y="140"/>
                    <a:pt x="293" y="76"/>
                    <a:pt x="229" y="26"/>
                  </a:cubicBezTo>
                  <a:cubicBezTo>
                    <a:pt x="204" y="13"/>
                    <a:pt x="178" y="0"/>
                    <a:pt x="1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4" name="Google Shape;28894;p82"/>
            <p:cNvSpPr/>
            <p:nvPr/>
          </p:nvSpPr>
          <p:spPr>
            <a:xfrm>
              <a:off x="6553407" y="3210085"/>
              <a:ext cx="109365" cy="133464"/>
            </a:xfrm>
            <a:custGeom>
              <a:avLst/>
              <a:gdLst/>
              <a:ahLst/>
              <a:cxnLst/>
              <a:rect l="l" t="t" r="r" b="b"/>
              <a:pathLst>
                <a:path w="1425" h="1739" extrusionOk="0">
                  <a:moveTo>
                    <a:pt x="352" y="1"/>
                  </a:moveTo>
                  <a:cubicBezTo>
                    <a:pt x="331" y="1"/>
                    <a:pt x="312" y="4"/>
                    <a:pt x="293" y="10"/>
                  </a:cubicBezTo>
                  <a:cubicBezTo>
                    <a:pt x="166" y="36"/>
                    <a:pt x="115" y="163"/>
                    <a:pt x="77" y="290"/>
                  </a:cubicBezTo>
                  <a:cubicBezTo>
                    <a:pt x="1" y="620"/>
                    <a:pt x="52" y="963"/>
                    <a:pt x="217" y="1256"/>
                  </a:cubicBezTo>
                  <a:cubicBezTo>
                    <a:pt x="598" y="1408"/>
                    <a:pt x="992" y="1586"/>
                    <a:pt x="1373" y="1738"/>
                  </a:cubicBezTo>
                  <a:cubicBezTo>
                    <a:pt x="1411" y="1637"/>
                    <a:pt x="1424" y="1535"/>
                    <a:pt x="1399" y="1433"/>
                  </a:cubicBezTo>
                  <a:cubicBezTo>
                    <a:pt x="1348" y="1027"/>
                    <a:pt x="1348" y="608"/>
                    <a:pt x="1399" y="201"/>
                  </a:cubicBezTo>
                  <a:cubicBezTo>
                    <a:pt x="1094" y="87"/>
                    <a:pt x="751" y="23"/>
                    <a:pt x="420" y="10"/>
                  </a:cubicBezTo>
                  <a:cubicBezTo>
                    <a:pt x="395" y="4"/>
                    <a:pt x="373"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5" name="Google Shape;28895;p82"/>
            <p:cNvSpPr/>
            <p:nvPr/>
          </p:nvSpPr>
          <p:spPr>
            <a:xfrm>
              <a:off x="6771900" y="3558965"/>
              <a:ext cx="151193" cy="135383"/>
            </a:xfrm>
            <a:custGeom>
              <a:avLst/>
              <a:gdLst/>
              <a:ahLst/>
              <a:cxnLst/>
              <a:rect l="l" t="t" r="r" b="b"/>
              <a:pathLst>
                <a:path w="1970" h="1764" extrusionOk="0">
                  <a:moveTo>
                    <a:pt x="737" y="1"/>
                  </a:moveTo>
                  <a:cubicBezTo>
                    <a:pt x="648" y="26"/>
                    <a:pt x="610" y="140"/>
                    <a:pt x="598" y="229"/>
                  </a:cubicBezTo>
                  <a:cubicBezTo>
                    <a:pt x="521" y="674"/>
                    <a:pt x="318" y="1068"/>
                    <a:pt x="0" y="1398"/>
                  </a:cubicBezTo>
                  <a:cubicBezTo>
                    <a:pt x="127" y="1513"/>
                    <a:pt x="267" y="1589"/>
                    <a:pt x="420" y="1640"/>
                  </a:cubicBezTo>
                  <a:cubicBezTo>
                    <a:pt x="547" y="1678"/>
                    <a:pt x="686" y="1691"/>
                    <a:pt x="826" y="1703"/>
                  </a:cubicBezTo>
                  <a:lnTo>
                    <a:pt x="1271" y="1754"/>
                  </a:lnTo>
                  <a:cubicBezTo>
                    <a:pt x="1303" y="1760"/>
                    <a:pt x="1338" y="1764"/>
                    <a:pt x="1373" y="1764"/>
                  </a:cubicBezTo>
                  <a:cubicBezTo>
                    <a:pt x="1408" y="1764"/>
                    <a:pt x="1443" y="1760"/>
                    <a:pt x="1474" y="1754"/>
                  </a:cubicBezTo>
                  <a:cubicBezTo>
                    <a:pt x="1678" y="1703"/>
                    <a:pt x="1779" y="1487"/>
                    <a:pt x="1843" y="1284"/>
                  </a:cubicBezTo>
                  <a:cubicBezTo>
                    <a:pt x="1932" y="1043"/>
                    <a:pt x="1970" y="776"/>
                    <a:pt x="1944" y="509"/>
                  </a:cubicBezTo>
                  <a:cubicBezTo>
                    <a:pt x="1601" y="293"/>
                    <a:pt x="1246" y="140"/>
                    <a:pt x="864" y="13"/>
                  </a:cubicBezTo>
                  <a:cubicBezTo>
                    <a:pt x="826" y="1"/>
                    <a:pt x="775" y="1"/>
                    <a:pt x="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6" name="Google Shape;28896;p82"/>
            <p:cNvSpPr/>
            <p:nvPr/>
          </p:nvSpPr>
          <p:spPr>
            <a:xfrm>
              <a:off x="6837210" y="3215917"/>
              <a:ext cx="91790" cy="70838"/>
            </a:xfrm>
            <a:custGeom>
              <a:avLst/>
              <a:gdLst/>
              <a:ahLst/>
              <a:cxnLst/>
              <a:rect l="l" t="t" r="r" b="b"/>
              <a:pathLst>
                <a:path w="1196" h="923" extrusionOk="0">
                  <a:moveTo>
                    <a:pt x="740" y="1"/>
                  </a:moveTo>
                  <a:cubicBezTo>
                    <a:pt x="524" y="1"/>
                    <a:pt x="310" y="27"/>
                    <a:pt x="102" y="74"/>
                  </a:cubicBezTo>
                  <a:cubicBezTo>
                    <a:pt x="51" y="303"/>
                    <a:pt x="13" y="519"/>
                    <a:pt x="1" y="748"/>
                  </a:cubicBezTo>
                  <a:cubicBezTo>
                    <a:pt x="1" y="811"/>
                    <a:pt x="1" y="875"/>
                    <a:pt x="51" y="913"/>
                  </a:cubicBezTo>
                  <a:cubicBezTo>
                    <a:pt x="66" y="920"/>
                    <a:pt x="82" y="923"/>
                    <a:pt x="99" y="923"/>
                  </a:cubicBezTo>
                  <a:cubicBezTo>
                    <a:pt x="144" y="923"/>
                    <a:pt x="196" y="902"/>
                    <a:pt x="242" y="875"/>
                  </a:cubicBezTo>
                  <a:cubicBezTo>
                    <a:pt x="509" y="709"/>
                    <a:pt x="801" y="620"/>
                    <a:pt x="1119" y="608"/>
                  </a:cubicBezTo>
                  <a:cubicBezTo>
                    <a:pt x="1170" y="493"/>
                    <a:pt x="1195" y="354"/>
                    <a:pt x="1182" y="227"/>
                  </a:cubicBezTo>
                  <a:cubicBezTo>
                    <a:pt x="1182" y="163"/>
                    <a:pt x="1157" y="99"/>
                    <a:pt x="1106" y="49"/>
                  </a:cubicBezTo>
                  <a:cubicBezTo>
                    <a:pt x="1055" y="23"/>
                    <a:pt x="1017" y="11"/>
                    <a:pt x="966" y="11"/>
                  </a:cubicBezTo>
                  <a:cubicBezTo>
                    <a:pt x="891" y="4"/>
                    <a:pt x="81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7" name="Google Shape;28897;p82"/>
            <p:cNvSpPr/>
            <p:nvPr/>
          </p:nvSpPr>
          <p:spPr>
            <a:xfrm>
              <a:off x="6433531" y="3134798"/>
              <a:ext cx="584202" cy="558875"/>
            </a:xfrm>
            <a:custGeom>
              <a:avLst/>
              <a:gdLst/>
              <a:ahLst/>
              <a:cxnLst/>
              <a:rect l="l" t="t" r="r" b="b"/>
              <a:pathLst>
                <a:path w="7612" h="7282" extrusionOk="0">
                  <a:moveTo>
                    <a:pt x="4346" y="0"/>
                  </a:moveTo>
                  <a:cubicBezTo>
                    <a:pt x="4257" y="13"/>
                    <a:pt x="4181" y="51"/>
                    <a:pt x="4117" y="102"/>
                  </a:cubicBezTo>
                  <a:cubicBezTo>
                    <a:pt x="3863" y="280"/>
                    <a:pt x="3609" y="470"/>
                    <a:pt x="3367" y="674"/>
                  </a:cubicBezTo>
                  <a:cubicBezTo>
                    <a:pt x="3189" y="801"/>
                    <a:pt x="3037" y="966"/>
                    <a:pt x="2923" y="1156"/>
                  </a:cubicBezTo>
                  <a:cubicBezTo>
                    <a:pt x="2668" y="1589"/>
                    <a:pt x="2770" y="2135"/>
                    <a:pt x="2948" y="2592"/>
                  </a:cubicBezTo>
                  <a:cubicBezTo>
                    <a:pt x="2681" y="2516"/>
                    <a:pt x="2427" y="2389"/>
                    <a:pt x="2224" y="2198"/>
                  </a:cubicBezTo>
                  <a:cubicBezTo>
                    <a:pt x="2046" y="2033"/>
                    <a:pt x="1817" y="1944"/>
                    <a:pt x="1576" y="1944"/>
                  </a:cubicBezTo>
                  <a:cubicBezTo>
                    <a:pt x="1474" y="1957"/>
                    <a:pt x="1372" y="1982"/>
                    <a:pt x="1283" y="2033"/>
                  </a:cubicBezTo>
                  <a:cubicBezTo>
                    <a:pt x="1004" y="2148"/>
                    <a:pt x="724" y="2275"/>
                    <a:pt x="445" y="2402"/>
                  </a:cubicBezTo>
                  <a:cubicBezTo>
                    <a:pt x="343" y="2440"/>
                    <a:pt x="254" y="2491"/>
                    <a:pt x="178" y="2567"/>
                  </a:cubicBezTo>
                  <a:cubicBezTo>
                    <a:pt x="0" y="2758"/>
                    <a:pt x="51" y="3075"/>
                    <a:pt x="153" y="3329"/>
                  </a:cubicBezTo>
                  <a:cubicBezTo>
                    <a:pt x="407" y="3927"/>
                    <a:pt x="991" y="4359"/>
                    <a:pt x="1601" y="4600"/>
                  </a:cubicBezTo>
                  <a:cubicBezTo>
                    <a:pt x="1347" y="4918"/>
                    <a:pt x="1067" y="5388"/>
                    <a:pt x="1042" y="5794"/>
                  </a:cubicBezTo>
                  <a:cubicBezTo>
                    <a:pt x="1042" y="5820"/>
                    <a:pt x="1042" y="5845"/>
                    <a:pt x="1055" y="5871"/>
                  </a:cubicBezTo>
                  <a:cubicBezTo>
                    <a:pt x="1067" y="5883"/>
                    <a:pt x="1093" y="5909"/>
                    <a:pt x="1106" y="5909"/>
                  </a:cubicBezTo>
                  <a:cubicBezTo>
                    <a:pt x="1369" y="6058"/>
                    <a:pt x="1661" y="6132"/>
                    <a:pt x="1951" y="6132"/>
                  </a:cubicBezTo>
                  <a:cubicBezTo>
                    <a:pt x="2179" y="6132"/>
                    <a:pt x="2406" y="6087"/>
                    <a:pt x="2618" y="5998"/>
                  </a:cubicBezTo>
                  <a:cubicBezTo>
                    <a:pt x="2618" y="6252"/>
                    <a:pt x="2719" y="6506"/>
                    <a:pt x="2897" y="6697"/>
                  </a:cubicBezTo>
                  <a:cubicBezTo>
                    <a:pt x="3100" y="6887"/>
                    <a:pt x="3317" y="7065"/>
                    <a:pt x="3545" y="7205"/>
                  </a:cubicBezTo>
                  <a:cubicBezTo>
                    <a:pt x="3609" y="7243"/>
                    <a:pt x="3672" y="7281"/>
                    <a:pt x="3736" y="7281"/>
                  </a:cubicBezTo>
                  <a:cubicBezTo>
                    <a:pt x="3774" y="7281"/>
                    <a:pt x="3825" y="7281"/>
                    <a:pt x="3863" y="7268"/>
                  </a:cubicBezTo>
                  <a:cubicBezTo>
                    <a:pt x="4219" y="7167"/>
                    <a:pt x="4549" y="6963"/>
                    <a:pt x="4803" y="6684"/>
                  </a:cubicBezTo>
                  <a:cubicBezTo>
                    <a:pt x="5057" y="6404"/>
                    <a:pt x="5184" y="6049"/>
                    <a:pt x="5146" y="5680"/>
                  </a:cubicBezTo>
                  <a:lnTo>
                    <a:pt x="5146" y="5680"/>
                  </a:lnTo>
                  <a:cubicBezTo>
                    <a:pt x="5540" y="5883"/>
                    <a:pt x="5947" y="6074"/>
                    <a:pt x="6392" y="6099"/>
                  </a:cubicBezTo>
                  <a:cubicBezTo>
                    <a:pt x="6429" y="6103"/>
                    <a:pt x="6466" y="6104"/>
                    <a:pt x="6504" y="6104"/>
                  </a:cubicBezTo>
                  <a:cubicBezTo>
                    <a:pt x="6915" y="6104"/>
                    <a:pt x="7335" y="5914"/>
                    <a:pt x="7510" y="5553"/>
                  </a:cubicBezTo>
                  <a:cubicBezTo>
                    <a:pt x="7548" y="5464"/>
                    <a:pt x="7573" y="5388"/>
                    <a:pt x="7573" y="5299"/>
                  </a:cubicBezTo>
                  <a:cubicBezTo>
                    <a:pt x="7548" y="5134"/>
                    <a:pt x="7497" y="4981"/>
                    <a:pt x="7434" y="4841"/>
                  </a:cubicBezTo>
                  <a:cubicBezTo>
                    <a:pt x="7370" y="4625"/>
                    <a:pt x="7383" y="4409"/>
                    <a:pt x="7345" y="4193"/>
                  </a:cubicBezTo>
                  <a:cubicBezTo>
                    <a:pt x="7294" y="3977"/>
                    <a:pt x="7205" y="3736"/>
                    <a:pt x="7001" y="3685"/>
                  </a:cubicBezTo>
                  <a:cubicBezTo>
                    <a:pt x="7395" y="3228"/>
                    <a:pt x="7611" y="2643"/>
                    <a:pt x="7611" y="2046"/>
                  </a:cubicBezTo>
                  <a:cubicBezTo>
                    <a:pt x="7611" y="1855"/>
                    <a:pt x="7561" y="1639"/>
                    <a:pt x="7395" y="1563"/>
                  </a:cubicBezTo>
                  <a:cubicBezTo>
                    <a:pt x="7353" y="1555"/>
                    <a:pt x="7311" y="1550"/>
                    <a:pt x="7268" y="1550"/>
                  </a:cubicBezTo>
                  <a:cubicBezTo>
                    <a:pt x="7184" y="1550"/>
                    <a:pt x="7099" y="1567"/>
                    <a:pt x="7014" y="1601"/>
                  </a:cubicBezTo>
                  <a:cubicBezTo>
                    <a:pt x="6946" y="1614"/>
                    <a:pt x="6876" y="1618"/>
                    <a:pt x="6807" y="1618"/>
                  </a:cubicBezTo>
                  <a:cubicBezTo>
                    <a:pt x="6591" y="1618"/>
                    <a:pt x="6371" y="1573"/>
                    <a:pt x="6150" y="1563"/>
                  </a:cubicBezTo>
                  <a:cubicBezTo>
                    <a:pt x="6130" y="1562"/>
                    <a:pt x="6110" y="1562"/>
                    <a:pt x="6089" y="1562"/>
                  </a:cubicBezTo>
                  <a:cubicBezTo>
                    <a:pt x="5813" y="1562"/>
                    <a:pt x="5517" y="1644"/>
                    <a:pt x="5375" y="1881"/>
                  </a:cubicBezTo>
                  <a:cubicBezTo>
                    <a:pt x="5375" y="1817"/>
                    <a:pt x="5388" y="1741"/>
                    <a:pt x="5400" y="1677"/>
                  </a:cubicBezTo>
                  <a:cubicBezTo>
                    <a:pt x="5439" y="1334"/>
                    <a:pt x="5464" y="953"/>
                    <a:pt x="5286" y="648"/>
                  </a:cubicBezTo>
                  <a:cubicBezTo>
                    <a:pt x="5134" y="381"/>
                    <a:pt x="4841" y="216"/>
                    <a:pt x="4562" y="76"/>
                  </a:cubicBezTo>
                  <a:cubicBezTo>
                    <a:pt x="4498" y="26"/>
                    <a:pt x="4422" y="13"/>
                    <a:pt x="4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8" name="Google Shape;28898;p82"/>
            <p:cNvSpPr/>
            <p:nvPr/>
          </p:nvSpPr>
          <p:spPr>
            <a:xfrm>
              <a:off x="6794310" y="3388746"/>
              <a:ext cx="175598" cy="31850"/>
            </a:xfrm>
            <a:custGeom>
              <a:avLst/>
              <a:gdLst/>
              <a:ahLst/>
              <a:cxnLst/>
              <a:rect l="l" t="t" r="r" b="b"/>
              <a:pathLst>
                <a:path w="2288" h="415" extrusionOk="0">
                  <a:moveTo>
                    <a:pt x="991" y="0"/>
                  </a:moveTo>
                  <a:cubicBezTo>
                    <a:pt x="634" y="0"/>
                    <a:pt x="279" y="117"/>
                    <a:pt x="1" y="351"/>
                  </a:cubicBezTo>
                  <a:cubicBezTo>
                    <a:pt x="296" y="214"/>
                    <a:pt x="618" y="138"/>
                    <a:pt x="944" y="138"/>
                  </a:cubicBezTo>
                  <a:cubicBezTo>
                    <a:pt x="1010" y="138"/>
                    <a:pt x="1077" y="141"/>
                    <a:pt x="1144" y="147"/>
                  </a:cubicBezTo>
                  <a:cubicBezTo>
                    <a:pt x="1525" y="198"/>
                    <a:pt x="1919" y="287"/>
                    <a:pt x="2288" y="414"/>
                  </a:cubicBezTo>
                  <a:cubicBezTo>
                    <a:pt x="1945" y="186"/>
                    <a:pt x="1551" y="46"/>
                    <a:pt x="1144" y="8"/>
                  </a:cubicBezTo>
                  <a:cubicBezTo>
                    <a:pt x="1093" y="3"/>
                    <a:pt x="1042" y="0"/>
                    <a:pt x="9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9" name="Google Shape;28899;p82"/>
            <p:cNvSpPr/>
            <p:nvPr/>
          </p:nvSpPr>
          <p:spPr>
            <a:xfrm>
              <a:off x="6658778" y="3330804"/>
              <a:ext cx="45895" cy="56640"/>
            </a:xfrm>
            <a:custGeom>
              <a:avLst/>
              <a:gdLst/>
              <a:ahLst/>
              <a:cxnLst/>
              <a:rect l="l" t="t" r="r" b="b"/>
              <a:pathLst>
                <a:path w="598" h="738" extrusionOk="0">
                  <a:moveTo>
                    <a:pt x="0" y="0"/>
                  </a:moveTo>
                  <a:lnTo>
                    <a:pt x="0" y="0"/>
                  </a:lnTo>
                  <a:cubicBezTo>
                    <a:pt x="51" y="343"/>
                    <a:pt x="280" y="623"/>
                    <a:pt x="598" y="737"/>
                  </a:cubicBezTo>
                  <a:cubicBezTo>
                    <a:pt x="496" y="610"/>
                    <a:pt x="394" y="483"/>
                    <a:pt x="305" y="369"/>
                  </a:cubicBezTo>
                  <a:cubicBezTo>
                    <a:pt x="204" y="254"/>
                    <a:pt x="115" y="127"/>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0" name="Google Shape;28900;p82"/>
            <p:cNvSpPr/>
            <p:nvPr/>
          </p:nvSpPr>
          <p:spPr>
            <a:xfrm>
              <a:off x="6548572" y="3416604"/>
              <a:ext cx="155107" cy="76210"/>
            </a:xfrm>
            <a:custGeom>
              <a:avLst/>
              <a:gdLst/>
              <a:ahLst/>
              <a:cxnLst/>
              <a:rect l="l" t="t" r="r" b="b"/>
              <a:pathLst>
                <a:path w="2021" h="993" extrusionOk="0">
                  <a:moveTo>
                    <a:pt x="2021" y="0"/>
                  </a:moveTo>
                  <a:lnTo>
                    <a:pt x="2021" y="0"/>
                  </a:lnTo>
                  <a:cubicBezTo>
                    <a:pt x="1652" y="127"/>
                    <a:pt x="1373" y="407"/>
                    <a:pt x="1055" y="610"/>
                  </a:cubicBezTo>
                  <a:cubicBezTo>
                    <a:pt x="903" y="712"/>
                    <a:pt x="737" y="801"/>
                    <a:pt x="560" y="864"/>
                  </a:cubicBezTo>
                  <a:cubicBezTo>
                    <a:pt x="438" y="908"/>
                    <a:pt x="310" y="928"/>
                    <a:pt x="181" y="928"/>
                  </a:cubicBezTo>
                  <a:cubicBezTo>
                    <a:pt x="121" y="928"/>
                    <a:pt x="61" y="923"/>
                    <a:pt x="0" y="915"/>
                  </a:cubicBezTo>
                  <a:lnTo>
                    <a:pt x="0" y="915"/>
                  </a:lnTo>
                  <a:cubicBezTo>
                    <a:pt x="124" y="965"/>
                    <a:pt x="252" y="993"/>
                    <a:pt x="379" y="993"/>
                  </a:cubicBezTo>
                  <a:cubicBezTo>
                    <a:pt x="448" y="993"/>
                    <a:pt x="517" y="984"/>
                    <a:pt x="585" y="966"/>
                  </a:cubicBezTo>
                  <a:cubicBezTo>
                    <a:pt x="776" y="915"/>
                    <a:pt x="966" y="839"/>
                    <a:pt x="1131" y="725"/>
                  </a:cubicBezTo>
                  <a:cubicBezTo>
                    <a:pt x="1449" y="496"/>
                    <a:pt x="1703" y="229"/>
                    <a:pt x="20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1" name="Google Shape;28901;p82"/>
            <p:cNvSpPr/>
            <p:nvPr/>
          </p:nvSpPr>
          <p:spPr>
            <a:xfrm>
              <a:off x="6624626" y="3426351"/>
              <a:ext cx="78129" cy="170763"/>
            </a:xfrm>
            <a:custGeom>
              <a:avLst/>
              <a:gdLst/>
              <a:ahLst/>
              <a:cxnLst/>
              <a:rect l="l" t="t" r="r" b="b"/>
              <a:pathLst>
                <a:path w="1018" h="2225" extrusionOk="0">
                  <a:moveTo>
                    <a:pt x="1017" y="0"/>
                  </a:moveTo>
                  <a:cubicBezTo>
                    <a:pt x="344" y="534"/>
                    <a:pt x="1" y="1373"/>
                    <a:pt x="115" y="2224"/>
                  </a:cubicBezTo>
                  <a:cubicBezTo>
                    <a:pt x="153" y="1818"/>
                    <a:pt x="242" y="1424"/>
                    <a:pt x="394" y="1042"/>
                  </a:cubicBezTo>
                  <a:cubicBezTo>
                    <a:pt x="547" y="661"/>
                    <a:pt x="763" y="318"/>
                    <a:pt x="1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2" name="Google Shape;28902;p82"/>
            <p:cNvSpPr/>
            <p:nvPr/>
          </p:nvSpPr>
          <p:spPr>
            <a:xfrm>
              <a:off x="6755323" y="3428269"/>
              <a:ext cx="79050" cy="147355"/>
            </a:xfrm>
            <a:custGeom>
              <a:avLst/>
              <a:gdLst/>
              <a:ahLst/>
              <a:cxnLst/>
              <a:rect l="l" t="t" r="r" b="b"/>
              <a:pathLst>
                <a:path w="1030" h="1920" extrusionOk="0">
                  <a:moveTo>
                    <a:pt x="0" y="1"/>
                  </a:moveTo>
                  <a:lnTo>
                    <a:pt x="0" y="1"/>
                  </a:lnTo>
                  <a:cubicBezTo>
                    <a:pt x="26" y="382"/>
                    <a:pt x="115" y="751"/>
                    <a:pt x="267" y="1094"/>
                  </a:cubicBezTo>
                  <a:cubicBezTo>
                    <a:pt x="420" y="1449"/>
                    <a:pt x="699" y="1742"/>
                    <a:pt x="1030" y="1920"/>
                  </a:cubicBezTo>
                  <a:cubicBezTo>
                    <a:pt x="763" y="1665"/>
                    <a:pt x="547" y="1373"/>
                    <a:pt x="394" y="1043"/>
                  </a:cubicBezTo>
                  <a:cubicBezTo>
                    <a:pt x="229" y="712"/>
                    <a:pt x="127" y="35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3" name="Google Shape;28903;p82"/>
            <p:cNvSpPr/>
            <p:nvPr/>
          </p:nvSpPr>
          <p:spPr>
            <a:xfrm>
              <a:off x="6783565" y="3272248"/>
              <a:ext cx="63470" cy="134692"/>
            </a:xfrm>
            <a:custGeom>
              <a:avLst/>
              <a:gdLst/>
              <a:ahLst/>
              <a:cxnLst/>
              <a:rect l="l" t="t" r="r" b="b"/>
              <a:pathLst>
                <a:path w="827" h="1755" extrusionOk="0">
                  <a:moveTo>
                    <a:pt x="814" y="1"/>
                  </a:moveTo>
                  <a:lnTo>
                    <a:pt x="814" y="1"/>
                  </a:lnTo>
                  <a:cubicBezTo>
                    <a:pt x="725" y="318"/>
                    <a:pt x="611" y="623"/>
                    <a:pt x="484" y="916"/>
                  </a:cubicBezTo>
                  <a:cubicBezTo>
                    <a:pt x="344" y="1208"/>
                    <a:pt x="179" y="1488"/>
                    <a:pt x="1" y="1754"/>
                  </a:cubicBezTo>
                  <a:cubicBezTo>
                    <a:pt x="522" y="1322"/>
                    <a:pt x="827" y="674"/>
                    <a:pt x="8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4" name="Google Shape;28904;p82"/>
            <p:cNvSpPr/>
            <p:nvPr/>
          </p:nvSpPr>
          <p:spPr>
            <a:xfrm>
              <a:off x="6744579" y="3381455"/>
              <a:ext cx="52726" cy="39141"/>
            </a:xfrm>
            <a:custGeom>
              <a:avLst/>
              <a:gdLst/>
              <a:ahLst/>
              <a:cxnLst/>
              <a:rect l="l" t="t" r="r" b="b"/>
              <a:pathLst>
                <a:path w="687" h="510" fill="none" extrusionOk="0">
                  <a:moveTo>
                    <a:pt x="1" y="509"/>
                  </a:moveTo>
                  <a:cubicBezTo>
                    <a:pt x="293" y="446"/>
                    <a:pt x="534" y="255"/>
                    <a:pt x="687"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5" name="Google Shape;28905;p82"/>
            <p:cNvSpPr/>
            <p:nvPr/>
          </p:nvSpPr>
          <p:spPr>
            <a:xfrm>
              <a:off x="6753328" y="3339553"/>
              <a:ext cx="17652" cy="78129"/>
            </a:xfrm>
            <a:custGeom>
              <a:avLst/>
              <a:gdLst/>
              <a:ahLst/>
              <a:cxnLst/>
              <a:rect l="l" t="t" r="r" b="b"/>
              <a:pathLst>
                <a:path w="230" h="1018" fill="none" extrusionOk="0">
                  <a:moveTo>
                    <a:pt x="64" y="1"/>
                  </a:moveTo>
                  <a:cubicBezTo>
                    <a:pt x="204" y="229"/>
                    <a:pt x="230" y="509"/>
                    <a:pt x="153" y="763"/>
                  </a:cubicBezTo>
                  <a:cubicBezTo>
                    <a:pt x="128" y="865"/>
                    <a:pt x="77" y="954"/>
                    <a:pt x="1" y="1017"/>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6" name="Google Shape;28906;p82"/>
            <p:cNvSpPr/>
            <p:nvPr/>
          </p:nvSpPr>
          <p:spPr>
            <a:xfrm>
              <a:off x="6659775" y="3420518"/>
              <a:ext cx="84883" cy="21489"/>
            </a:xfrm>
            <a:custGeom>
              <a:avLst/>
              <a:gdLst/>
              <a:ahLst/>
              <a:cxnLst/>
              <a:rect l="l" t="t" r="r" b="b"/>
              <a:pathLst>
                <a:path w="1106" h="280" fill="none" extrusionOk="0">
                  <a:moveTo>
                    <a:pt x="0" y="191"/>
                  </a:moveTo>
                  <a:cubicBezTo>
                    <a:pt x="292" y="280"/>
                    <a:pt x="610" y="267"/>
                    <a:pt x="902" y="140"/>
                  </a:cubicBezTo>
                  <a:cubicBezTo>
                    <a:pt x="978" y="115"/>
                    <a:pt x="1055" y="64"/>
                    <a:pt x="1106"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7" name="Google Shape;28907;p82"/>
            <p:cNvSpPr/>
            <p:nvPr/>
          </p:nvSpPr>
          <p:spPr>
            <a:xfrm>
              <a:off x="6690934" y="3421439"/>
              <a:ext cx="57637" cy="45972"/>
            </a:xfrm>
            <a:custGeom>
              <a:avLst/>
              <a:gdLst/>
              <a:ahLst/>
              <a:cxnLst/>
              <a:rect l="l" t="t" r="r" b="b"/>
              <a:pathLst>
                <a:path w="751" h="599" fill="none" extrusionOk="0">
                  <a:moveTo>
                    <a:pt x="750" y="1"/>
                  </a:moveTo>
                  <a:cubicBezTo>
                    <a:pt x="712" y="166"/>
                    <a:pt x="623" y="319"/>
                    <a:pt x="471" y="408"/>
                  </a:cubicBezTo>
                  <a:cubicBezTo>
                    <a:pt x="318" y="497"/>
                    <a:pt x="166" y="560"/>
                    <a:pt x="1" y="598"/>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8" name="Google Shape;28908;p82"/>
            <p:cNvSpPr/>
            <p:nvPr/>
          </p:nvSpPr>
          <p:spPr>
            <a:xfrm>
              <a:off x="6751409" y="3375623"/>
              <a:ext cx="35150" cy="42979"/>
            </a:xfrm>
            <a:custGeom>
              <a:avLst/>
              <a:gdLst/>
              <a:ahLst/>
              <a:cxnLst/>
              <a:rect l="l" t="t" r="r" b="b"/>
              <a:pathLst>
                <a:path w="458" h="560" fill="none" extrusionOk="0">
                  <a:moveTo>
                    <a:pt x="0" y="560"/>
                  </a:moveTo>
                  <a:cubicBezTo>
                    <a:pt x="242" y="471"/>
                    <a:pt x="420" y="255"/>
                    <a:pt x="458"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9" name="Google Shape;28909;p82"/>
            <p:cNvSpPr/>
            <p:nvPr/>
          </p:nvSpPr>
          <p:spPr>
            <a:xfrm>
              <a:off x="6664610" y="3385369"/>
              <a:ext cx="77131" cy="35227"/>
            </a:xfrm>
            <a:custGeom>
              <a:avLst/>
              <a:gdLst/>
              <a:ahLst/>
              <a:cxnLst/>
              <a:rect l="l" t="t" r="r" b="b"/>
              <a:pathLst>
                <a:path w="1005" h="459" fill="none" extrusionOk="0">
                  <a:moveTo>
                    <a:pt x="1" y="1"/>
                  </a:moveTo>
                  <a:cubicBezTo>
                    <a:pt x="267" y="280"/>
                    <a:pt x="623" y="433"/>
                    <a:pt x="1004" y="458"/>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0" name="Google Shape;28910;p82"/>
            <p:cNvSpPr/>
            <p:nvPr/>
          </p:nvSpPr>
          <p:spPr>
            <a:xfrm>
              <a:off x="6671441" y="3420518"/>
              <a:ext cx="71298" cy="12740"/>
            </a:xfrm>
            <a:custGeom>
              <a:avLst/>
              <a:gdLst/>
              <a:ahLst/>
              <a:cxnLst/>
              <a:rect l="l" t="t" r="r" b="b"/>
              <a:pathLst>
                <a:path w="929" h="166" fill="none" extrusionOk="0">
                  <a:moveTo>
                    <a:pt x="0" y="0"/>
                  </a:moveTo>
                  <a:cubicBezTo>
                    <a:pt x="217" y="165"/>
                    <a:pt x="674" y="153"/>
                    <a:pt x="928" y="38"/>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1" name="Google Shape;28911;p82"/>
            <p:cNvSpPr/>
            <p:nvPr/>
          </p:nvSpPr>
          <p:spPr>
            <a:xfrm>
              <a:off x="6734832" y="3432183"/>
              <a:ext cx="12740" cy="46893"/>
            </a:xfrm>
            <a:custGeom>
              <a:avLst/>
              <a:gdLst/>
              <a:ahLst/>
              <a:cxnLst/>
              <a:rect l="l" t="t" r="r" b="b"/>
              <a:pathLst>
                <a:path w="166" h="611" fill="none" extrusionOk="0">
                  <a:moveTo>
                    <a:pt x="166" y="1"/>
                  </a:moveTo>
                  <a:cubicBezTo>
                    <a:pt x="166" y="217"/>
                    <a:pt x="102" y="420"/>
                    <a:pt x="0" y="61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2" name="Google Shape;28912;p82"/>
            <p:cNvSpPr/>
            <p:nvPr/>
          </p:nvSpPr>
          <p:spPr>
            <a:xfrm>
              <a:off x="6748493" y="3420518"/>
              <a:ext cx="46893" cy="12740"/>
            </a:xfrm>
            <a:custGeom>
              <a:avLst/>
              <a:gdLst/>
              <a:ahLst/>
              <a:cxnLst/>
              <a:rect l="l" t="t" r="r" b="b"/>
              <a:pathLst>
                <a:path w="611" h="166" fill="none" extrusionOk="0">
                  <a:moveTo>
                    <a:pt x="0" y="89"/>
                  </a:moveTo>
                  <a:cubicBezTo>
                    <a:pt x="204" y="165"/>
                    <a:pt x="432" y="140"/>
                    <a:pt x="610"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3" name="Google Shape;28913;p82"/>
            <p:cNvSpPr/>
            <p:nvPr/>
          </p:nvSpPr>
          <p:spPr>
            <a:xfrm>
              <a:off x="6719253" y="3361041"/>
              <a:ext cx="28320" cy="59556"/>
            </a:xfrm>
            <a:custGeom>
              <a:avLst/>
              <a:gdLst/>
              <a:ahLst/>
              <a:cxnLst/>
              <a:rect l="l" t="t" r="r" b="b"/>
              <a:pathLst>
                <a:path w="369" h="776" fill="none" extrusionOk="0">
                  <a:moveTo>
                    <a:pt x="0" y="0"/>
                  </a:moveTo>
                  <a:cubicBezTo>
                    <a:pt x="38" y="26"/>
                    <a:pt x="64" y="51"/>
                    <a:pt x="102" y="76"/>
                  </a:cubicBezTo>
                  <a:cubicBezTo>
                    <a:pt x="203" y="165"/>
                    <a:pt x="280" y="267"/>
                    <a:pt x="331" y="394"/>
                  </a:cubicBezTo>
                  <a:cubicBezTo>
                    <a:pt x="369" y="521"/>
                    <a:pt x="369" y="661"/>
                    <a:pt x="331" y="775"/>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4" name="Google Shape;28914;p82"/>
            <p:cNvSpPr/>
            <p:nvPr/>
          </p:nvSpPr>
          <p:spPr>
            <a:xfrm>
              <a:off x="6743581" y="3369790"/>
              <a:ext cx="11819" cy="50807"/>
            </a:xfrm>
            <a:custGeom>
              <a:avLst/>
              <a:gdLst/>
              <a:ahLst/>
              <a:cxnLst/>
              <a:rect l="l" t="t" r="r" b="b"/>
              <a:pathLst>
                <a:path w="154" h="662" fill="none" extrusionOk="0">
                  <a:moveTo>
                    <a:pt x="1" y="0"/>
                  </a:moveTo>
                  <a:cubicBezTo>
                    <a:pt x="90" y="89"/>
                    <a:pt x="141" y="204"/>
                    <a:pt x="141" y="318"/>
                  </a:cubicBezTo>
                  <a:cubicBezTo>
                    <a:pt x="153" y="433"/>
                    <a:pt x="141" y="560"/>
                    <a:pt x="90" y="66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5" name="Google Shape;28915;p82"/>
            <p:cNvSpPr/>
            <p:nvPr/>
          </p:nvSpPr>
          <p:spPr>
            <a:xfrm>
              <a:off x="6707511" y="3387364"/>
              <a:ext cx="37146" cy="32234"/>
            </a:xfrm>
            <a:custGeom>
              <a:avLst/>
              <a:gdLst/>
              <a:ahLst/>
              <a:cxnLst/>
              <a:rect l="l" t="t" r="r" b="b"/>
              <a:pathLst>
                <a:path w="484" h="420" fill="none" extrusionOk="0">
                  <a:moveTo>
                    <a:pt x="1" y="0"/>
                  </a:moveTo>
                  <a:cubicBezTo>
                    <a:pt x="102" y="191"/>
                    <a:pt x="267" y="343"/>
                    <a:pt x="484" y="42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6" name="Google Shape;28916;p82"/>
            <p:cNvSpPr/>
            <p:nvPr/>
          </p:nvSpPr>
          <p:spPr>
            <a:xfrm>
              <a:off x="6746497" y="3430265"/>
              <a:ext cx="42979" cy="23485"/>
            </a:xfrm>
            <a:custGeom>
              <a:avLst/>
              <a:gdLst/>
              <a:ahLst/>
              <a:cxnLst/>
              <a:rect l="l" t="t" r="r" b="b"/>
              <a:pathLst>
                <a:path w="560" h="306" fill="none" extrusionOk="0">
                  <a:moveTo>
                    <a:pt x="1" y="0"/>
                  </a:moveTo>
                  <a:cubicBezTo>
                    <a:pt x="115" y="191"/>
                    <a:pt x="331" y="305"/>
                    <a:pt x="560" y="293"/>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7" name="Google Shape;28917;p82"/>
            <p:cNvSpPr/>
            <p:nvPr/>
          </p:nvSpPr>
          <p:spPr>
            <a:xfrm>
              <a:off x="6736751" y="3313536"/>
              <a:ext cx="27399" cy="26862"/>
            </a:xfrm>
            <a:custGeom>
              <a:avLst/>
              <a:gdLst/>
              <a:ahLst/>
              <a:cxnLst/>
              <a:rect l="l" t="t" r="r" b="b"/>
              <a:pathLst>
                <a:path w="357" h="350" extrusionOk="0">
                  <a:moveTo>
                    <a:pt x="134" y="1"/>
                  </a:moveTo>
                  <a:cubicBezTo>
                    <a:pt x="123" y="1"/>
                    <a:pt x="113" y="3"/>
                    <a:pt x="103" y="9"/>
                  </a:cubicBezTo>
                  <a:cubicBezTo>
                    <a:pt x="1" y="60"/>
                    <a:pt x="128" y="238"/>
                    <a:pt x="166" y="289"/>
                  </a:cubicBezTo>
                  <a:cubicBezTo>
                    <a:pt x="191" y="301"/>
                    <a:pt x="204" y="327"/>
                    <a:pt x="230" y="340"/>
                  </a:cubicBezTo>
                  <a:cubicBezTo>
                    <a:pt x="242" y="346"/>
                    <a:pt x="258" y="349"/>
                    <a:pt x="274" y="349"/>
                  </a:cubicBezTo>
                  <a:cubicBezTo>
                    <a:pt x="290" y="349"/>
                    <a:pt x="306" y="346"/>
                    <a:pt x="319" y="340"/>
                  </a:cubicBezTo>
                  <a:cubicBezTo>
                    <a:pt x="344" y="314"/>
                    <a:pt x="357" y="263"/>
                    <a:pt x="331" y="225"/>
                  </a:cubicBezTo>
                  <a:cubicBezTo>
                    <a:pt x="309" y="158"/>
                    <a:pt x="217" y="1"/>
                    <a:pt x="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8" name="Google Shape;28918;p82"/>
            <p:cNvSpPr/>
            <p:nvPr/>
          </p:nvSpPr>
          <p:spPr>
            <a:xfrm>
              <a:off x="6776735" y="3347074"/>
              <a:ext cx="16654" cy="30315"/>
            </a:xfrm>
            <a:custGeom>
              <a:avLst/>
              <a:gdLst/>
              <a:ahLst/>
              <a:cxnLst/>
              <a:rect l="l" t="t" r="r" b="b"/>
              <a:pathLst>
                <a:path w="217" h="395" extrusionOk="0">
                  <a:moveTo>
                    <a:pt x="120" y="1"/>
                  </a:moveTo>
                  <a:cubicBezTo>
                    <a:pt x="83" y="1"/>
                    <a:pt x="50" y="33"/>
                    <a:pt x="26" y="80"/>
                  </a:cubicBezTo>
                  <a:cubicBezTo>
                    <a:pt x="1" y="169"/>
                    <a:pt x="14" y="271"/>
                    <a:pt x="64" y="360"/>
                  </a:cubicBezTo>
                  <a:cubicBezTo>
                    <a:pt x="64" y="373"/>
                    <a:pt x="64" y="373"/>
                    <a:pt x="77" y="385"/>
                  </a:cubicBezTo>
                  <a:cubicBezTo>
                    <a:pt x="90" y="392"/>
                    <a:pt x="102" y="395"/>
                    <a:pt x="114" y="395"/>
                  </a:cubicBezTo>
                  <a:cubicBezTo>
                    <a:pt x="125" y="395"/>
                    <a:pt x="134" y="392"/>
                    <a:pt x="141" y="385"/>
                  </a:cubicBezTo>
                  <a:cubicBezTo>
                    <a:pt x="166" y="373"/>
                    <a:pt x="179" y="347"/>
                    <a:pt x="179" y="335"/>
                  </a:cubicBezTo>
                  <a:cubicBezTo>
                    <a:pt x="204" y="271"/>
                    <a:pt x="217" y="220"/>
                    <a:pt x="217" y="169"/>
                  </a:cubicBezTo>
                  <a:cubicBezTo>
                    <a:pt x="217" y="131"/>
                    <a:pt x="217" y="80"/>
                    <a:pt x="191" y="42"/>
                  </a:cubicBezTo>
                  <a:cubicBezTo>
                    <a:pt x="167" y="13"/>
                    <a:pt x="143" y="1"/>
                    <a:pt x="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9" name="Google Shape;28919;p82"/>
            <p:cNvSpPr/>
            <p:nvPr/>
          </p:nvSpPr>
          <p:spPr>
            <a:xfrm>
              <a:off x="6790396" y="3400795"/>
              <a:ext cx="22487" cy="22717"/>
            </a:xfrm>
            <a:custGeom>
              <a:avLst/>
              <a:gdLst/>
              <a:ahLst/>
              <a:cxnLst/>
              <a:rect l="l" t="t" r="r" b="b"/>
              <a:pathLst>
                <a:path w="293" h="296" extrusionOk="0">
                  <a:moveTo>
                    <a:pt x="199" y="0"/>
                  </a:moveTo>
                  <a:cubicBezTo>
                    <a:pt x="124" y="0"/>
                    <a:pt x="25" y="134"/>
                    <a:pt x="13" y="181"/>
                  </a:cubicBezTo>
                  <a:cubicBezTo>
                    <a:pt x="1" y="206"/>
                    <a:pt x="1" y="232"/>
                    <a:pt x="13" y="245"/>
                  </a:cubicBezTo>
                  <a:cubicBezTo>
                    <a:pt x="13" y="270"/>
                    <a:pt x="26" y="283"/>
                    <a:pt x="52" y="295"/>
                  </a:cubicBezTo>
                  <a:cubicBezTo>
                    <a:pt x="64" y="295"/>
                    <a:pt x="90" y="295"/>
                    <a:pt x="102" y="283"/>
                  </a:cubicBezTo>
                  <a:cubicBezTo>
                    <a:pt x="128" y="257"/>
                    <a:pt x="140" y="245"/>
                    <a:pt x="140" y="232"/>
                  </a:cubicBezTo>
                  <a:cubicBezTo>
                    <a:pt x="166" y="181"/>
                    <a:pt x="293" y="16"/>
                    <a:pt x="217" y="3"/>
                  </a:cubicBezTo>
                  <a:cubicBezTo>
                    <a:pt x="211" y="1"/>
                    <a:pt x="205" y="0"/>
                    <a:pt x="1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0" name="Google Shape;28920;p82"/>
            <p:cNvSpPr/>
            <p:nvPr/>
          </p:nvSpPr>
          <p:spPr>
            <a:xfrm>
              <a:off x="6793312" y="3353520"/>
              <a:ext cx="24022" cy="31620"/>
            </a:xfrm>
            <a:custGeom>
              <a:avLst/>
              <a:gdLst/>
              <a:ahLst/>
              <a:cxnLst/>
              <a:rect l="l" t="t" r="r" b="b"/>
              <a:pathLst>
                <a:path w="313" h="412" extrusionOk="0">
                  <a:moveTo>
                    <a:pt x="252" y="0"/>
                  </a:moveTo>
                  <a:cubicBezTo>
                    <a:pt x="238" y="0"/>
                    <a:pt x="222" y="7"/>
                    <a:pt x="204" y="22"/>
                  </a:cubicBezTo>
                  <a:cubicBezTo>
                    <a:pt x="141" y="111"/>
                    <a:pt x="77" y="200"/>
                    <a:pt x="39" y="289"/>
                  </a:cubicBezTo>
                  <a:cubicBezTo>
                    <a:pt x="26" y="327"/>
                    <a:pt x="1" y="365"/>
                    <a:pt x="26" y="390"/>
                  </a:cubicBezTo>
                  <a:cubicBezTo>
                    <a:pt x="34" y="405"/>
                    <a:pt x="54" y="411"/>
                    <a:pt x="75" y="411"/>
                  </a:cubicBezTo>
                  <a:cubicBezTo>
                    <a:pt x="90" y="411"/>
                    <a:pt x="105" y="408"/>
                    <a:pt x="115" y="403"/>
                  </a:cubicBezTo>
                  <a:cubicBezTo>
                    <a:pt x="166" y="365"/>
                    <a:pt x="217" y="327"/>
                    <a:pt x="242" y="276"/>
                  </a:cubicBezTo>
                  <a:cubicBezTo>
                    <a:pt x="268" y="225"/>
                    <a:pt x="280" y="174"/>
                    <a:pt x="293" y="124"/>
                  </a:cubicBezTo>
                  <a:cubicBezTo>
                    <a:pt x="312" y="66"/>
                    <a:pt x="295" y="0"/>
                    <a:pt x="2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1" name="Google Shape;28921;p82"/>
            <p:cNvSpPr/>
            <p:nvPr/>
          </p:nvSpPr>
          <p:spPr>
            <a:xfrm>
              <a:off x="6697764" y="3341701"/>
              <a:ext cx="24482" cy="22334"/>
            </a:xfrm>
            <a:custGeom>
              <a:avLst/>
              <a:gdLst/>
              <a:ahLst/>
              <a:cxnLst/>
              <a:rect l="l" t="t" r="r" b="b"/>
              <a:pathLst>
                <a:path w="319" h="291" extrusionOk="0">
                  <a:moveTo>
                    <a:pt x="128" y="0"/>
                  </a:moveTo>
                  <a:cubicBezTo>
                    <a:pt x="110" y="0"/>
                    <a:pt x="93" y="7"/>
                    <a:pt x="77" y="23"/>
                  </a:cubicBezTo>
                  <a:cubicBezTo>
                    <a:pt x="1" y="112"/>
                    <a:pt x="128" y="227"/>
                    <a:pt x="191" y="265"/>
                  </a:cubicBezTo>
                  <a:cubicBezTo>
                    <a:pt x="204" y="278"/>
                    <a:pt x="242" y="290"/>
                    <a:pt x="267" y="290"/>
                  </a:cubicBezTo>
                  <a:cubicBezTo>
                    <a:pt x="293" y="290"/>
                    <a:pt x="318" y="265"/>
                    <a:pt x="318" y="239"/>
                  </a:cubicBezTo>
                  <a:cubicBezTo>
                    <a:pt x="318" y="214"/>
                    <a:pt x="306" y="201"/>
                    <a:pt x="306" y="189"/>
                  </a:cubicBezTo>
                  <a:cubicBezTo>
                    <a:pt x="285" y="137"/>
                    <a:pt x="205" y="0"/>
                    <a:pt x="1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2" name="Google Shape;28922;p82"/>
            <p:cNvSpPr/>
            <p:nvPr/>
          </p:nvSpPr>
          <p:spPr>
            <a:xfrm>
              <a:off x="6721172" y="3350527"/>
              <a:ext cx="25403" cy="22257"/>
            </a:xfrm>
            <a:custGeom>
              <a:avLst/>
              <a:gdLst/>
              <a:ahLst/>
              <a:cxnLst/>
              <a:rect l="l" t="t" r="r" b="b"/>
              <a:pathLst>
                <a:path w="331" h="290" extrusionOk="0">
                  <a:moveTo>
                    <a:pt x="147" y="1"/>
                  </a:moveTo>
                  <a:cubicBezTo>
                    <a:pt x="131" y="1"/>
                    <a:pt x="115" y="4"/>
                    <a:pt x="102" y="10"/>
                  </a:cubicBezTo>
                  <a:cubicBezTo>
                    <a:pt x="1" y="61"/>
                    <a:pt x="166" y="213"/>
                    <a:pt x="204" y="251"/>
                  </a:cubicBezTo>
                  <a:cubicBezTo>
                    <a:pt x="217" y="277"/>
                    <a:pt x="255" y="290"/>
                    <a:pt x="280" y="290"/>
                  </a:cubicBezTo>
                  <a:cubicBezTo>
                    <a:pt x="306" y="277"/>
                    <a:pt x="331" y="251"/>
                    <a:pt x="331" y="226"/>
                  </a:cubicBezTo>
                  <a:cubicBezTo>
                    <a:pt x="331" y="188"/>
                    <a:pt x="318" y="163"/>
                    <a:pt x="306" y="137"/>
                  </a:cubicBezTo>
                  <a:cubicBezTo>
                    <a:pt x="280" y="86"/>
                    <a:pt x="242" y="35"/>
                    <a:pt x="191" y="10"/>
                  </a:cubicBezTo>
                  <a:cubicBezTo>
                    <a:pt x="178" y="4"/>
                    <a:pt x="163" y="1"/>
                    <a:pt x="1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3" name="Google Shape;28923;p82"/>
            <p:cNvSpPr/>
            <p:nvPr/>
          </p:nvSpPr>
          <p:spPr>
            <a:xfrm>
              <a:off x="6786482" y="3440011"/>
              <a:ext cx="21566" cy="17652"/>
            </a:xfrm>
            <a:custGeom>
              <a:avLst/>
              <a:gdLst/>
              <a:ahLst/>
              <a:cxnLst/>
              <a:rect l="l" t="t" r="r" b="b"/>
              <a:pathLst>
                <a:path w="281" h="230" extrusionOk="0">
                  <a:moveTo>
                    <a:pt x="204" y="0"/>
                  </a:moveTo>
                  <a:cubicBezTo>
                    <a:pt x="153" y="0"/>
                    <a:pt x="90" y="64"/>
                    <a:pt x="52" y="89"/>
                  </a:cubicBezTo>
                  <a:cubicBezTo>
                    <a:pt x="26" y="115"/>
                    <a:pt x="14" y="140"/>
                    <a:pt x="14" y="166"/>
                  </a:cubicBezTo>
                  <a:cubicBezTo>
                    <a:pt x="1" y="191"/>
                    <a:pt x="26" y="216"/>
                    <a:pt x="52" y="229"/>
                  </a:cubicBezTo>
                  <a:lnTo>
                    <a:pt x="103" y="229"/>
                  </a:lnTo>
                  <a:cubicBezTo>
                    <a:pt x="128" y="216"/>
                    <a:pt x="166" y="191"/>
                    <a:pt x="204" y="178"/>
                  </a:cubicBezTo>
                  <a:cubicBezTo>
                    <a:pt x="217" y="166"/>
                    <a:pt x="242" y="140"/>
                    <a:pt x="255" y="115"/>
                  </a:cubicBezTo>
                  <a:cubicBezTo>
                    <a:pt x="280" y="64"/>
                    <a:pt x="255" y="13"/>
                    <a:pt x="2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4" name="Google Shape;28924;p82"/>
            <p:cNvSpPr/>
            <p:nvPr/>
          </p:nvSpPr>
          <p:spPr>
            <a:xfrm>
              <a:off x="6695846" y="3372476"/>
              <a:ext cx="15503" cy="17268"/>
            </a:xfrm>
            <a:custGeom>
              <a:avLst/>
              <a:gdLst/>
              <a:ahLst/>
              <a:cxnLst/>
              <a:rect l="l" t="t" r="r" b="b"/>
              <a:pathLst>
                <a:path w="202" h="225" extrusionOk="0">
                  <a:moveTo>
                    <a:pt x="108" y="1"/>
                  </a:moveTo>
                  <a:cubicBezTo>
                    <a:pt x="102" y="1"/>
                    <a:pt x="96" y="2"/>
                    <a:pt x="89" y="4"/>
                  </a:cubicBezTo>
                  <a:cubicBezTo>
                    <a:pt x="0" y="29"/>
                    <a:pt x="38" y="182"/>
                    <a:pt x="89" y="220"/>
                  </a:cubicBezTo>
                  <a:cubicBezTo>
                    <a:pt x="95" y="223"/>
                    <a:pt x="103" y="224"/>
                    <a:pt x="110" y="224"/>
                  </a:cubicBezTo>
                  <a:cubicBezTo>
                    <a:pt x="133" y="224"/>
                    <a:pt x="159" y="210"/>
                    <a:pt x="178" y="182"/>
                  </a:cubicBezTo>
                  <a:cubicBezTo>
                    <a:pt x="202" y="135"/>
                    <a:pt x="182" y="1"/>
                    <a:pt x="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5" name="Google Shape;28925;p82"/>
            <p:cNvSpPr/>
            <p:nvPr/>
          </p:nvSpPr>
          <p:spPr>
            <a:xfrm>
              <a:off x="6646882" y="3367718"/>
              <a:ext cx="20722" cy="20645"/>
            </a:xfrm>
            <a:custGeom>
              <a:avLst/>
              <a:gdLst/>
              <a:ahLst/>
              <a:cxnLst/>
              <a:rect l="l" t="t" r="r" b="b"/>
              <a:pathLst>
                <a:path w="270" h="269" extrusionOk="0">
                  <a:moveTo>
                    <a:pt x="122" y="0"/>
                  </a:moveTo>
                  <a:cubicBezTo>
                    <a:pt x="0" y="0"/>
                    <a:pt x="95" y="220"/>
                    <a:pt x="155" y="256"/>
                  </a:cubicBezTo>
                  <a:cubicBezTo>
                    <a:pt x="181" y="269"/>
                    <a:pt x="193" y="269"/>
                    <a:pt x="219" y="269"/>
                  </a:cubicBezTo>
                  <a:cubicBezTo>
                    <a:pt x="244" y="269"/>
                    <a:pt x="257" y="256"/>
                    <a:pt x="270" y="231"/>
                  </a:cubicBezTo>
                  <a:cubicBezTo>
                    <a:pt x="270" y="218"/>
                    <a:pt x="270" y="193"/>
                    <a:pt x="270" y="167"/>
                  </a:cubicBezTo>
                  <a:cubicBezTo>
                    <a:pt x="257" y="129"/>
                    <a:pt x="232" y="91"/>
                    <a:pt x="219" y="66"/>
                  </a:cubicBezTo>
                  <a:cubicBezTo>
                    <a:pt x="193" y="27"/>
                    <a:pt x="168" y="15"/>
                    <a:pt x="143" y="2"/>
                  </a:cubicBezTo>
                  <a:cubicBezTo>
                    <a:pt x="135" y="1"/>
                    <a:pt x="128" y="0"/>
                    <a:pt x="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6" name="Google Shape;28926;p82"/>
            <p:cNvSpPr/>
            <p:nvPr/>
          </p:nvSpPr>
          <p:spPr>
            <a:xfrm>
              <a:off x="6658778" y="3405630"/>
              <a:ext cx="15656" cy="17268"/>
            </a:xfrm>
            <a:custGeom>
              <a:avLst/>
              <a:gdLst/>
              <a:ahLst/>
              <a:cxnLst/>
              <a:rect l="l" t="t" r="r" b="b"/>
              <a:pathLst>
                <a:path w="204" h="225" extrusionOk="0">
                  <a:moveTo>
                    <a:pt x="55" y="0"/>
                  </a:moveTo>
                  <a:cubicBezTo>
                    <a:pt x="30" y="0"/>
                    <a:pt x="8" y="16"/>
                    <a:pt x="0" y="54"/>
                  </a:cubicBezTo>
                  <a:cubicBezTo>
                    <a:pt x="0" y="105"/>
                    <a:pt x="26" y="156"/>
                    <a:pt x="64" y="194"/>
                  </a:cubicBezTo>
                  <a:cubicBezTo>
                    <a:pt x="77" y="207"/>
                    <a:pt x="89" y="220"/>
                    <a:pt x="115" y="220"/>
                  </a:cubicBezTo>
                  <a:cubicBezTo>
                    <a:pt x="122" y="223"/>
                    <a:pt x="128" y="225"/>
                    <a:pt x="134" y="225"/>
                  </a:cubicBezTo>
                  <a:cubicBezTo>
                    <a:pt x="149" y="225"/>
                    <a:pt x="160" y="216"/>
                    <a:pt x="178" y="207"/>
                  </a:cubicBezTo>
                  <a:cubicBezTo>
                    <a:pt x="204" y="182"/>
                    <a:pt x="191" y="143"/>
                    <a:pt x="178" y="105"/>
                  </a:cubicBezTo>
                  <a:cubicBezTo>
                    <a:pt x="153" y="67"/>
                    <a:pt x="140" y="42"/>
                    <a:pt x="102" y="16"/>
                  </a:cubicBezTo>
                  <a:cubicBezTo>
                    <a:pt x="87" y="7"/>
                    <a:pt x="71" y="0"/>
                    <a:pt x="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7" name="Google Shape;28927;p82"/>
            <p:cNvSpPr/>
            <p:nvPr/>
          </p:nvSpPr>
          <p:spPr>
            <a:xfrm>
              <a:off x="6631457" y="3422053"/>
              <a:ext cx="31313" cy="16424"/>
            </a:xfrm>
            <a:custGeom>
              <a:avLst/>
              <a:gdLst/>
              <a:ahLst/>
              <a:cxnLst/>
              <a:rect l="l" t="t" r="r" b="b"/>
              <a:pathLst>
                <a:path w="408" h="214" extrusionOk="0">
                  <a:moveTo>
                    <a:pt x="93" y="0"/>
                  </a:moveTo>
                  <a:cubicBezTo>
                    <a:pt x="80" y="0"/>
                    <a:pt x="66" y="2"/>
                    <a:pt x="51" y="6"/>
                  </a:cubicBezTo>
                  <a:cubicBezTo>
                    <a:pt x="13" y="31"/>
                    <a:pt x="1" y="95"/>
                    <a:pt x="26" y="133"/>
                  </a:cubicBezTo>
                  <a:cubicBezTo>
                    <a:pt x="39" y="145"/>
                    <a:pt x="64" y="158"/>
                    <a:pt x="89" y="171"/>
                  </a:cubicBezTo>
                  <a:cubicBezTo>
                    <a:pt x="147" y="199"/>
                    <a:pt x="211" y="214"/>
                    <a:pt x="272" y="214"/>
                  </a:cubicBezTo>
                  <a:cubicBezTo>
                    <a:pt x="292" y="214"/>
                    <a:pt x="312" y="212"/>
                    <a:pt x="331" y="209"/>
                  </a:cubicBezTo>
                  <a:cubicBezTo>
                    <a:pt x="356" y="209"/>
                    <a:pt x="382" y="184"/>
                    <a:pt x="394" y="158"/>
                  </a:cubicBezTo>
                  <a:cubicBezTo>
                    <a:pt x="407" y="133"/>
                    <a:pt x="394" y="107"/>
                    <a:pt x="369" y="95"/>
                  </a:cubicBezTo>
                  <a:cubicBezTo>
                    <a:pt x="305" y="56"/>
                    <a:pt x="242" y="44"/>
                    <a:pt x="178" y="18"/>
                  </a:cubicBezTo>
                  <a:cubicBezTo>
                    <a:pt x="151" y="9"/>
                    <a:pt x="124" y="0"/>
                    <a:pt x="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8" name="Google Shape;28928;p82"/>
            <p:cNvSpPr/>
            <p:nvPr/>
          </p:nvSpPr>
          <p:spPr>
            <a:xfrm>
              <a:off x="6666529" y="3463188"/>
              <a:ext cx="32004" cy="12740"/>
            </a:xfrm>
            <a:custGeom>
              <a:avLst/>
              <a:gdLst/>
              <a:ahLst/>
              <a:cxnLst/>
              <a:rect l="l" t="t" r="r" b="b"/>
              <a:pathLst>
                <a:path w="417" h="166" extrusionOk="0">
                  <a:moveTo>
                    <a:pt x="260" y="1"/>
                  </a:moveTo>
                  <a:cubicBezTo>
                    <a:pt x="221" y="1"/>
                    <a:pt x="183" y="3"/>
                    <a:pt x="166" y="3"/>
                  </a:cubicBezTo>
                  <a:cubicBezTo>
                    <a:pt x="115" y="16"/>
                    <a:pt x="52" y="41"/>
                    <a:pt x="26" y="80"/>
                  </a:cubicBezTo>
                  <a:cubicBezTo>
                    <a:pt x="14" y="92"/>
                    <a:pt x="1" y="105"/>
                    <a:pt x="1" y="105"/>
                  </a:cubicBezTo>
                  <a:cubicBezTo>
                    <a:pt x="1" y="130"/>
                    <a:pt x="26" y="156"/>
                    <a:pt x="52" y="156"/>
                  </a:cubicBezTo>
                  <a:cubicBezTo>
                    <a:pt x="77" y="162"/>
                    <a:pt x="103" y="165"/>
                    <a:pt x="128" y="165"/>
                  </a:cubicBezTo>
                  <a:cubicBezTo>
                    <a:pt x="203" y="165"/>
                    <a:pt x="274" y="137"/>
                    <a:pt x="331" y="80"/>
                  </a:cubicBezTo>
                  <a:cubicBezTo>
                    <a:pt x="416" y="12"/>
                    <a:pt x="337" y="1"/>
                    <a:pt x="2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9" name="Google Shape;28929;p82"/>
            <p:cNvSpPr/>
            <p:nvPr/>
          </p:nvSpPr>
          <p:spPr>
            <a:xfrm>
              <a:off x="6721172" y="3473855"/>
              <a:ext cx="17652" cy="27476"/>
            </a:xfrm>
            <a:custGeom>
              <a:avLst/>
              <a:gdLst/>
              <a:ahLst/>
              <a:cxnLst/>
              <a:rect l="l" t="t" r="r" b="b"/>
              <a:pathLst>
                <a:path w="230" h="358" extrusionOk="0">
                  <a:moveTo>
                    <a:pt x="173" y="1"/>
                  </a:moveTo>
                  <a:cubicBezTo>
                    <a:pt x="94" y="1"/>
                    <a:pt x="13" y="243"/>
                    <a:pt x="13" y="296"/>
                  </a:cubicBezTo>
                  <a:cubicBezTo>
                    <a:pt x="1" y="309"/>
                    <a:pt x="13" y="334"/>
                    <a:pt x="26" y="347"/>
                  </a:cubicBezTo>
                  <a:cubicBezTo>
                    <a:pt x="33" y="355"/>
                    <a:pt x="42" y="358"/>
                    <a:pt x="51" y="358"/>
                  </a:cubicBezTo>
                  <a:cubicBezTo>
                    <a:pt x="73" y="358"/>
                    <a:pt x="97" y="340"/>
                    <a:pt x="115" y="322"/>
                  </a:cubicBezTo>
                  <a:cubicBezTo>
                    <a:pt x="178" y="271"/>
                    <a:pt x="217" y="182"/>
                    <a:pt x="229" y="106"/>
                  </a:cubicBezTo>
                  <a:cubicBezTo>
                    <a:pt x="229" y="80"/>
                    <a:pt x="229" y="55"/>
                    <a:pt x="217" y="30"/>
                  </a:cubicBezTo>
                  <a:cubicBezTo>
                    <a:pt x="202" y="9"/>
                    <a:pt x="188"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0" name="Google Shape;28930;p82"/>
            <p:cNvSpPr/>
            <p:nvPr/>
          </p:nvSpPr>
          <p:spPr>
            <a:xfrm>
              <a:off x="6082422" y="4207456"/>
              <a:ext cx="106372" cy="81813"/>
            </a:xfrm>
            <a:custGeom>
              <a:avLst/>
              <a:gdLst/>
              <a:ahLst/>
              <a:cxnLst/>
              <a:rect l="l" t="t" r="r" b="b"/>
              <a:pathLst>
                <a:path w="1386" h="1066" extrusionOk="0">
                  <a:moveTo>
                    <a:pt x="204" y="1"/>
                  </a:moveTo>
                  <a:cubicBezTo>
                    <a:pt x="90" y="229"/>
                    <a:pt x="26" y="483"/>
                    <a:pt x="1" y="750"/>
                  </a:cubicBezTo>
                  <a:cubicBezTo>
                    <a:pt x="1" y="776"/>
                    <a:pt x="1" y="814"/>
                    <a:pt x="1" y="852"/>
                  </a:cubicBezTo>
                  <a:cubicBezTo>
                    <a:pt x="13" y="941"/>
                    <a:pt x="115" y="992"/>
                    <a:pt x="204" y="1017"/>
                  </a:cubicBezTo>
                  <a:cubicBezTo>
                    <a:pt x="310" y="1049"/>
                    <a:pt x="418" y="1065"/>
                    <a:pt x="525" y="1065"/>
                  </a:cubicBezTo>
                  <a:cubicBezTo>
                    <a:pt x="676" y="1065"/>
                    <a:pt x="825" y="1033"/>
                    <a:pt x="966" y="966"/>
                  </a:cubicBezTo>
                  <a:cubicBezTo>
                    <a:pt x="1093" y="674"/>
                    <a:pt x="1259" y="394"/>
                    <a:pt x="1386" y="102"/>
                  </a:cubicBezTo>
                  <a:cubicBezTo>
                    <a:pt x="1338" y="74"/>
                    <a:pt x="1276" y="59"/>
                    <a:pt x="1216" y="59"/>
                  </a:cubicBezTo>
                  <a:cubicBezTo>
                    <a:pt x="1196" y="59"/>
                    <a:pt x="1176" y="61"/>
                    <a:pt x="1157" y="64"/>
                  </a:cubicBezTo>
                  <a:cubicBezTo>
                    <a:pt x="1102" y="66"/>
                    <a:pt x="1048" y="67"/>
                    <a:pt x="993" y="67"/>
                  </a:cubicBezTo>
                  <a:cubicBezTo>
                    <a:pt x="730" y="67"/>
                    <a:pt x="467" y="43"/>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1" name="Google Shape;28931;p82"/>
            <p:cNvSpPr/>
            <p:nvPr/>
          </p:nvSpPr>
          <p:spPr>
            <a:xfrm>
              <a:off x="6365228" y="4026109"/>
              <a:ext cx="107370" cy="119035"/>
            </a:xfrm>
            <a:custGeom>
              <a:avLst/>
              <a:gdLst/>
              <a:ahLst/>
              <a:cxnLst/>
              <a:rect l="l" t="t" r="r" b="b"/>
              <a:pathLst>
                <a:path w="1399" h="1551" extrusionOk="0">
                  <a:moveTo>
                    <a:pt x="458" y="0"/>
                  </a:moveTo>
                  <a:cubicBezTo>
                    <a:pt x="280" y="254"/>
                    <a:pt x="128" y="521"/>
                    <a:pt x="13" y="813"/>
                  </a:cubicBezTo>
                  <a:cubicBezTo>
                    <a:pt x="1" y="839"/>
                    <a:pt x="1" y="877"/>
                    <a:pt x="1" y="902"/>
                  </a:cubicBezTo>
                  <a:cubicBezTo>
                    <a:pt x="13" y="979"/>
                    <a:pt x="102" y="1004"/>
                    <a:pt x="178" y="1029"/>
                  </a:cubicBezTo>
                  <a:cubicBezTo>
                    <a:pt x="509" y="1118"/>
                    <a:pt x="801" y="1296"/>
                    <a:pt x="1030" y="1550"/>
                  </a:cubicBezTo>
                  <a:cubicBezTo>
                    <a:pt x="1131" y="1461"/>
                    <a:pt x="1195" y="1360"/>
                    <a:pt x="1246" y="1245"/>
                  </a:cubicBezTo>
                  <a:cubicBezTo>
                    <a:pt x="1284" y="1144"/>
                    <a:pt x="1309" y="1042"/>
                    <a:pt x="1322" y="940"/>
                  </a:cubicBezTo>
                  <a:cubicBezTo>
                    <a:pt x="1347" y="826"/>
                    <a:pt x="1360" y="712"/>
                    <a:pt x="1386" y="597"/>
                  </a:cubicBezTo>
                  <a:cubicBezTo>
                    <a:pt x="1398" y="547"/>
                    <a:pt x="1398" y="483"/>
                    <a:pt x="1398" y="432"/>
                  </a:cubicBezTo>
                  <a:cubicBezTo>
                    <a:pt x="1373" y="280"/>
                    <a:pt x="1195" y="191"/>
                    <a:pt x="1055" y="127"/>
                  </a:cubicBezTo>
                  <a:cubicBezTo>
                    <a:pt x="865" y="38"/>
                    <a:pt x="661" y="0"/>
                    <a:pt x="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2" name="Google Shape;28932;p82"/>
            <p:cNvSpPr/>
            <p:nvPr/>
          </p:nvSpPr>
          <p:spPr>
            <a:xfrm>
              <a:off x="6102913" y="4000706"/>
              <a:ext cx="53723" cy="73601"/>
            </a:xfrm>
            <a:custGeom>
              <a:avLst/>
              <a:gdLst/>
              <a:ahLst/>
              <a:cxnLst/>
              <a:rect l="l" t="t" r="r" b="b"/>
              <a:pathLst>
                <a:path w="700" h="959" extrusionOk="0">
                  <a:moveTo>
                    <a:pt x="204" y="1"/>
                  </a:moveTo>
                  <a:cubicBezTo>
                    <a:pt x="153" y="1"/>
                    <a:pt x="102" y="26"/>
                    <a:pt x="64" y="52"/>
                  </a:cubicBezTo>
                  <a:cubicBezTo>
                    <a:pt x="39" y="90"/>
                    <a:pt x="26" y="128"/>
                    <a:pt x="26" y="166"/>
                  </a:cubicBezTo>
                  <a:cubicBezTo>
                    <a:pt x="0" y="382"/>
                    <a:pt x="0" y="611"/>
                    <a:pt x="26" y="827"/>
                  </a:cubicBezTo>
                  <a:cubicBezTo>
                    <a:pt x="191" y="890"/>
                    <a:pt x="369" y="928"/>
                    <a:pt x="547" y="954"/>
                  </a:cubicBezTo>
                  <a:cubicBezTo>
                    <a:pt x="556" y="957"/>
                    <a:pt x="567" y="959"/>
                    <a:pt x="577" y="959"/>
                  </a:cubicBezTo>
                  <a:cubicBezTo>
                    <a:pt x="610" y="959"/>
                    <a:pt x="645" y="944"/>
                    <a:pt x="674" y="916"/>
                  </a:cubicBezTo>
                  <a:cubicBezTo>
                    <a:pt x="699" y="878"/>
                    <a:pt x="674" y="814"/>
                    <a:pt x="648" y="776"/>
                  </a:cubicBezTo>
                  <a:cubicBezTo>
                    <a:pt x="547" y="560"/>
                    <a:pt x="496" y="318"/>
                    <a:pt x="496" y="77"/>
                  </a:cubicBezTo>
                  <a:cubicBezTo>
                    <a:pt x="407" y="26"/>
                    <a:pt x="305"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3" name="Google Shape;28933;p82"/>
            <p:cNvSpPr/>
            <p:nvPr/>
          </p:nvSpPr>
          <p:spPr>
            <a:xfrm>
              <a:off x="6034610" y="3934169"/>
              <a:ext cx="429172" cy="452120"/>
            </a:xfrm>
            <a:custGeom>
              <a:avLst/>
              <a:gdLst/>
              <a:ahLst/>
              <a:cxnLst/>
              <a:rect l="l" t="t" r="r" b="b"/>
              <a:pathLst>
                <a:path w="5592" h="5891" extrusionOk="0">
                  <a:moveTo>
                    <a:pt x="1687" y="1"/>
                  </a:moveTo>
                  <a:cubicBezTo>
                    <a:pt x="1556" y="1"/>
                    <a:pt x="1428" y="37"/>
                    <a:pt x="1373" y="156"/>
                  </a:cubicBezTo>
                  <a:cubicBezTo>
                    <a:pt x="1348" y="245"/>
                    <a:pt x="1348" y="347"/>
                    <a:pt x="1373" y="436"/>
                  </a:cubicBezTo>
                  <a:cubicBezTo>
                    <a:pt x="1373" y="664"/>
                    <a:pt x="1348" y="893"/>
                    <a:pt x="1297" y="1109"/>
                  </a:cubicBezTo>
                  <a:cubicBezTo>
                    <a:pt x="1246" y="1338"/>
                    <a:pt x="1335" y="1579"/>
                    <a:pt x="1500" y="1732"/>
                  </a:cubicBezTo>
                  <a:lnTo>
                    <a:pt x="1348" y="1694"/>
                  </a:lnTo>
                  <a:cubicBezTo>
                    <a:pt x="1209" y="1674"/>
                    <a:pt x="1064" y="1651"/>
                    <a:pt x="923" y="1651"/>
                  </a:cubicBezTo>
                  <a:cubicBezTo>
                    <a:pt x="791" y="1651"/>
                    <a:pt x="664" y="1671"/>
                    <a:pt x="547" y="1732"/>
                  </a:cubicBezTo>
                  <a:cubicBezTo>
                    <a:pt x="344" y="1859"/>
                    <a:pt x="179" y="2037"/>
                    <a:pt x="65" y="2253"/>
                  </a:cubicBezTo>
                  <a:cubicBezTo>
                    <a:pt x="26" y="2304"/>
                    <a:pt x="1" y="2354"/>
                    <a:pt x="1" y="2418"/>
                  </a:cubicBezTo>
                  <a:cubicBezTo>
                    <a:pt x="1" y="2482"/>
                    <a:pt x="26" y="2545"/>
                    <a:pt x="65" y="2596"/>
                  </a:cubicBezTo>
                  <a:cubicBezTo>
                    <a:pt x="179" y="2812"/>
                    <a:pt x="319" y="3015"/>
                    <a:pt x="458" y="3206"/>
                  </a:cubicBezTo>
                  <a:cubicBezTo>
                    <a:pt x="547" y="3346"/>
                    <a:pt x="674" y="3485"/>
                    <a:pt x="814" y="3587"/>
                  </a:cubicBezTo>
                  <a:cubicBezTo>
                    <a:pt x="976" y="3691"/>
                    <a:pt x="1165" y="3732"/>
                    <a:pt x="1359" y="3732"/>
                  </a:cubicBezTo>
                  <a:cubicBezTo>
                    <a:pt x="1546" y="3732"/>
                    <a:pt x="1739" y="3694"/>
                    <a:pt x="1920" y="3638"/>
                  </a:cubicBezTo>
                  <a:lnTo>
                    <a:pt x="1920" y="3638"/>
                  </a:lnTo>
                  <a:cubicBezTo>
                    <a:pt x="1856" y="3841"/>
                    <a:pt x="1742" y="4032"/>
                    <a:pt x="1589" y="4172"/>
                  </a:cubicBezTo>
                  <a:cubicBezTo>
                    <a:pt x="1450" y="4299"/>
                    <a:pt x="1361" y="4476"/>
                    <a:pt x="1348" y="4667"/>
                  </a:cubicBezTo>
                  <a:cubicBezTo>
                    <a:pt x="1361" y="4743"/>
                    <a:pt x="1373" y="4820"/>
                    <a:pt x="1399" y="4896"/>
                  </a:cubicBezTo>
                  <a:cubicBezTo>
                    <a:pt x="1475" y="5112"/>
                    <a:pt x="1564" y="5341"/>
                    <a:pt x="1640" y="5569"/>
                  </a:cubicBezTo>
                  <a:cubicBezTo>
                    <a:pt x="1666" y="5645"/>
                    <a:pt x="1704" y="5709"/>
                    <a:pt x="1755" y="5773"/>
                  </a:cubicBezTo>
                  <a:cubicBezTo>
                    <a:pt x="1835" y="5860"/>
                    <a:pt x="1940" y="5890"/>
                    <a:pt x="2050" y="5890"/>
                  </a:cubicBezTo>
                  <a:cubicBezTo>
                    <a:pt x="2148" y="5890"/>
                    <a:pt x="2249" y="5866"/>
                    <a:pt x="2339" y="5836"/>
                  </a:cubicBezTo>
                  <a:cubicBezTo>
                    <a:pt x="2822" y="5671"/>
                    <a:pt x="3190" y="5252"/>
                    <a:pt x="3419" y="4794"/>
                  </a:cubicBezTo>
                  <a:cubicBezTo>
                    <a:pt x="3661" y="5036"/>
                    <a:pt x="3965" y="5213"/>
                    <a:pt x="4309" y="5290"/>
                  </a:cubicBezTo>
                  <a:lnTo>
                    <a:pt x="4359" y="5290"/>
                  </a:lnTo>
                  <a:cubicBezTo>
                    <a:pt x="4372" y="5277"/>
                    <a:pt x="4385" y="5264"/>
                    <a:pt x="4398" y="5252"/>
                  </a:cubicBezTo>
                  <a:cubicBezTo>
                    <a:pt x="4626" y="4908"/>
                    <a:pt x="4677" y="4476"/>
                    <a:pt x="4550" y="4083"/>
                  </a:cubicBezTo>
                  <a:lnTo>
                    <a:pt x="4550" y="4083"/>
                  </a:lnTo>
                  <a:cubicBezTo>
                    <a:pt x="4566" y="4084"/>
                    <a:pt x="4582" y="4084"/>
                    <a:pt x="4598" y="4084"/>
                  </a:cubicBezTo>
                  <a:cubicBezTo>
                    <a:pt x="4774" y="4084"/>
                    <a:pt x="4957" y="4021"/>
                    <a:pt x="5096" y="3905"/>
                  </a:cubicBezTo>
                  <a:cubicBezTo>
                    <a:pt x="5249" y="3765"/>
                    <a:pt x="5401" y="3600"/>
                    <a:pt x="5528" y="3422"/>
                  </a:cubicBezTo>
                  <a:cubicBezTo>
                    <a:pt x="5554" y="3384"/>
                    <a:pt x="5579" y="3346"/>
                    <a:pt x="5592" y="3295"/>
                  </a:cubicBezTo>
                  <a:cubicBezTo>
                    <a:pt x="5592" y="3257"/>
                    <a:pt x="5592" y="3219"/>
                    <a:pt x="5592" y="3193"/>
                  </a:cubicBezTo>
                  <a:cubicBezTo>
                    <a:pt x="5528" y="2901"/>
                    <a:pt x="5389" y="2647"/>
                    <a:pt x="5185" y="2431"/>
                  </a:cubicBezTo>
                  <a:cubicBezTo>
                    <a:pt x="4982" y="2227"/>
                    <a:pt x="4715" y="2113"/>
                    <a:pt x="4436" y="2113"/>
                  </a:cubicBezTo>
                  <a:cubicBezTo>
                    <a:pt x="4626" y="1833"/>
                    <a:pt x="4753" y="1516"/>
                    <a:pt x="4830" y="1173"/>
                  </a:cubicBezTo>
                  <a:cubicBezTo>
                    <a:pt x="4868" y="842"/>
                    <a:pt x="4753" y="448"/>
                    <a:pt x="4461" y="283"/>
                  </a:cubicBezTo>
                  <a:cubicBezTo>
                    <a:pt x="4398" y="245"/>
                    <a:pt x="4334" y="220"/>
                    <a:pt x="4258" y="220"/>
                  </a:cubicBezTo>
                  <a:cubicBezTo>
                    <a:pt x="4143" y="232"/>
                    <a:pt x="4016" y="258"/>
                    <a:pt x="3902" y="296"/>
                  </a:cubicBezTo>
                  <a:cubicBezTo>
                    <a:pt x="3737" y="334"/>
                    <a:pt x="3559" y="309"/>
                    <a:pt x="3394" y="334"/>
                  </a:cubicBezTo>
                  <a:cubicBezTo>
                    <a:pt x="3228" y="359"/>
                    <a:pt x="3038" y="410"/>
                    <a:pt x="2987" y="575"/>
                  </a:cubicBezTo>
                  <a:cubicBezTo>
                    <a:pt x="2657" y="245"/>
                    <a:pt x="2212" y="42"/>
                    <a:pt x="1755" y="4"/>
                  </a:cubicBezTo>
                  <a:cubicBezTo>
                    <a:pt x="1732" y="2"/>
                    <a:pt x="1710" y="1"/>
                    <a:pt x="16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4" name="Google Shape;28934;p82"/>
            <p:cNvSpPr/>
            <p:nvPr/>
          </p:nvSpPr>
          <p:spPr>
            <a:xfrm>
              <a:off x="6231615" y="3978297"/>
              <a:ext cx="34229" cy="136611"/>
            </a:xfrm>
            <a:custGeom>
              <a:avLst/>
              <a:gdLst/>
              <a:ahLst/>
              <a:cxnLst/>
              <a:rect l="l" t="t" r="r" b="b"/>
              <a:pathLst>
                <a:path w="446" h="1780" extrusionOk="0">
                  <a:moveTo>
                    <a:pt x="445" y="0"/>
                  </a:moveTo>
                  <a:cubicBezTo>
                    <a:pt x="242" y="255"/>
                    <a:pt x="115" y="547"/>
                    <a:pt x="64" y="865"/>
                  </a:cubicBezTo>
                  <a:cubicBezTo>
                    <a:pt x="1" y="1182"/>
                    <a:pt x="77" y="1513"/>
                    <a:pt x="268" y="1779"/>
                  </a:cubicBezTo>
                  <a:cubicBezTo>
                    <a:pt x="166" y="1487"/>
                    <a:pt x="141" y="1182"/>
                    <a:pt x="191" y="890"/>
                  </a:cubicBezTo>
                  <a:cubicBezTo>
                    <a:pt x="255" y="585"/>
                    <a:pt x="331" y="293"/>
                    <a:pt x="4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5" name="Google Shape;28935;p82"/>
            <p:cNvSpPr/>
            <p:nvPr/>
          </p:nvSpPr>
          <p:spPr>
            <a:xfrm>
              <a:off x="6179965" y="4182130"/>
              <a:ext cx="46893" cy="33232"/>
            </a:xfrm>
            <a:custGeom>
              <a:avLst/>
              <a:gdLst/>
              <a:ahLst/>
              <a:cxnLst/>
              <a:rect l="l" t="t" r="r" b="b"/>
              <a:pathLst>
                <a:path w="611" h="433" extrusionOk="0">
                  <a:moveTo>
                    <a:pt x="610" y="0"/>
                  </a:moveTo>
                  <a:lnTo>
                    <a:pt x="610" y="0"/>
                  </a:lnTo>
                  <a:cubicBezTo>
                    <a:pt x="496" y="64"/>
                    <a:pt x="381" y="127"/>
                    <a:pt x="293" y="204"/>
                  </a:cubicBezTo>
                  <a:cubicBezTo>
                    <a:pt x="191" y="267"/>
                    <a:pt x="89" y="343"/>
                    <a:pt x="0" y="432"/>
                  </a:cubicBezTo>
                  <a:cubicBezTo>
                    <a:pt x="127" y="432"/>
                    <a:pt x="267" y="394"/>
                    <a:pt x="369" y="305"/>
                  </a:cubicBezTo>
                  <a:cubicBezTo>
                    <a:pt x="483" y="242"/>
                    <a:pt x="559" y="127"/>
                    <a:pt x="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6" name="Google Shape;28936;p82"/>
            <p:cNvSpPr/>
            <p:nvPr/>
          </p:nvSpPr>
          <p:spPr>
            <a:xfrm>
              <a:off x="6248191" y="4184049"/>
              <a:ext cx="54721" cy="123947"/>
            </a:xfrm>
            <a:custGeom>
              <a:avLst/>
              <a:gdLst/>
              <a:ahLst/>
              <a:cxnLst/>
              <a:rect l="l" t="t" r="r" b="b"/>
              <a:pathLst>
                <a:path w="713" h="1615" extrusionOk="0">
                  <a:moveTo>
                    <a:pt x="1" y="1"/>
                  </a:moveTo>
                  <a:lnTo>
                    <a:pt x="1" y="1"/>
                  </a:lnTo>
                  <a:cubicBezTo>
                    <a:pt x="77" y="306"/>
                    <a:pt x="268" y="547"/>
                    <a:pt x="407" y="801"/>
                  </a:cubicBezTo>
                  <a:cubicBezTo>
                    <a:pt x="484" y="928"/>
                    <a:pt x="534" y="1055"/>
                    <a:pt x="573" y="1195"/>
                  </a:cubicBezTo>
                  <a:cubicBezTo>
                    <a:pt x="611" y="1335"/>
                    <a:pt x="623" y="1475"/>
                    <a:pt x="598" y="1614"/>
                  </a:cubicBezTo>
                  <a:cubicBezTo>
                    <a:pt x="674" y="1487"/>
                    <a:pt x="712" y="1322"/>
                    <a:pt x="687" y="1170"/>
                  </a:cubicBezTo>
                  <a:cubicBezTo>
                    <a:pt x="662" y="1017"/>
                    <a:pt x="598" y="865"/>
                    <a:pt x="522" y="738"/>
                  </a:cubicBezTo>
                  <a:cubicBezTo>
                    <a:pt x="369" y="471"/>
                    <a:pt x="166" y="25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7" name="Google Shape;28937;p82"/>
            <p:cNvSpPr/>
            <p:nvPr/>
          </p:nvSpPr>
          <p:spPr>
            <a:xfrm>
              <a:off x="6255022" y="4186965"/>
              <a:ext cx="128782" cy="63010"/>
            </a:xfrm>
            <a:custGeom>
              <a:avLst/>
              <a:gdLst/>
              <a:ahLst/>
              <a:cxnLst/>
              <a:rect l="l" t="t" r="r" b="b"/>
              <a:pathLst>
                <a:path w="1678" h="821" extrusionOk="0">
                  <a:moveTo>
                    <a:pt x="1" y="1"/>
                  </a:moveTo>
                  <a:lnTo>
                    <a:pt x="1" y="1"/>
                  </a:lnTo>
                  <a:cubicBezTo>
                    <a:pt x="179" y="280"/>
                    <a:pt x="433" y="496"/>
                    <a:pt x="725" y="636"/>
                  </a:cubicBezTo>
                  <a:cubicBezTo>
                    <a:pt x="970" y="764"/>
                    <a:pt x="1241" y="820"/>
                    <a:pt x="1517" y="820"/>
                  </a:cubicBezTo>
                  <a:cubicBezTo>
                    <a:pt x="1571" y="820"/>
                    <a:pt x="1624" y="818"/>
                    <a:pt x="1678" y="814"/>
                  </a:cubicBezTo>
                  <a:cubicBezTo>
                    <a:pt x="1373" y="750"/>
                    <a:pt x="1068" y="649"/>
                    <a:pt x="789" y="522"/>
                  </a:cubicBezTo>
                  <a:cubicBezTo>
                    <a:pt x="509" y="382"/>
                    <a:pt x="242" y="20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8" name="Google Shape;28938;p82"/>
            <p:cNvSpPr/>
            <p:nvPr/>
          </p:nvSpPr>
          <p:spPr>
            <a:xfrm>
              <a:off x="6260854" y="4092416"/>
              <a:ext cx="117117" cy="52879"/>
            </a:xfrm>
            <a:custGeom>
              <a:avLst/>
              <a:gdLst/>
              <a:ahLst/>
              <a:cxnLst/>
              <a:rect l="l" t="t" r="r" b="b"/>
              <a:pathLst>
                <a:path w="1526" h="689" extrusionOk="0">
                  <a:moveTo>
                    <a:pt x="1526" y="0"/>
                  </a:moveTo>
                  <a:lnTo>
                    <a:pt x="1526" y="0"/>
                  </a:lnTo>
                  <a:cubicBezTo>
                    <a:pt x="1322" y="178"/>
                    <a:pt x="1068" y="331"/>
                    <a:pt x="814" y="432"/>
                  </a:cubicBezTo>
                  <a:cubicBezTo>
                    <a:pt x="547" y="534"/>
                    <a:pt x="268" y="597"/>
                    <a:pt x="1" y="686"/>
                  </a:cubicBezTo>
                  <a:cubicBezTo>
                    <a:pt x="37" y="688"/>
                    <a:pt x="73" y="689"/>
                    <a:pt x="109" y="689"/>
                  </a:cubicBezTo>
                  <a:cubicBezTo>
                    <a:pt x="365" y="689"/>
                    <a:pt x="620" y="648"/>
                    <a:pt x="865" y="559"/>
                  </a:cubicBezTo>
                  <a:cubicBezTo>
                    <a:pt x="1145" y="458"/>
                    <a:pt x="1386" y="254"/>
                    <a:pt x="1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9" name="Google Shape;28939;p82"/>
            <p:cNvSpPr/>
            <p:nvPr/>
          </p:nvSpPr>
          <p:spPr>
            <a:xfrm>
              <a:off x="6144816" y="4067014"/>
              <a:ext cx="99542" cy="54721"/>
            </a:xfrm>
            <a:custGeom>
              <a:avLst/>
              <a:gdLst/>
              <a:ahLst/>
              <a:cxnLst/>
              <a:rect l="l" t="t" r="r" b="b"/>
              <a:pathLst>
                <a:path w="1297" h="713" extrusionOk="0">
                  <a:moveTo>
                    <a:pt x="1" y="1"/>
                  </a:moveTo>
                  <a:cubicBezTo>
                    <a:pt x="458" y="179"/>
                    <a:pt x="903" y="420"/>
                    <a:pt x="1297" y="712"/>
                  </a:cubicBezTo>
                  <a:cubicBezTo>
                    <a:pt x="1017" y="280"/>
                    <a:pt x="522"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0" name="Google Shape;28940;p82"/>
            <p:cNvSpPr/>
            <p:nvPr/>
          </p:nvSpPr>
          <p:spPr>
            <a:xfrm>
              <a:off x="6226780" y="4110911"/>
              <a:ext cx="27322" cy="42058"/>
            </a:xfrm>
            <a:custGeom>
              <a:avLst/>
              <a:gdLst/>
              <a:ahLst/>
              <a:cxnLst/>
              <a:rect l="l" t="t" r="r" b="b"/>
              <a:pathLst>
                <a:path w="356" h="548" fill="none" extrusionOk="0">
                  <a:moveTo>
                    <a:pt x="356" y="547"/>
                  </a:moveTo>
                  <a:cubicBezTo>
                    <a:pt x="305" y="331"/>
                    <a:pt x="178" y="128"/>
                    <a:pt x="0"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1" name="Google Shape;28941;p82"/>
            <p:cNvSpPr/>
            <p:nvPr/>
          </p:nvSpPr>
          <p:spPr>
            <a:xfrm>
              <a:off x="6191630" y="4130405"/>
              <a:ext cx="60554" cy="15733"/>
            </a:xfrm>
            <a:custGeom>
              <a:avLst/>
              <a:gdLst/>
              <a:ahLst/>
              <a:cxnLst/>
              <a:rect l="l" t="t" r="r" b="b"/>
              <a:pathLst>
                <a:path w="789" h="205" fill="none" extrusionOk="0">
                  <a:moveTo>
                    <a:pt x="1" y="102"/>
                  </a:moveTo>
                  <a:cubicBezTo>
                    <a:pt x="191" y="13"/>
                    <a:pt x="407" y="1"/>
                    <a:pt x="598" y="77"/>
                  </a:cubicBezTo>
                  <a:cubicBezTo>
                    <a:pt x="674" y="102"/>
                    <a:pt x="738" y="141"/>
                    <a:pt x="789" y="204"/>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2" name="Google Shape;28942;p82"/>
            <p:cNvSpPr/>
            <p:nvPr/>
          </p:nvSpPr>
          <p:spPr>
            <a:xfrm>
              <a:off x="6254024" y="4153812"/>
              <a:ext cx="12817" cy="65466"/>
            </a:xfrm>
            <a:custGeom>
              <a:avLst/>
              <a:gdLst/>
              <a:ahLst/>
              <a:cxnLst/>
              <a:rect l="l" t="t" r="r" b="b"/>
              <a:pathLst>
                <a:path w="167" h="853" fill="none" extrusionOk="0">
                  <a:moveTo>
                    <a:pt x="77" y="852"/>
                  </a:moveTo>
                  <a:cubicBezTo>
                    <a:pt x="166" y="636"/>
                    <a:pt x="166" y="382"/>
                    <a:pt x="90" y="153"/>
                  </a:cubicBezTo>
                  <a:cubicBezTo>
                    <a:pt x="77" y="102"/>
                    <a:pt x="39" y="39"/>
                    <a:pt x="1"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3" name="Google Shape;28943;p82"/>
            <p:cNvSpPr/>
            <p:nvPr/>
          </p:nvSpPr>
          <p:spPr>
            <a:xfrm>
              <a:off x="6254024" y="4150895"/>
              <a:ext cx="33308" cy="46893"/>
            </a:xfrm>
            <a:custGeom>
              <a:avLst/>
              <a:gdLst/>
              <a:ahLst/>
              <a:cxnLst/>
              <a:rect l="l" t="t" r="r" b="b"/>
              <a:pathLst>
                <a:path w="434" h="611" fill="none" extrusionOk="0">
                  <a:moveTo>
                    <a:pt x="1" y="1"/>
                  </a:moveTo>
                  <a:cubicBezTo>
                    <a:pt x="141" y="26"/>
                    <a:pt x="255" y="115"/>
                    <a:pt x="319" y="229"/>
                  </a:cubicBezTo>
                  <a:cubicBezTo>
                    <a:pt x="369" y="344"/>
                    <a:pt x="420" y="471"/>
                    <a:pt x="433" y="61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4" name="Google Shape;28944;p82"/>
            <p:cNvSpPr/>
            <p:nvPr/>
          </p:nvSpPr>
          <p:spPr>
            <a:xfrm>
              <a:off x="6220870" y="4117742"/>
              <a:ext cx="31313" cy="30315"/>
            </a:xfrm>
            <a:custGeom>
              <a:avLst/>
              <a:gdLst/>
              <a:ahLst/>
              <a:cxnLst/>
              <a:rect l="l" t="t" r="r" b="b"/>
              <a:pathLst>
                <a:path w="408" h="395" fill="none" extrusionOk="0">
                  <a:moveTo>
                    <a:pt x="408" y="394"/>
                  </a:moveTo>
                  <a:cubicBezTo>
                    <a:pt x="357" y="204"/>
                    <a:pt x="204" y="51"/>
                    <a:pt x="1"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5" name="Google Shape;28945;p82"/>
            <p:cNvSpPr/>
            <p:nvPr/>
          </p:nvSpPr>
          <p:spPr>
            <a:xfrm>
              <a:off x="6221868" y="4155807"/>
              <a:ext cx="30315" cy="57561"/>
            </a:xfrm>
            <a:custGeom>
              <a:avLst/>
              <a:gdLst/>
              <a:ahLst/>
              <a:cxnLst/>
              <a:rect l="l" t="t" r="r" b="b"/>
              <a:pathLst>
                <a:path w="395" h="750" fill="none" extrusionOk="0">
                  <a:moveTo>
                    <a:pt x="1" y="750"/>
                  </a:moveTo>
                  <a:cubicBezTo>
                    <a:pt x="229" y="559"/>
                    <a:pt x="369" y="292"/>
                    <a:pt x="395"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6" name="Google Shape;28946;p82"/>
            <p:cNvSpPr/>
            <p:nvPr/>
          </p:nvSpPr>
          <p:spPr>
            <a:xfrm>
              <a:off x="6249189" y="4154809"/>
              <a:ext cx="11742" cy="54644"/>
            </a:xfrm>
            <a:custGeom>
              <a:avLst/>
              <a:gdLst/>
              <a:ahLst/>
              <a:cxnLst/>
              <a:rect l="l" t="t" r="r" b="b"/>
              <a:pathLst>
                <a:path w="153" h="712" fill="none" extrusionOk="0">
                  <a:moveTo>
                    <a:pt x="0" y="712"/>
                  </a:moveTo>
                  <a:cubicBezTo>
                    <a:pt x="140" y="560"/>
                    <a:pt x="153" y="204"/>
                    <a:pt x="77"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7" name="Google Shape;28947;p82"/>
            <p:cNvSpPr/>
            <p:nvPr/>
          </p:nvSpPr>
          <p:spPr>
            <a:xfrm>
              <a:off x="6262850" y="4151893"/>
              <a:ext cx="35150" cy="11742"/>
            </a:xfrm>
            <a:custGeom>
              <a:avLst/>
              <a:gdLst/>
              <a:ahLst/>
              <a:cxnLst/>
              <a:rect l="l" t="t" r="r" b="b"/>
              <a:pathLst>
                <a:path w="458" h="153" fill="none" extrusionOk="0">
                  <a:moveTo>
                    <a:pt x="0" y="0"/>
                  </a:moveTo>
                  <a:cubicBezTo>
                    <a:pt x="166" y="13"/>
                    <a:pt x="318" y="64"/>
                    <a:pt x="458" y="153"/>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8" name="Google Shape;28948;p82"/>
            <p:cNvSpPr/>
            <p:nvPr/>
          </p:nvSpPr>
          <p:spPr>
            <a:xfrm>
              <a:off x="6256019" y="4114825"/>
              <a:ext cx="8826" cy="37146"/>
            </a:xfrm>
            <a:custGeom>
              <a:avLst/>
              <a:gdLst/>
              <a:ahLst/>
              <a:cxnLst/>
              <a:rect l="l" t="t" r="r" b="b"/>
              <a:pathLst>
                <a:path w="115" h="484" fill="none" extrusionOk="0">
                  <a:moveTo>
                    <a:pt x="39" y="483"/>
                  </a:moveTo>
                  <a:cubicBezTo>
                    <a:pt x="115" y="318"/>
                    <a:pt x="102" y="140"/>
                    <a:pt x="0"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9" name="Google Shape;28949;p82"/>
            <p:cNvSpPr/>
            <p:nvPr/>
          </p:nvSpPr>
          <p:spPr>
            <a:xfrm>
              <a:off x="6206289" y="4148977"/>
              <a:ext cx="47814" cy="20568"/>
            </a:xfrm>
            <a:custGeom>
              <a:avLst/>
              <a:gdLst/>
              <a:ahLst/>
              <a:cxnLst/>
              <a:rect l="l" t="t" r="r" b="b"/>
              <a:pathLst>
                <a:path w="623" h="268" fill="none" extrusionOk="0">
                  <a:moveTo>
                    <a:pt x="0" y="267"/>
                  </a:moveTo>
                  <a:cubicBezTo>
                    <a:pt x="13" y="242"/>
                    <a:pt x="38" y="216"/>
                    <a:pt x="64" y="191"/>
                  </a:cubicBezTo>
                  <a:cubicBezTo>
                    <a:pt x="140" y="115"/>
                    <a:pt x="229" y="64"/>
                    <a:pt x="318" y="38"/>
                  </a:cubicBezTo>
                  <a:cubicBezTo>
                    <a:pt x="420" y="0"/>
                    <a:pt x="521" y="13"/>
                    <a:pt x="623" y="5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0" name="Google Shape;28950;p82"/>
            <p:cNvSpPr/>
            <p:nvPr/>
          </p:nvSpPr>
          <p:spPr>
            <a:xfrm>
              <a:off x="6214117" y="4144065"/>
              <a:ext cx="39064" cy="7905"/>
            </a:xfrm>
            <a:custGeom>
              <a:avLst/>
              <a:gdLst/>
              <a:ahLst/>
              <a:cxnLst/>
              <a:rect l="l" t="t" r="r" b="b"/>
              <a:pathLst>
                <a:path w="509" h="103" fill="none" extrusionOk="0">
                  <a:moveTo>
                    <a:pt x="0" y="102"/>
                  </a:moveTo>
                  <a:cubicBezTo>
                    <a:pt x="76" y="39"/>
                    <a:pt x="165" y="1"/>
                    <a:pt x="254" y="1"/>
                  </a:cubicBezTo>
                  <a:cubicBezTo>
                    <a:pt x="343" y="1"/>
                    <a:pt x="432" y="26"/>
                    <a:pt x="508" y="64"/>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1" name="Google Shape;28951;p82"/>
            <p:cNvSpPr/>
            <p:nvPr/>
          </p:nvSpPr>
          <p:spPr>
            <a:xfrm>
              <a:off x="6225782" y="4152891"/>
              <a:ext cx="26401" cy="27322"/>
            </a:xfrm>
            <a:custGeom>
              <a:avLst/>
              <a:gdLst/>
              <a:ahLst/>
              <a:cxnLst/>
              <a:rect l="l" t="t" r="r" b="b"/>
              <a:pathLst>
                <a:path w="344" h="356" fill="none" extrusionOk="0">
                  <a:moveTo>
                    <a:pt x="0" y="356"/>
                  </a:moveTo>
                  <a:cubicBezTo>
                    <a:pt x="153" y="292"/>
                    <a:pt x="280" y="165"/>
                    <a:pt x="344"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2" name="Google Shape;28952;p82"/>
            <p:cNvSpPr/>
            <p:nvPr/>
          </p:nvSpPr>
          <p:spPr>
            <a:xfrm>
              <a:off x="6260854" y="4120658"/>
              <a:ext cx="20568" cy="32311"/>
            </a:xfrm>
            <a:custGeom>
              <a:avLst/>
              <a:gdLst/>
              <a:ahLst/>
              <a:cxnLst/>
              <a:rect l="l" t="t" r="r" b="b"/>
              <a:pathLst>
                <a:path w="268" h="421" fill="none" extrusionOk="0">
                  <a:moveTo>
                    <a:pt x="1" y="420"/>
                  </a:moveTo>
                  <a:cubicBezTo>
                    <a:pt x="166" y="331"/>
                    <a:pt x="255" y="179"/>
                    <a:pt x="268"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3" name="Google Shape;28953;p82"/>
            <p:cNvSpPr/>
            <p:nvPr/>
          </p:nvSpPr>
          <p:spPr>
            <a:xfrm>
              <a:off x="6168223" y="4133935"/>
              <a:ext cx="24482" cy="16117"/>
            </a:xfrm>
            <a:custGeom>
              <a:avLst/>
              <a:gdLst/>
              <a:ahLst/>
              <a:cxnLst/>
              <a:rect l="l" t="t" r="r" b="b"/>
              <a:pathLst>
                <a:path w="319" h="210" extrusionOk="0">
                  <a:moveTo>
                    <a:pt x="239" y="1"/>
                  </a:moveTo>
                  <a:cubicBezTo>
                    <a:pt x="231" y="1"/>
                    <a:pt x="224" y="2"/>
                    <a:pt x="217" y="6"/>
                  </a:cubicBezTo>
                  <a:cubicBezTo>
                    <a:pt x="166" y="18"/>
                    <a:pt x="1" y="95"/>
                    <a:pt x="39" y="171"/>
                  </a:cubicBezTo>
                  <a:cubicBezTo>
                    <a:pt x="51" y="199"/>
                    <a:pt x="74" y="209"/>
                    <a:pt x="100" y="209"/>
                  </a:cubicBezTo>
                  <a:cubicBezTo>
                    <a:pt x="156" y="209"/>
                    <a:pt x="229" y="163"/>
                    <a:pt x="255" y="145"/>
                  </a:cubicBezTo>
                  <a:cubicBezTo>
                    <a:pt x="280" y="120"/>
                    <a:pt x="293" y="107"/>
                    <a:pt x="306" y="95"/>
                  </a:cubicBezTo>
                  <a:cubicBezTo>
                    <a:pt x="318" y="69"/>
                    <a:pt x="318" y="44"/>
                    <a:pt x="306" y="31"/>
                  </a:cubicBezTo>
                  <a:cubicBezTo>
                    <a:pt x="287" y="12"/>
                    <a:pt x="262"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4" name="Google Shape;28954;p82"/>
            <p:cNvSpPr/>
            <p:nvPr/>
          </p:nvSpPr>
          <p:spPr>
            <a:xfrm>
              <a:off x="6196542" y="4111909"/>
              <a:ext cx="26401" cy="12280"/>
            </a:xfrm>
            <a:custGeom>
              <a:avLst/>
              <a:gdLst/>
              <a:ahLst/>
              <a:cxnLst/>
              <a:rect l="l" t="t" r="r" b="b"/>
              <a:pathLst>
                <a:path w="344" h="160" extrusionOk="0">
                  <a:moveTo>
                    <a:pt x="165" y="0"/>
                  </a:moveTo>
                  <a:cubicBezTo>
                    <a:pt x="127" y="0"/>
                    <a:pt x="89" y="0"/>
                    <a:pt x="64" y="13"/>
                  </a:cubicBezTo>
                  <a:cubicBezTo>
                    <a:pt x="0" y="51"/>
                    <a:pt x="26" y="115"/>
                    <a:pt x="89" y="140"/>
                  </a:cubicBezTo>
                  <a:cubicBezTo>
                    <a:pt x="121" y="153"/>
                    <a:pt x="156" y="159"/>
                    <a:pt x="192" y="159"/>
                  </a:cubicBezTo>
                  <a:cubicBezTo>
                    <a:pt x="229" y="159"/>
                    <a:pt x="267" y="153"/>
                    <a:pt x="305" y="140"/>
                  </a:cubicBezTo>
                  <a:cubicBezTo>
                    <a:pt x="318" y="127"/>
                    <a:pt x="318" y="127"/>
                    <a:pt x="331" y="127"/>
                  </a:cubicBezTo>
                  <a:cubicBezTo>
                    <a:pt x="343" y="102"/>
                    <a:pt x="343" y="89"/>
                    <a:pt x="331" y="77"/>
                  </a:cubicBezTo>
                  <a:cubicBezTo>
                    <a:pt x="318" y="51"/>
                    <a:pt x="305" y="51"/>
                    <a:pt x="280" y="38"/>
                  </a:cubicBezTo>
                  <a:cubicBezTo>
                    <a:pt x="242" y="26"/>
                    <a:pt x="204" y="13"/>
                    <a:pt x="1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5" name="Google Shape;28955;p82"/>
            <p:cNvSpPr/>
            <p:nvPr/>
          </p:nvSpPr>
          <p:spPr>
            <a:xfrm>
              <a:off x="6240440" y="4102546"/>
              <a:ext cx="18573" cy="15043"/>
            </a:xfrm>
            <a:custGeom>
              <a:avLst/>
              <a:gdLst/>
              <a:ahLst/>
              <a:cxnLst/>
              <a:rect l="l" t="t" r="r" b="b"/>
              <a:pathLst>
                <a:path w="242" h="196" extrusionOk="0">
                  <a:moveTo>
                    <a:pt x="50" y="0"/>
                  </a:moveTo>
                  <a:cubicBezTo>
                    <a:pt x="38" y="0"/>
                    <a:pt x="28" y="6"/>
                    <a:pt x="26" y="21"/>
                  </a:cubicBezTo>
                  <a:cubicBezTo>
                    <a:pt x="0" y="71"/>
                    <a:pt x="102" y="173"/>
                    <a:pt x="153" y="186"/>
                  </a:cubicBezTo>
                  <a:cubicBezTo>
                    <a:pt x="159" y="192"/>
                    <a:pt x="165" y="195"/>
                    <a:pt x="172" y="195"/>
                  </a:cubicBezTo>
                  <a:cubicBezTo>
                    <a:pt x="178" y="195"/>
                    <a:pt x="184" y="192"/>
                    <a:pt x="191" y="186"/>
                  </a:cubicBezTo>
                  <a:cubicBezTo>
                    <a:pt x="216" y="186"/>
                    <a:pt x="229" y="173"/>
                    <a:pt x="229" y="160"/>
                  </a:cubicBezTo>
                  <a:cubicBezTo>
                    <a:pt x="242" y="148"/>
                    <a:pt x="242" y="122"/>
                    <a:pt x="229" y="110"/>
                  </a:cubicBezTo>
                  <a:cubicBezTo>
                    <a:pt x="229" y="97"/>
                    <a:pt x="216" y="84"/>
                    <a:pt x="191" y="84"/>
                  </a:cubicBezTo>
                  <a:cubicBezTo>
                    <a:pt x="171" y="65"/>
                    <a:pt x="92" y="0"/>
                    <a:pt x="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6" name="Google Shape;28956;p82"/>
            <p:cNvSpPr/>
            <p:nvPr/>
          </p:nvSpPr>
          <p:spPr>
            <a:xfrm>
              <a:off x="6204217" y="4094028"/>
              <a:ext cx="25557" cy="18343"/>
            </a:xfrm>
            <a:custGeom>
              <a:avLst/>
              <a:gdLst/>
              <a:ahLst/>
              <a:cxnLst/>
              <a:rect l="l" t="t" r="r" b="b"/>
              <a:pathLst>
                <a:path w="333" h="239" extrusionOk="0">
                  <a:moveTo>
                    <a:pt x="69" y="0"/>
                  </a:moveTo>
                  <a:cubicBezTo>
                    <a:pt x="30" y="0"/>
                    <a:pt x="1" y="19"/>
                    <a:pt x="40" y="68"/>
                  </a:cubicBezTo>
                  <a:cubicBezTo>
                    <a:pt x="91" y="132"/>
                    <a:pt x="154" y="182"/>
                    <a:pt x="231" y="221"/>
                  </a:cubicBezTo>
                  <a:cubicBezTo>
                    <a:pt x="249" y="230"/>
                    <a:pt x="267" y="239"/>
                    <a:pt x="285" y="239"/>
                  </a:cubicBezTo>
                  <a:cubicBezTo>
                    <a:pt x="292" y="239"/>
                    <a:pt x="299" y="237"/>
                    <a:pt x="307" y="233"/>
                  </a:cubicBezTo>
                  <a:cubicBezTo>
                    <a:pt x="320" y="221"/>
                    <a:pt x="332" y="182"/>
                    <a:pt x="320" y="157"/>
                  </a:cubicBezTo>
                  <a:cubicBezTo>
                    <a:pt x="294" y="119"/>
                    <a:pt x="269" y="94"/>
                    <a:pt x="231" y="68"/>
                  </a:cubicBezTo>
                  <a:cubicBezTo>
                    <a:pt x="193" y="43"/>
                    <a:pt x="154" y="17"/>
                    <a:pt x="104" y="5"/>
                  </a:cubicBezTo>
                  <a:cubicBezTo>
                    <a:pt x="92" y="2"/>
                    <a:pt x="80" y="0"/>
                    <a:pt x="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7" name="Google Shape;28957;p82"/>
            <p:cNvSpPr/>
            <p:nvPr/>
          </p:nvSpPr>
          <p:spPr>
            <a:xfrm>
              <a:off x="6186795" y="4166781"/>
              <a:ext cx="21489" cy="14352"/>
            </a:xfrm>
            <a:custGeom>
              <a:avLst/>
              <a:gdLst/>
              <a:ahLst/>
              <a:cxnLst/>
              <a:rect l="l" t="t" r="r" b="b"/>
              <a:pathLst>
                <a:path w="280" h="187" extrusionOk="0">
                  <a:moveTo>
                    <a:pt x="223" y="0"/>
                  </a:moveTo>
                  <a:cubicBezTo>
                    <a:pt x="216" y="0"/>
                    <a:pt x="210" y="3"/>
                    <a:pt x="204" y="10"/>
                  </a:cubicBezTo>
                  <a:cubicBezTo>
                    <a:pt x="153" y="22"/>
                    <a:pt x="0" y="99"/>
                    <a:pt x="64" y="162"/>
                  </a:cubicBezTo>
                  <a:cubicBezTo>
                    <a:pt x="81" y="180"/>
                    <a:pt x="103" y="186"/>
                    <a:pt x="125" y="186"/>
                  </a:cubicBezTo>
                  <a:cubicBezTo>
                    <a:pt x="183" y="186"/>
                    <a:pt x="245" y="139"/>
                    <a:pt x="254" y="111"/>
                  </a:cubicBezTo>
                  <a:cubicBezTo>
                    <a:pt x="267" y="86"/>
                    <a:pt x="280" y="73"/>
                    <a:pt x="280" y="48"/>
                  </a:cubicBezTo>
                  <a:cubicBezTo>
                    <a:pt x="280" y="35"/>
                    <a:pt x="267" y="10"/>
                    <a:pt x="242" y="10"/>
                  </a:cubicBezTo>
                  <a:cubicBezTo>
                    <a:pt x="235" y="3"/>
                    <a:pt x="229" y="0"/>
                    <a:pt x="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8" name="Google Shape;28958;p82"/>
            <p:cNvSpPr/>
            <p:nvPr/>
          </p:nvSpPr>
          <p:spPr>
            <a:xfrm>
              <a:off x="6198461" y="4148977"/>
              <a:ext cx="17652" cy="14736"/>
            </a:xfrm>
            <a:custGeom>
              <a:avLst/>
              <a:gdLst/>
              <a:ahLst/>
              <a:cxnLst/>
              <a:rect l="l" t="t" r="r" b="b"/>
              <a:pathLst>
                <a:path w="230" h="192" extrusionOk="0">
                  <a:moveTo>
                    <a:pt x="191" y="0"/>
                  </a:moveTo>
                  <a:cubicBezTo>
                    <a:pt x="166" y="0"/>
                    <a:pt x="140" y="0"/>
                    <a:pt x="115" y="13"/>
                  </a:cubicBezTo>
                  <a:cubicBezTo>
                    <a:pt x="77" y="26"/>
                    <a:pt x="39" y="51"/>
                    <a:pt x="13" y="89"/>
                  </a:cubicBezTo>
                  <a:cubicBezTo>
                    <a:pt x="1" y="115"/>
                    <a:pt x="1" y="140"/>
                    <a:pt x="1" y="165"/>
                  </a:cubicBezTo>
                  <a:cubicBezTo>
                    <a:pt x="10" y="184"/>
                    <a:pt x="25" y="191"/>
                    <a:pt x="42" y="191"/>
                  </a:cubicBezTo>
                  <a:cubicBezTo>
                    <a:pt x="95" y="191"/>
                    <a:pt x="175" y="121"/>
                    <a:pt x="204" y="102"/>
                  </a:cubicBezTo>
                  <a:cubicBezTo>
                    <a:pt x="217" y="89"/>
                    <a:pt x="229" y="64"/>
                    <a:pt x="229" y="38"/>
                  </a:cubicBezTo>
                  <a:cubicBezTo>
                    <a:pt x="229" y="13"/>
                    <a:pt x="204"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9" name="Google Shape;28959;p82"/>
            <p:cNvSpPr/>
            <p:nvPr/>
          </p:nvSpPr>
          <p:spPr>
            <a:xfrm>
              <a:off x="6271599" y="4106077"/>
              <a:ext cx="13738" cy="15656"/>
            </a:xfrm>
            <a:custGeom>
              <a:avLst/>
              <a:gdLst/>
              <a:ahLst/>
              <a:cxnLst/>
              <a:rect l="l" t="t" r="r" b="b"/>
              <a:pathLst>
                <a:path w="179" h="204" extrusionOk="0">
                  <a:moveTo>
                    <a:pt x="58" y="0"/>
                  </a:moveTo>
                  <a:cubicBezTo>
                    <a:pt x="35" y="0"/>
                    <a:pt x="9" y="17"/>
                    <a:pt x="1" y="51"/>
                  </a:cubicBezTo>
                  <a:cubicBezTo>
                    <a:pt x="13" y="89"/>
                    <a:pt x="26" y="140"/>
                    <a:pt x="64" y="165"/>
                  </a:cubicBezTo>
                  <a:cubicBezTo>
                    <a:pt x="77" y="191"/>
                    <a:pt x="102" y="191"/>
                    <a:pt x="115" y="203"/>
                  </a:cubicBezTo>
                  <a:cubicBezTo>
                    <a:pt x="140" y="203"/>
                    <a:pt x="153" y="203"/>
                    <a:pt x="166" y="178"/>
                  </a:cubicBezTo>
                  <a:cubicBezTo>
                    <a:pt x="179" y="165"/>
                    <a:pt x="179" y="153"/>
                    <a:pt x="166" y="140"/>
                  </a:cubicBezTo>
                  <a:cubicBezTo>
                    <a:pt x="166" y="114"/>
                    <a:pt x="153" y="76"/>
                    <a:pt x="140" y="51"/>
                  </a:cubicBezTo>
                  <a:cubicBezTo>
                    <a:pt x="128" y="38"/>
                    <a:pt x="115" y="25"/>
                    <a:pt x="90" y="13"/>
                  </a:cubicBezTo>
                  <a:cubicBezTo>
                    <a:pt x="81" y="4"/>
                    <a:pt x="70" y="0"/>
                    <a:pt x="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0" name="Google Shape;28960;p82"/>
            <p:cNvSpPr/>
            <p:nvPr/>
          </p:nvSpPr>
          <p:spPr>
            <a:xfrm>
              <a:off x="6213349" y="4177833"/>
              <a:ext cx="14429" cy="8749"/>
            </a:xfrm>
            <a:custGeom>
              <a:avLst/>
              <a:gdLst/>
              <a:ahLst/>
              <a:cxnLst/>
              <a:rect l="l" t="t" r="r" b="b"/>
              <a:pathLst>
                <a:path w="188" h="114" extrusionOk="0">
                  <a:moveTo>
                    <a:pt x="126" y="1"/>
                  </a:moveTo>
                  <a:cubicBezTo>
                    <a:pt x="74" y="1"/>
                    <a:pt x="0" y="20"/>
                    <a:pt x="10" y="69"/>
                  </a:cubicBezTo>
                  <a:cubicBezTo>
                    <a:pt x="16" y="101"/>
                    <a:pt x="51" y="113"/>
                    <a:pt x="88" y="113"/>
                  </a:cubicBezTo>
                  <a:cubicBezTo>
                    <a:pt x="124" y="113"/>
                    <a:pt x="162" y="101"/>
                    <a:pt x="175" y="82"/>
                  </a:cubicBezTo>
                  <a:cubicBezTo>
                    <a:pt x="188" y="56"/>
                    <a:pt x="188" y="31"/>
                    <a:pt x="162" y="5"/>
                  </a:cubicBezTo>
                  <a:cubicBezTo>
                    <a:pt x="154" y="3"/>
                    <a:pt x="141" y="1"/>
                    <a:pt x="1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1" name="Google Shape;28961;p82"/>
            <p:cNvSpPr/>
            <p:nvPr/>
          </p:nvSpPr>
          <p:spPr>
            <a:xfrm>
              <a:off x="6207440" y="4210603"/>
              <a:ext cx="16501" cy="12510"/>
            </a:xfrm>
            <a:custGeom>
              <a:avLst/>
              <a:gdLst/>
              <a:ahLst/>
              <a:cxnLst/>
              <a:rect l="l" t="t" r="r" b="b"/>
              <a:pathLst>
                <a:path w="215" h="163" extrusionOk="0">
                  <a:moveTo>
                    <a:pt x="171" y="1"/>
                  </a:moveTo>
                  <a:cubicBezTo>
                    <a:pt x="163" y="1"/>
                    <a:pt x="157" y="4"/>
                    <a:pt x="151" y="10"/>
                  </a:cubicBezTo>
                  <a:cubicBezTo>
                    <a:pt x="112" y="10"/>
                    <a:pt x="87" y="23"/>
                    <a:pt x="62" y="36"/>
                  </a:cubicBezTo>
                  <a:cubicBezTo>
                    <a:pt x="36" y="49"/>
                    <a:pt x="11" y="74"/>
                    <a:pt x="11" y="99"/>
                  </a:cubicBezTo>
                  <a:cubicBezTo>
                    <a:pt x="1" y="145"/>
                    <a:pt x="25" y="163"/>
                    <a:pt x="60" y="163"/>
                  </a:cubicBezTo>
                  <a:cubicBezTo>
                    <a:pt x="112" y="163"/>
                    <a:pt x="186" y="125"/>
                    <a:pt x="201" y="87"/>
                  </a:cubicBezTo>
                  <a:cubicBezTo>
                    <a:pt x="214" y="74"/>
                    <a:pt x="214" y="61"/>
                    <a:pt x="214" y="49"/>
                  </a:cubicBezTo>
                  <a:cubicBezTo>
                    <a:pt x="214" y="23"/>
                    <a:pt x="214" y="10"/>
                    <a:pt x="201" y="10"/>
                  </a:cubicBezTo>
                  <a:cubicBezTo>
                    <a:pt x="189" y="4"/>
                    <a:pt x="179" y="1"/>
                    <a:pt x="1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2" name="Google Shape;28962;p82"/>
            <p:cNvSpPr/>
            <p:nvPr/>
          </p:nvSpPr>
          <p:spPr>
            <a:xfrm>
              <a:off x="6237447" y="4208300"/>
              <a:ext cx="14736" cy="10975"/>
            </a:xfrm>
            <a:custGeom>
              <a:avLst/>
              <a:gdLst/>
              <a:ahLst/>
              <a:cxnLst/>
              <a:rect l="l" t="t" r="r" b="b"/>
              <a:pathLst>
                <a:path w="192" h="143" extrusionOk="0">
                  <a:moveTo>
                    <a:pt x="152" y="0"/>
                  </a:moveTo>
                  <a:cubicBezTo>
                    <a:pt x="136" y="0"/>
                    <a:pt x="117" y="8"/>
                    <a:pt x="103" y="15"/>
                  </a:cubicBezTo>
                  <a:cubicBezTo>
                    <a:pt x="77" y="28"/>
                    <a:pt x="52" y="40"/>
                    <a:pt x="26" y="66"/>
                  </a:cubicBezTo>
                  <a:cubicBezTo>
                    <a:pt x="1" y="91"/>
                    <a:pt x="1" y="142"/>
                    <a:pt x="52" y="142"/>
                  </a:cubicBezTo>
                  <a:cubicBezTo>
                    <a:pt x="90" y="142"/>
                    <a:pt x="128" y="129"/>
                    <a:pt x="153" y="104"/>
                  </a:cubicBezTo>
                  <a:cubicBezTo>
                    <a:pt x="166" y="91"/>
                    <a:pt x="179" y="79"/>
                    <a:pt x="179" y="66"/>
                  </a:cubicBezTo>
                  <a:cubicBezTo>
                    <a:pt x="192" y="40"/>
                    <a:pt x="192" y="28"/>
                    <a:pt x="179" y="15"/>
                  </a:cubicBezTo>
                  <a:cubicBezTo>
                    <a:pt x="174" y="4"/>
                    <a:pt x="164" y="0"/>
                    <a:pt x="1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3" name="Google Shape;28963;p82"/>
            <p:cNvSpPr/>
            <p:nvPr/>
          </p:nvSpPr>
          <p:spPr>
            <a:xfrm>
              <a:off x="6248191" y="4217817"/>
              <a:ext cx="14736" cy="22948"/>
            </a:xfrm>
            <a:custGeom>
              <a:avLst/>
              <a:gdLst/>
              <a:ahLst/>
              <a:cxnLst/>
              <a:rect l="l" t="t" r="r" b="b"/>
              <a:pathLst>
                <a:path w="192" h="299" extrusionOk="0">
                  <a:moveTo>
                    <a:pt x="131" y="0"/>
                  </a:moveTo>
                  <a:cubicBezTo>
                    <a:pt x="114" y="0"/>
                    <a:pt x="99" y="9"/>
                    <a:pt x="90" y="18"/>
                  </a:cubicBezTo>
                  <a:cubicBezTo>
                    <a:pt x="64" y="69"/>
                    <a:pt x="52" y="107"/>
                    <a:pt x="39" y="158"/>
                  </a:cubicBezTo>
                  <a:cubicBezTo>
                    <a:pt x="13" y="183"/>
                    <a:pt x="1" y="221"/>
                    <a:pt x="13" y="259"/>
                  </a:cubicBezTo>
                  <a:cubicBezTo>
                    <a:pt x="22" y="284"/>
                    <a:pt x="46" y="298"/>
                    <a:pt x="69" y="298"/>
                  </a:cubicBezTo>
                  <a:cubicBezTo>
                    <a:pt x="81" y="298"/>
                    <a:pt x="93" y="294"/>
                    <a:pt x="102" y="285"/>
                  </a:cubicBezTo>
                  <a:cubicBezTo>
                    <a:pt x="128" y="272"/>
                    <a:pt x="128" y="259"/>
                    <a:pt x="141" y="247"/>
                  </a:cubicBezTo>
                  <a:cubicBezTo>
                    <a:pt x="179" y="183"/>
                    <a:pt x="191" y="120"/>
                    <a:pt x="191" y="56"/>
                  </a:cubicBezTo>
                  <a:cubicBezTo>
                    <a:pt x="191" y="31"/>
                    <a:pt x="166" y="5"/>
                    <a:pt x="153" y="5"/>
                  </a:cubicBezTo>
                  <a:cubicBezTo>
                    <a:pt x="146" y="2"/>
                    <a:pt x="138" y="0"/>
                    <a:pt x="1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4" name="Google Shape;28964;p82"/>
            <p:cNvSpPr/>
            <p:nvPr/>
          </p:nvSpPr>
          <p:spPr>
            <a:xfrm>
              <a:off x="6282727" y="4194333"/>
              <a:ext cx="11359" cy="21950"/>
            </a:xfrm>
            <a:custGeom>
              <a:avLst/>
              <a:gdLst/>
              <a:ahLst/>
              <a:cxnLst/>
              <a:rect l="l" t="t" r="r" b="b"/>
              <a:pathLst>
                <a:path w="148" h="286" extrusionOk="0">
                  <a:moveTo>
                    <a:pt x="34" y="1"/>
                  </a:moveTo>
                  <a:cubicBezTo>
                    <a:pt x="0" y="1"/>
                    <a:pt x="8" y="116"/>
                    <a:pt x="8" y="146"/>
                  </a:cubicBezTo>
                  <a:cubicBezTo>
                    <a:pt x="8" y="197"/>
                    <a:pt x="21" y="235"/>
                    <a:pt x="59" y="273"/>
                  </a:cubicBezTo>
                  <a:cubicBezTo>
                    <a:pt x="59" y="273"/>
                    <a:pt x="72" y="286"/>
                    <a:pt x="84" y="286"/>
                  </a:cubicBezTo>
                  <a:cubicBezTo>
                    <a:pt x="97" y="286"/>
                    <a:pt x="110" y="273"/>
                    <a:pt x="123" y="248"/>
                  </a:cubicBezTo>
                  <a:cubicBezTo>
                    <a:pt x="148" y="172"/>
                    <a:pt x="123" y="95"/>
                    <a:pt x="72" y="32"/>
                  </a:cubicBezTo>
                  <a:cubicBezTo>
                    <a:pt x="55" y="10"/>
                    <a:pt x="43" y="1"/>
                    <a:pt x="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5" name="Google Shape;28965;p82"/>
            <p:cNvSpPr/>
            <p:nvPr/>
          </p:nvSpPr>
          <p:spPr>
            <a:xfrm>
              <a:off x="6288176" y="4160872"/>
              <a:ext cx="27399" cy="14505"/>
            </a:xfrm>
            <a:custGeom>
              <a:avLst/>
              <a:gdLst/>
              <a:ahLst/>
              <a:cxnLst/>
              <a:rect l="l" t="t" r="r" b="b"/>
              <a:pathLst>
                <a:path w="357" h="189" extrusionOk="0">
                  <a:moveTo>
                    <a:pt x="141" y="1"/>
                  </a:moveTo>
                  <a:cubicBezTo>
                    <a:pt x="131" y="1"/>
                    <a:pt x="121" y="4"/>
                    <a:pt x="115" y="10"/>
                  </a:cubicBezTo>
                  <a:cubicBezTo>
                    <a:pt x="1" y="74"/>
                    <a:pt x="255" y="176"/>
                    <a:pt x="293" y="188"/>
                  </a:cubicBezTo>
                  <a:cubicBezTo>
                    <a:pt x="306" y="188"/>
                    <a:pt x="331" y="176"/>
                    <a:pt x="344" y="176"/>
                  </a:cubicBezTo>
                  <a:cubicBezTo>
                    <a:pt x="357" y="150"/>
                    <a:pt x="344" y="125"/>
                    <a:pt x="331" y="99"/>
                  </a:cubicBezTo>
                  <a:cubicBezTo>
                    <a:pt x="280" y="48"/>
                    <a:pt x="229" y="23"/>
                    <a:pt x="166" y="10"/>
                  </a:cubicBezTo>
                  <a:cubicBezTo>
                    <a:pt x="160" y="4"/>
                    <a:pt x="150"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6" name="Google Shape;28966;p82"/>
            <p:cNvSpPr/>
            <p:nvPr/>
          </p:nvSpPr>
          <p:spPr>
            <a:xfrm>
              <a:off x="5659173" y="4055348"/>
              <a:ext cx="121031" cy="94630"/>
            </a:xfrm>
            <a:custGeom>
              <a:avLst/>
              <a:gdLst/>
              <a:ahLst/>
              <a:cxnLst/>
              <a:rect l="l" t="t" r="r" b="b"/>
              <a:pathLst>
                <a:path w="1577" h="1233" extrusionOk="0">
                  <a:moveTo>
                    <a:pt x="738" y="0"/>
                  </a:moveTo>
                  <a:cubicBezTo>
                    <a:pt x="496" y="115"/>
                    <a:pt x="280" y="267"/>
                    <a:pt x="103" y="458"/>
                  </a:cubicBezTo>
                  <a:cubicBezTo>
                    <a:pt x="77" y="483"/>
                    <a:pt x="52" y="509"/>
                    <a:pt x="26" y="534"/>
                  </a:cubicBezTo>
                  <a:cubicBezTo>
                    <a:pt x="1" y="623"/>
                    <a:pt x="14" y="725"/>
                    <a:pt x="77" y="801"/>
                  </a:cubicBezTo>
                  <a:cubicBezTo>
                    <a:pt x="217" y="1017"/>
                    <a:pt x="446" y="1169"/>
                    <a:pt x="700" y="1233"/>
                  </a:cubicBezTo>
                  <a:cubicBezTo>
                    <a:pt x="979" y="1106"/>
                    <a:pt x="1297" y="979"/>
                    <a:pt x="1576" y="839"/>
                  </a:cubicBezTo>
                  <a:cubicBezTo>
                    <a:pt x="1538" y="763"/>
                    <a:pt x="1488" y="699"/>
                    <a:pt x="1411" y="661"/>
                  </a:cubicBezTo>
                  <a:cubicBezTo>
                    <a:pt x="1170" y="470"/>
                    <a:pt x="941" y="254"/>
                    <a:pt x="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7" name="Google Shape;28967;p82"/>
            <p:cNvSpPr/>
            <p:nvPr/>
          </p:nvSpPr>
          <p:spPr>
            <a:xfrm>
              <a:off x="5989791" y="4107995"/>
              <a:ext cx="114200" cy="120033"/>
            </a:xfrm>
            <a:custGeom>
              <a:avLst/>
              <a:gdLst/>
              <a:ahLst/>
              <a:cxnLst/>
              <a:rect l="l" t="t" r="r" b="b"/>
              <a:pathLst>
                <a:path w="1488" h="1564" extrusionOk="0">
                  <a:moveTo>
                    <a:pt x="966" y="0"/>
                  </a:moveTo>
                  <a:cubicBezTo>
                    <a:pt x="661" y="77"/>
                    <a:pt x="382" y="191"/>
                    <a:pt x="115" y="344"/>
                  </a:cubicBezTo>
                  <a:cubicBezTo>
                    <a:pt x="77" y="356"/>
                    <a:pt x="51" y="382"/>
                    <a:pt x="39" y="407"/>
                  </a:cubicBezTo>
                  <a:cubicBezTo>
                    <a:pt x="0" y="471"/>
                    <a:pt x="51" y="547"/>
                    <a:pt x="89" y="610"/>
                  </a:cubicBezTo>
                  <a:cubicBezTo>
                    <a:pt x="293" y="890"/>
                    <a:pt x="407" y="1220"/>
                    <a:pt x="432" y="1563"/>
                  </a:cubicBezTo>
                  <a:cubicBezTo>
                    <a:pt x="560" y="1563"/>
                    <a:pt x="674" y="1525"/>
                    <a:pt x="788" y="1462"/>
                  </a:cubicBezTo>
                  <a:cubicBezTo>
                    <a:pt x="877" y="1411"/>
                    <a:pt x="966" y="1347"/>
                    <a:pt x="1042" y="1271"/>
                  </a:cubicBezTo>
                  <a:lnTo>
                    <a:pt x="1297" y="1042"/>
                  </a:lnTo>
                  <a:cubicBezTo>
                    <a:pt x="1347" y="1017"/>
                    <a:pt x="1385" y="979"/>
                    <a:pt x="1411" y="928"/>
                  </a:cubicBezTo>
                  <a:cubicBezTo>
                    <a:pt x="1487" y="788"/>
                    <a:pt x="1424" y="610"/>
                    <a:pt x="1347" y="471"/>
                  </a:cubicBezTo>
                  <a:cubicBezTo>
                    <a:pt x="1258" y="293"/>
                    <a:pt x="1131" y="128"/>
                    <a:pt x="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8" name="Google Shape;28968;p82"/>
            <p:cNvSpPr/>
            <p:nvPr/>
          </p:nvSpPr>
          <p:spPr>
            <a:xfrm>
              <a:off x="5811358" y="3905850"/>
              <a:ext cx="64391" cy="81276"/>
            </a:xfrm>
            <a:custGeom>
              <a:avLst/>
              <a:gdLst/>
              <a:ahLst/>
              <a:cxnLst/>
              <a:rect l="l" t="t" r="r" b="b"/>
              <a:pathLst>
                <a:path w="839" h="1059" extrusionOk="0">
                  <a:moveTo>
                    <a:pt x="548" y="1"/>
                  </a:moveTo>
                  <a:cubicBezTo>
                    <a:pt x="539" y="1"/>
                    <a:pt x="530" y="2"/>
                    <a:pt x="521" y="4"/>
                  </a:cubicBezTo>
                  <a:cubicBezTo>
                    <a:pt x="483" y="4"/>
                    <a:pt x="445" y="30"/>
                    <a:pt x="419" y="55"/>
                  </a:cubicBezTo>
                  <a:cubicBezTo>
                    <a:pt x="254" y="208"/>
                    <a:pt x="114" y="385"/>
                    <a:pt x="0" y="576"/>
                  </a:cubicBezTo>
                  <a:cubicBezTo>
                    <a:pt x="89" y="728"/>
                    <a:pt x="203" y="868"/>
                    <a:pt x="318" y="995"/>
                  </a:cubicBezTo>
                  <a:cubicBezTo>
                    <a:pt x="356" y="1033"/>
                    <a:pt x="394" y="1059"/>
                    <a:pt x="432" y="1059"/>
                  </a:cubicBezTo>
                  <a:cubicBezTo>
                    <a:pt x="483" y="1046"/>
                    <a:pt x="508" y="983"/>
                    <a:pt x="521" y="932"/>
                  </a:cubicBezTo>
                  <a:cubicBezTo>
                    <a:pt x="572" y="690"/>
                    <a:pt x="686" y="474"/>
                    <a:pt x="839" y="296"/>
                  </a:cubicBezTo>
                  <a:cubicBezTo>
                    <a:pt x="801" y="195"/>
                    <a:pt x="737" y="119"/>
                    <a:pt x="661" y="55"/>
                  </a:cubicBezTo>
                  <a:cubicBezTo>
                    <a:pt x="629" y="24"/>
                    <a:pt x="590"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9" name="Google Shape;28969;p82"/>
            <p:cNvSpPr/>
            <p:nvPr/>
          </p:nvSpPr>
          <p:spPr>
            <a:xfrm>
              <a:off x="5662089" y="3879143"/>
              <a:ext cx="437000" cy="452273"/>
            </a:xfrm>
            <a:custGeom>
              <a:avLst/>
              <a:gdLst/>
              <a:ahLst/>
              <a:cxnLst/>
              <a:rect l="l" t="t" r="r" b="b"/>
              <a:pathLst>
                <a:path w="5694" h="5893" extrusionOk="0">
                  <a:moveTo>
                    <a:pt x="3371" y="0"/>
                  </a:moveTo>
                  <a:cubicBezTo>
                    <a:pt x="3340" y="0"/>
                    <a:pt x="3309" y="7"/>
                    <a:pt x="3279" y="22"/>
                  </a:cubicBezTo>
                  <a:cubicBezTo>
                    <a:pt x="3190" y="60"/>
                    <a:pt x="3152" y="162"/>
                    <a:pt x="3089" y="238"/>
                  </a:cubicBezTo>
                  <a:cubicBezTo>
                    <a:pt x="2949" y="416"/>
                    <a:pt x="2784" y="581"/>
                    <a:pt x="2606" y="721"/>
                  </a:cubicBezTo>
                  <a:cubicBezTo>
                    <a:pt x="2428" y="860"/>
                    <a:pt x="2339" y="1089"/>
                    <a:pt x="2377" y="1318"/>
                  </a:cubicBezTo>
                  <a:lnTo>
                    <a:pt x="2275" y="1204"/>
                  </a:lnTo>
                  <a:cubicBezTo>
                    <a:pt x="2098" y="1000"/>
                    <a:pt x="1907" y="772"/>
                    <a:pt x="1640" y="721"/>
                  </a:cubicBezTo>
                  <a:cubicBezTo>
                    <a:pt x="1578" y="711"/>
                    <a:pt x="1516" y="706"/>
                    <a:pt x="1454" y="706"/>
                  </a:cubicBezTo>
                  <a:cubicBezTo>
                    <a:pt x="1271" y="706"/>
                    <a:pt x="1089" y="747"/>
                    <a:pt x="929" y="822"/>
                  </a:cubicBezTo>
                  <a:cubicBezTo>
                    <a:pt x="865" y="835"/>
                    <a:pt x="814" y="860"/>
                    <a:pt x="763" y="899"/>
                  </a:cubicBezTo>
                  <a:cubicBezTo>
                    <a:pt x="725" y="962"/>
                    <a:pt x="713" y="1013"/>
                    <a:pt x="700" y="1089"/>
                  </a:cubicBezTo>
                  <a:cubicBezTo>
                    <a:pt x="662" y="1318"/>
                    <a:pt x="636" y="1559"/>
                    <a:pt x="624" y="1801"/>
                  </a:cubicBezTo>
                  <a:cubicBezTo>
                    <a:pt x="598" y="1979"/>
                    <a:pt x="611" y="2157"/>
                    <a:pt x="662" y="2322"/>
                  </a:cubicBezTo>
                  <a:cubicBezTo>
                    <a:pt x="776" y="2690"/>
                    <a:pt x="1132" y="2919"/>
                    <a:pt x="1488" y="3059"/>
                  </a:cubicBezTo>
                  <a:cubicBezTo>
                    <a:pt x="1297" y="3173"/>
                    <a:pt x="1094" y="3249"/>
                    <a:pt x="878" y="3275"/>
                  </a:cubicBezTo>
                  <a:cubicBezTo>
                    <a:pt x="687" y="3275"/>
                    <a:pt x="509" y="3364"/>
                    <a:pt x="382" y="3491"/>
                  </a:cubicBezTo>
                  <a:cubicBezTo>
                    <a:pt x="344" y="3554"/>
                    <a:pt x="306" y="3631"/>
                    <a:pt x="281" y="3707"/>
                  </a:cubicBezTo>
                  <a:cubicBezTo>
                    <a:pt x="192" y="3923"/>
                    <a:pt x="115" y="4152"/>
                    <a:pt x="39" y="4380"/>
                  </a:cubicBezTo>
                  <a:cubicBezTo>
                    <a:pt x="14" y="4456"/>
                    <a:pt x="1" y="4533"/>
                    <a:pt x="1" y="4609"/>
                  </a:cubicBezTo>
                  <a:cubicBezTo>
                    <a:pt x="14" y="4825"/>
                    <a:pt x="217" y="4965"/>
                    <a:pt x="408" y="5028"/>
                  </a:cubicBezTo>
                  <a:cubicBezTo>
                    <a:pt x="585" y="5098"/>
                    <a:pt x="771" y="5129"/>
                    <a:pt x="958" y="5129"/>
                  </a:cubicBezTo>
                  <a:cubicBezTo>
                    <a:pt x="1281" y="5129"/>
                    <a:pt x="1609" y="5038"/>
                    <a:pt x="1907" y="4901"/>
                  </a:cubicBezTo>
                  <a:cubicBezTo>
                    <a:pt x="1945" y="5219"/>
                    <a:pt x="2059" y="5625"/>
                    <a:pt x="2275" y="5854"/>
                  </a:cubicBezTo>
                  <a:cubicBezTo>
                    <a:pt x="2288" y="5867"/>
                    <a:pt x="2301" y="5880"/>
                    <a:pt x="2326" y="5892"/>
                  </a:cubicBezTo>
                  <a:lnTo>
                    <a:pt x="2377" y="5892"/>
                  </a:lnTo>
                  <a:cubicBezTo>
                    <a:pt x="2771" y="5765"/>
                    <a:pt x="3089" y="5460"/>
                    <a:pt x="3228" y="5079"/>
                  </a:cubicBezTo>
                  <a:cubicBezTo>
                    <a:pt x="3368" y="5206"/>
                    <a:pt x="3572" y="5282"/>
                    <a:pt x="3762" y="5282"/>
                  </a:cubicBezTo>
                  <a:cubicBezTo>
                    <a:pt x="3978" y="5282"/>
                    <a:pt x="4194" y="5244"/>
                    <a:pt x="4398" y="5193"/>
                  </a:cubicBezTo>
                  <a:cubicBezTo>
                    <a:pt x="4448" y="5181"/>
                    <a:pt x="4499" y="5168"/>
                    <a:pt x="4537" y="5130"/>
                  </a:cubicBezTo>
                  <a:cubicBezTo>
                    <a:pt x="4563" y="5105"/>
                    <a:pt x="4588" y="5079"/>
                    <a:pt x="4601" y="5054"/>
                  </a:cubicBezTo>
                  <a:cubicBezTo>
                    <a:pt x="4728" y="4787"/>
                    <a:pt x="4791" y="4495"/>
                    <a:pt x="4766" y="4202"/>
                  </a:cubicBezTo>
                  <a:cubicBezTo>
                    <a:pt x="4753" y="3923"/>
                    <a:pt x="4614" y="3656"/>
                    <a:pt x="4398" y="3478"/>
                  </a:cubicBezTo>
                  <a:cubicBezTo>
                    <a:pt x="4715" y="3376"/>
                    <a:pt x="5020" y="3211"/>
                    <a:pt x="5287" y="2995"/>
                  </a:cubicBezTo>
                  <a:cubicBezTo>
                    <a:pt x="5541" y="2766"/>
                    <a:pt x="5694" y="2398"/>
                    <a:pt x="5579" y="2080"/>
                  </a:cubicBezTo>
                  <a:cubicBezTo>
                    <a:pt x="5554" y="2004"/>
                    <a:pt x="5516" y="1953"/>
                    <a:pt x="5465" y="1902"/>
                  </a:cubicBezTo>
                  <a:cubicBezTo>
                    <a:pt x="5363" y="1826"/>
                    <a:pt x="5249" y="1775"/>
                    <a:pt x="5135" y="1737"/>
                  </a:cubicBezTo>
                  <a:cubicBezTo>
                    <a:pt x="4982" y="1661"/>
                    <a:pt x="4868" y="1534"/>
                    <a:pt x="4715" y="1445"/>
                  </a:cubicBezTo>
                  <a:cubicBezTo>
                    <a:pt x="4619" y="1384"/>
                    <a:pt x="4506" y="1329"/>
                    <a:pt x="4399" y="1329"/>
                  </a:cubicBezTo>
                  <a:cubicBezTo>
                    <a:pt x="4350" y="1329"/>
                    <a:pt x="4302" y="1341"/>
                    <a:pt x="4258" y="1369"/>
                  </a:cubicBezTo>
                  <a:cubicBezTo>
                    <a:pt x="4207" y="899"/>
                    <a:pt x="4004" y="467"/>
                    <a:pt x="3661" y="149"/>
                  </a:cubicBezTo>
                  <a:cubicBezTo>
                    <a:pt x="3583" y="71"/>
                    <a:pt x="3475" y="0"/>
                    <a:pt x="33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0" name="Google Shape;28970;p82"/>
            <p:cNvSpPr/>
            <p:nvPr/>
          </p:nvSpPr>
          <p:spPr>
            <a:xfrm>
              <a:off x="5893245" y="3986125"/>
              <a:ext cx="96625" cy="96625"/>
            </a:xfrm>
            <a:custGeom>
              <a:avLst/>
              <a:gdLst/>
              <a:ahLst/>
              <a:cxnLst/>
              <a:rect l="l" t="t" r="r" b="b"/>
              <a:pathLst>
                <a:path w="1259" h="1259" extrusionOk="0">
                  <a:moveTo>
                    <a:pt x="1258" y="0"/>
                  </a:moveTo>
                  <a:cubicBezTo>
                    <a:pt x="941" y="64"/>
                    <a:pt x="649" y="203"/>
                    <a:pt x="420" y="419"/>
                  </a:cubicBezTo>
                  <a:cubicBezTo>
                    <a:pt x="166" y="623"/>
                    <a:pt x="13" y="928"/>
                    <a:pt x="0" y="1258"/>
                  </a:cubicBezTo>
                  <a:cubicBezTo>
                    <a:pt x="102" y="966"/>
                    <a:pt x="280" y="712"/>
                    <a:pt x="509" y="521"/>
                  </a:cubicBezTo>
                  <a:cubicBezTo>
                    <a:pt x="737" y="318"/>
                    <a:pt x="992" y="140"/>
                    <a:pt x="1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1" name="Google Shape;28971;p82"/>
            <p:cNvSpPr/>
            <p:nvPr/>
          </p:nvSpPr>
          <p:spPr>
            <a:xfrm>
              <a:off x="5773293" y="4113137"/>
              <a:ext cx="56640" cy="10745"/>
            </a:xfrm>
            <a:custGeom>
              <a:avLst/>
              <a:gdLst/>
              <a:ahLst/>
              <a:cxnLst/>
              <a:rect l="l" t="t" r="r" b="b"/>
              <a:pathLst>
                <a:path w="738" h="140" extrusionOk="0">
                  <a:moveTo>
                    <a:pt x="185" y="0"/>
                  </a:moveTo>
                  <a:cubicBezTo>
                    <a:pt x="124" y="0"/>
                    <a:pt x="64" y="3"/>
                    <a:pt x="1" y="10"/>
                  </a:cubicBezTo>
                  <a:cubicBezTo>
                    <a:pt x="102" y="86"/>
                    <a:pt x="229" y="137"/>
                    <a:pt x="356" y="137"/>
                  </a:cubicBezTo>
                  <a:cubicBezTo>
                    <a:pt x="379" y="139"/>
                    <a:pt x="401" y="140"/>
                    <a:pt x="423" y="140"/>
                  </a:cubicBezTo>
                  <a:cubicBezTo>
                    <a:pt x="537" y="140"/>
                    <a:pt x="642" y="112"/>
                    <a:pt x="738" y="48"/>
                  </a:cubicBezTo>
                  <a:cubicBezTo>
                    <a:pt x="610" y="22"/>
                    <a:pt x="496" y="10"/>
                    <a:pt x="369" y="10"/>
                  </a:cubicBezTo>
                  <a:cubicBezTo>
                    <a:pt x="306" y="3"/>
                    <a:pt x="245" y="0"/>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2" name="Google Shape;28972;p82"/>
            <p:cNvSpPr/>
            <p:nvPr/>
          </p:nvSpPr>
          <p:spPr>
            <a:xfrm>
              <a:off x="5802533" y="4133321"/>
              <a:ext cx="43976" cy="124945"/>
            </a:xfrm>
            <a:custGeom>
              <a:avLst/>
              <a:gdLst/>
              <a:ahLst/>
              <a:cxnLst/>
              <a:rect l="l" t="t" r="r" b="b"/>
              <a:pathLst>
                <a:path w="573" h="1628" extrusionOk="0">
                  <a:moveTo>
                    <a:pt x="573" y="1"/>
                  </a:moveTo>
                  <a:lnTo>
                    <a:pt x="573" y="1"/>
                  </a:lnTo>
                  <a:cubicBezTo>
                    <a:pt x="433" y="280"/>
                    <a:pt x="420" y="598"/>
                    <a:pt x="369" y="878"/>
                  </a:cubicBezTo>
                  <a:cubicBezTo>
                    <a:pt x="357" y="1017"/>
                    <a:pt x="318" y="1157"/>
                    <a:pt x="255" y="1284"/>
                  </a:cubicBezTo>
                  <a:cubicBezTo>
                    <a:pt x="204" y="1411"/>
                    <a:pt x="115" y="1538"/>
                    <a:pt x="1" y="1627"/>
                  </a:cubicBezTo>
                  <a:cubicBezTo>
                    <a:pt x="153" y="1577"/>
                    <a:pt x="268" y="1475"/>
                    <a:pt x="357" y="1335"/>
                  </a:cubicBezTo>
                  <a:cubicBezTo>
                    <a:pt x="433" y="1195"/>
                    <a:pt x="484" y="1056"/>
                    <a:pt x="509" y="903"/>
                  </a:cubicBezTo>
                  <a:cubicBezTo>
                    <a:pt x="560" y="598"/>
                    <a:pt x="534" y="306"/>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3" name="Google Shape;28973;p82"/>
            <p:cNvSpPr/>
            <p:nvPr/>
          </p:nvSpPr>
          <p:spPr>
            <a:xfrm>
              <a:off x="5844512" y="4139230"/>
              <a:ext cx="65389" cy="129780"/>
            </a:xfrm>
            <a:custGeom>
              <a:avLst/>
              <a:gdLst/>
              <a:ahLst/>
              <a:cxnLst/>
              <a:rect l="l" t="t" r="r" b="b"/>
              <a:pathLst>
                <a:path w="852" h="1691" extrusionOk="0">
                  <a:moveTo>
                    <a:pt x="76" y="0"/>
                  </a:moveTo>
                  <a:lnTo>
                    <a:pt x="76" y="0"/>
                  </a:lnTo>
                  <a:cubicBezTo>
                    <a:pt x="0" y="661"/>
                    <a:pt x="292" y="1322"/>
                    <a:pt x="851" y="1690"/>
                  </a:cubicBezTo>
                  <a:cubicBezTo>
                    <a:pt x="445" y="1207"/>
                    <a:pt x="178" y="623"/>
                    <a:pt x="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4" name="Google Shape;28974;p82"/>
            <p:cNvSpPr/>
            <p:nvPr/>
          </p:nvSpPr>
          <p:spPr>
            <a:xfrm>
              <a:off x="5879585" y="4110911"/>
              <a:ext cx="124945" cy="40062"/>
            </a:xfrm>
            <a:custGeom>
              <a:avLst/>
              <a:gdLst/>
              <a:ahLst/>
              <a:cxnLst/>
              <a:rect l="l" t="t" r="r" b="b"/>
              <a:pathLst>
                <a:path w="1628" h="522" extrusionOk="0">
                  <a:moveTo>
                    <a:pt x="1" y="1"/>
                  </a:moveTo>
                  <a:lnTo>
                    <a:pt x="1" y="1"/>
                  </a:lnTo>
                  <a:cubicBezTo>
                    <a:pt x="217" y="204"/>
                    <a:pt x="483" y="356"/>
                    <a:pt x="763" y="445"/>
                  </a:cubicBezTo>
                  <a:cubicBezTo>
                    <a:pt x="903" y="496"/>
                    <a:pt x="1049" y="522"/>
                    <a:pt x="1195" y="522"/>
                  </a:cubicBezTo>
                  <a:cubicBezTo>
                    <a:pt x="1341" y="522"/>
                    <a:pt x="1487" y="496"/>
                    <a:pt x="1627" y="445"/>
                  </a:cubicBezTo>
                  <a:lnTo>
                    <a:pt x="1627" y="445"/>
                  </a:lnTo>
                  <a:cubicBezTo>
                    <a:pt x="1599" y="447"/>
                    <a:pt x="1570" y="447"/>
                    <a:pt x="1541" y="447"/>
                  </a:cubicBezTo>
                  <a:cubicBezTo>
                    <a:pt x="1291" y="447"/>
                    <a:pt x="1041" y="398"/>
                    <a:pt x="801" y="318"/>
                  </a:cubicBezTo>
                  <a:cubicBezTo>
                    <a:pt x="534" y="229"/>
                    <a:pt x="280" y="10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5" name="Google Shape;28975;p82"/>
            <p:cNvSpPr/>
            <p:nvPr/>
          </p:nvSpPr>
          <p:spPr>
            <a:xfrm>
              <a:off x="5840598" y="3977299"/>
              <a:ext cx="46893" cy="105451"/>
            </a:xfrm>
            <a:custGeom>
              <a:avLst/>
              <a:gdLst/>
              <a:ahLst/>
              <a:cxnLst/>
              <a:rect l="l" t="t" r="r" b="b"/>
              <a:pathLst>
                <a:path w="611" h="1374" extrusionOk="0">
                  <a:moveTo>
                    <a:pt x="0" y="1"/>
                  </a:moveTo>
                  <a:lnTo>
                    <a:pt x="0" y="1"/>
                  </a:lnTo>
                  <a:cubicBezTo>
                    <a:pt x="115" y="217"/>
                    <a:pt x="229" y="433"/>
                    <a:pt x="318" y="662"/>
                  </a:cubicBezTo>
                  <a:cubicBezTo>
                    <a:pt x="407" y="903"/>
                    <a:pt x="483" y="1132"/>
                    <a:pt x="547" y="1373"/>
                  </a:cubicBezTo>
                  <a:cubicBezTo>
                    <a:pt x="610" y="852"/>
                    <a:pt x="394" y="33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6" name="Google Shape;28976;p82"/>
            <p:cNvSpPr/>
            <p:nvPr/>
          </p:nvSpPr>
          <p:spPr>
            <a:xfrm>
              <a:off x="5869838" y="4063100"/>
              <a:ext cx="10821" cy="49886"/>
            </a:xfrm>
            <a:custGeom>
              <a:avLst/>
              <a:gdLst/>
              <a:ahLst/>
              <a:cxnLst/>
              <a:rect l="l" t="t" r="r" b="b"/>
              <a:pathLst>
                <a:path w="141" h="650" fill="none" extrusionOk="0">
                  <a:moveTo>
                    <a:pt x="1" y="649"/>
                  </a:moveTo>
                  <a:cubicBezTo>
                    <a:pt x="115" y="446"/>
                    <a:pt x="140" y="217"/>
                    <a:pt x="77"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7" name="Google Shape;28977;p82"/>
            <p:cNvSpPr/>
            <p:nvPr/>
          </p:nvSpPr>
          <p:spPr>
            <a:xfrm>
              <a:off x="5831772" y="4062179"/>
              <a:ext cx="41060" cy="43976"/>
            </a:xfrm>
            <a:custGeom>
              <a:avLst/>
              <a:gdLst/>
              <a:ahLst/>
              <a:cxnLst/>
              <a:rect l="l" t="t" r="r" b="b"/>
              <a:pathLst>
                <a:path w="535" h="573" fill="none" extrusionOk="0">
                  <a:moveTo>
                    <a:pt x="1" y="0"/>
                  </a:moveTo>
                  <a:cubicBezTo>
                    <a:pt x="192" y="51"/>
                    <a:pt x="369" y="178"/>
                    <a:pt x="471" y="356"/>
                  </a:cubicBezTo>
                  <a:cubicBezTo>
                    <a:pt x="509" y="420"/>
                    <a:pt x="535" y="496"/>
                    <a:pt x="535" y="572"/>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8" name="Google Shape;28978;p82"/>
            <p:cNvSpPr/>
            <p:nvPr/>
          </p:nvSpPr>
          <p:spPr>
            <a:xfrm>
              <a:off x="5832770" y="4112907"/>
              <a:ext cx="38144" cy="55642"/>
            </a:xfrm>
            <a:custGeom>
              <a:avLst/>
              <a:gdLst/>
              <a:ahLst/>
              <a:cxnLst/>
              <a:rect l="l" t="t" r="r" b="b"/>
              <a:pathLst>
                <a:path w="497" h="725" fill="none" extrusionOk="0">
                  <a:moveTo>
                    <a:pt x="1" y="724"/>
                  </a:moveTo>
                  <a:cubicBezTo>
                    <a:pt x="204" y="597"/>
                    <a:pt x="369" y="407"/>
                    <a:pt x="445" y="191"/>
                  </a:cubicBezTo>
                  <a:cubicBezTo>
                    <a:pt x="484" y="127"/>
                    <a:pt x="496" y="64"/>
                    <a:pt x="484"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9" name="Google Shape;28979;p82"/>
            <p:cNvSpPr/>
            <p:nvPr/>
          </p:nvSpPr>
          <p:spPr>
            <a:xfrm>
              <a:off x="5867919" y="4110911"/>
              <a:ext cx="12740" cy="57637"/>
            </a:xfrm>
            <a:custGeom>
              <a:avLst/>
              <a:gdLst/>
              <a:ahLst/>
              <a:cxnLst/>
              <a:rect l="l" t="t" r="r" b="b"/>
              <a:pathLst>
                <a:path w="166" h="751" fill="none" extrusionOk="0">
                  <a:moveTo>
                    <a:pt x="51" y="1"/>
                  </a:moveTo>
                  <a:cubicBezTo>
                    <a:pt x="140" y="115"/>
                    <a:pt x="165" y="242"/>
                    <a:pt x="140" y="382"/>
                  </a:cubicBezTo>
                  <a:cubicBezTo>
                    <a:pt x="114" y="509"/>
                    <a:pt x="64" y="636"/>
                    <a:pt x="0" y="75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0" name="Google Shape;28980;p82"/>
            <p:cNvSpPr/>
            <p:nvPr/>
          </p:nvSpPr>
          <p:spPr>
            <a:xfrm>
              <a:off x="5866922" y="4065095"/>
              <a:ext cx="11742" cy="42979"/>
            </a:xfrm>
            <a:custGeom>
              <a:avLst/>
              <a:gdLst/>
              <a:ahLst/>
              <a:cxnLst/>
              <a:rect l="l" t="t" r="r" b="b"/>
              <a:pathLst>
                <a:path w="153" h="560" fill="none" extrusionOk="0">
                  <a:moveTo>
                    <a:pt x="64" y="559"/>
                  </a:moveTo>
                  <a:cubicBezTo>
                    <a:pt x="153" y="369"/>
                    <a:pt x="127" y="153"/>
                    <a:pt x="0"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1" name="Google Shape;28981;p82"/>
            <p:cNvSpPr/>
            <p:nvPr/>
          </p:nvSpPr>
          <p:spPr>
            <a:xfrm>
              <a:off x="5807444" y="4113828"/>
              <a:ext cx="59556" cy="25480"/>
            </a:xfrm>
            <a:custGeom>
              <a:avLst/>
              <a:gdLst/>
              <a:ahLst/>
              <a:cxnLst/>
              <a:rect l="l" t="t" r="r" b="b"/>
              <a:pathLst>
                <a:path w="776" h="332" fill="none" extrusionOk="0">
                  <a:moveTo>
                    <a:pt x="0" y="331"/>
                  </a:moveTo>
                  <a:cubicBezTo>
                    <a:pt x="293" y="331"/>
                    <a:pt x="572" y="204"/>
                    <a:pt x="775"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2" name="Google Shape;28982;p82"/>
            <p:cNvSpPr/>
            <p:nvPr/>
          </p:nvSpPr>
          <p:spPr>
            <a:xfrm>
              <a:off x="5829854" y="4115823"/>
              <a:ext cx="40062" cy="38067"/>
            </a:xfrm>
            <a:custGeom>
              <a:avLst/>
              <a:gdLst/>
              <a:ahLst/>
              <a:cxnLst/>
              <a:rect l="l" t="t" r="r" b="b"/>
              <a:pathLst>
                <a:path w="522" h="496" fill="none" extrusionOk="0">
                  <a:moveTo>
                    <a:pt x="1" y="496"/>
                  </a:moveTo>
                  <a:cubicBezTo>
                    <a:pt x="217" y="470"/>
                    <a:pt x="458" y="203"/>
                    <a:pt x="522"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3" name="Google Shape;28983;p82"/>
            <p:cNvSpPr/>
            <p:nvPr/>
          </p:nvSpPr>
          <p:spPr>
            <a:xfrm>
              <a:off x="5877666" y="4117742"/>
              <a:ext cx="20568" cy="31313"/>
            </a:xfrm>
            <a:custGeom>
              <a:avLst/>
              <a:gdLst/>
              <a:ahLst/>
              <a:cxnLst/>
              <a:rect l="l" t="t" r="r" b="b"/>
              <a:pathLst>
                <a:path w="268" h="408" fill="none" extrusionOk="0">
                  <a:moveTo>
                    <a:pt x="0" y="1"/>
                  </a:moveTo>
                  <a:cubicBezTo>
                    <a:pt x="115" y="115"/>
                    <a:pt x="203" y="255"/>
                    <a:pt x="267" y="407"/>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4" name="Google Shape;28984;p82"/>
            <p:cNvSpPr/>
            <p:nvPr/>
          </p:nvSpPr>
          <p:spPr>
            <a:xfrm>
              <a:off x="5875671" y="4084588"/>
              <a:ext cx="21566" cy="30315"/>
            </a:xfrm>
            <a:custGeom>
              <a:avLst/>
              <a:gdLst/>
              <a:ahLst/>
              <a:cxnLst/>
              <a:rect l="l" t="t" r="r" b="b"/>
              <a:pathLst>
                <a:path w="281" h="395" fill="none" extrusionOk="0">
                  <a:moveTo>
                    <a:pt x="1" y="394"/>
                  </a:moveTo>
                  <a:cubicBezTo>
                    <a:pt x="153" y="318"/>
                    <a:pt x="268" y="178"/>
                    <a:pt x="280"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5" name="Google Shape;28985;p82"/>
            <p:cNvSpPr/>
            <p:nvPr/>
          </p:nvSpPr>
          <p:spPr>
            <a:xfrm>
              <a:off x="5822026" y="4093337"/>
              <a:ext cx="47890" cy="19647"/>
            </a:xfrm>
            <a:custGeom>
              <a:avLst/>
              <a:gdLst/>
              <a:ahLst/>
              <a:cxnLst/>
              <a:rect l="l" t="t" r="r" b="b"/>
              <a:pathLst>
                <a:path w="624" h="256" fill="none" extrusionOk="0">
                  <a:moveTo>
                    <a:pt x="1" y="14"/>
                  </a:moveTo>
                  <a:cubicBezTo>
                    <a:pt x="39" y="14"/>
                    <a:pt x="77" y="14"/>
                    <a:pt x="103" y="14"/>
                  </a:cubicBezTo>
                  <a:cubicBezTo>
                    <a:pt x="204" y="1"/>
                    <a:pt x="306" y="14"/>
                    <a:pt x="408" y="52"/>
                  </a:cubicBezTo>
                  <a:cubicBezTo>
                    <a:pt x="496" y="90"/>
                    <a:pt x="573" y="166"/>
                    <a:pt x="624" y="255"/>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6" name="Google Shape;28986;p82"/>
            <p:cNvSpPr/>
            <p:nvPr/>
          </p:nvSpPr>
          <p:spPr>
            <a:xfrm>
              <a:off x="5840598" y="4086507"/>
              <a:ext cx="31236" cy="22564"/>
            </a:xfrm>
            <a:custGeom>
              <a:avLst/>
              <a:gdLst/>
              <a:ahLst/>
              <a:cxnLst/>
              <a:rect l="l" t="t" r="r" b="b"/>
              <a:pathLst>
                <a:path w="407" h="294" fill="none" extrusionOk="0">
                  <a:moveTo>
                    <a:pt x="0" y="1"/>
                  </a:moveTo>
                  <a:cubicBezTo>
                    <a:pt x="89" y="1"/>
                    <a:pt x="178" y="26"/>
                    <a:pt x="254" y="77"/>
                  </a:cubicBezTo>
                  <a:cubicBezTo>
                    <a:pt x="318" y="141"/>
                    <a:pt x="382" y="217"/>
                    <a:pt x="407" y="293"/>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7" name="Google Shape;28987;p82"/>
            <p:cNvSpPr/>
            <p:nvPr/>
          </p:nvSpPr>
          <p:spPr>
            <a:xfrm>
              <a:off x="5830852" y="4111909"/>
              <a:ext cx="38067" cy="7828"/>
            </a:xfrm>
            <a:custGeom>
              <a:avLst/>
              <a:gdLst/>
              <a:ahLst/>
              <a:cxnLst/>
              <a:rect l="l" t="t" r="r" b="b"/>
              <a:pathLst>
                <a:path w="496" h="102" fill="none" extrusionOk="0">
                  <a:moveTo>
                    <a:pt x="0" y="51"/>
                  </a:moveTo>
                  <a:cubicBezTo>
                    <a:pt x="165" y="102"/>
                    <a:pt x="343" y="89"/>
                    <a:pt x="496"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8" name="Google Shape;28988;p82"/>
            <p:cNvSpPr/>
            <p:nvPr/>
          </p:nvSpPr>
          <p:spPr>
            <a:xfrm>
              <a:off x="5875671" y="4105079"/>
              <a:ext cx="36148" cy="14659"/>
            </a:xfrm>
            <a:custGeom>
              <a:avLst/>
              <a:gdLst/>
              <a:ahLst/>
              <a:cxnLst/>
              <a:rect l="l" t="t" r="r" b="b"/>
              <a:pathLst>
                <a:path w="471" h="191" fill="none" extrusionOk="0">
                  <a:moveTo>
                    <a:pt x="1" y="166"/>
                  </a:moveTo>
                  <a:cubicBezTo>
                    <a:pt x="179" y="191"/>
                    <a:pt x="357" y="127"/>
                    <a:pt x="471"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9" name="Google Shape;28989;p82"/>
            <p:cNvSpPr/>
            <p:nvPr/>
          </p:nvSpPr>
          <p:spPr>
            <a:xfrm>
              <a:off x="5808365" y="4053123"/>
              <a:ext cx="24482" cy="11819"/>
            </a:xfrm>
            <a:custGeom>
              <a:avLst/>
              <a:gdLst/>
              <a:ahLst/>
              <a:cxnLst/>
              <a:rect l="l" t="t" r="r" b="b"/>
              <a:pathLst>
                <a:path w="319" h="154" extrusionOk="0">
                  <a:moveTo>
                    <a:pt x="105" y="1"/>
                  </a:moveTo>
                  <a:cubicBezTo>
                    <a:pt x="62" y="1"/>
                    <a:pt x="24" y="11"/>
                    <a:pt x="14" y="42"/>
                  </a:cubicBezTo>
                  <a:cubicBezTo>
                    <a:pt x="1" y="131"/>
                    <a:pt x="153" y="144"/>
                    <a:pt x="204" y="144"/>
                  </a:cubicBezTo>
                  <a:cubicBezTo>
                    <a:pt x="217" y="150"/>
                    <a:pt x="230" y="153"/>
                    <a:pt x="242" y="153"/>
                  </a:cubicBezTo>
                  <a:cubicBezTo>
                    <a:pt x="255" y="153"/>
                    <a:pt x="268" y="150"/>
                    <a:pt x="281" y="144"/>
                  </a:cubicBezTo>
                  <a:cubicBezTo>
                    <a:pt x="293" y="144"/>
                    <a:pt x="319" y="118"/>
                    <a:pt x="319" y="106"/>
                  </a:cubicBezTo>
                  <a:cubicBezTo>
                    <a:pt x="319" y="67"/>
                    <a:pt x="293" y="42"/>
                    <a:pt x="255" y="29"/>
                  </a:cubicBezTo>
                  <a:cubicBezTo>
                    <a:pt x="240" y="22"/>
                    <a:pt x="167" y="1"/>
                    <a:pt x="1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0" name="Google Shape;28990;p82"/>
            <p:cNvSpPr/>
            <p:nvPr/>
          </p:nvSpPr>
          <p:spPr>
            <a:xfrm>
              <a:off x="5848580" y="4048365"/>
              <a:ext cx="19417" cy="19724"/>
            </a:xfrm>
            <a:custGeom>
              <a:avLst/>
              <a:gdLst/>
              <a:ahLst/>
              <a:cxnLst/>
              <a:rect l="l" t="t" r="r" b="b"/>
              <a:pathLst>
                <a:path w="253" h="257" extrusionOk="0">
                  <a:moveTo>
                    <a:pt x="68" y="1"/>
                  </a:moveTo>
                  <a:cubicBezTo>
                    <a:pt x="9" y="1"/>
                    <a:pt x="0" y="58"/>
                    <a:pt x="23" y="104"/>
                  </a:cubicBezTo>
                  <a:cubicBezTo>
                    <a:pt x="62" y="180"/>
                    <a:pt x="125" y="231"/>
                    <a:pt x="201" y="257"/>
                  </a:cubicBezTo>
                  <a:lnTo>
                    <a:pt x="227" y="257"/>
                  </a:lnTo>
                  <a:cubicBezTo>
                    <a:pt x="239" y="244"/>
                    <a:pt x="252" y="231"/>
                    <a:pt x="252" y="218"/>
                  </a:cubicBezTo>
                  <a:cubicBezTo>
                    <a:pt x="252" y="193"/>
                    <a:pt x="252" y="180"/>
                    <a:pt x="239" y="155"/>
                  </a:cubicBezTo>
                  <a:cubicBezTo>
                    <a:pt x="227" y="117"/>
                    <a:pt x="201" y="91"/>
                    <a:pt x="176" y="53"/>
                  </a:cubicBezTo>
                  <a:cubicBezTo>
                    <a:pt x="150" y="28"/>
                    <a:pt x="125" y="15"/>
                    <a:pt x="87" y="2"/>
                  </a:cubicBezTo>
                  <a:cubicBezTo>
                    <a:pt x="80" y="1"/>
                    <a:pt x="74" y="1"/>
                    <a:pt x="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1" name="Google Shape;28991;p82"/>
            <p:cNvSpPr/>
            <p:nvPr/>
          </p:nvSpPr>
          <p:spPr>
            <a:xfrm>
              <a:off x="5888334" y="4067551"/>
              <a:ext cx="10821" cy="19801"/>
            </a:xfrm>
            <a:custGeom>
              <a:avLst/>
              <a:gdLst/>
              <a:ahLst/>
              <a:cxnLst/>
              <a:rect l="l" t="t" r="r" b="b"/>
              <a:pathLst>
                <a:path w="141" h="258" extrusionOk="0">
                  <a:moveTo>
                    <a:pt x="68" y="0"/>
                  </a:moveTo>
                  <a:cubicBezTo>
                    <a:pt x="63" y="0"/>
                    <a:pt x="57" y="2"/>
                    <a:pt x="52" y="7"/>
                  </a:cubicBezTo>
                  <a:cubicBezTo>
                    <a:pt x="1" y="32"/>
                    <a:pt x="14" y="172"/>
                    <a:pt x="39" y="210"/>
                  </a:cubicBezTo>
                  <a:cubicBezTo>
                    <a:pt x="39" y="223"/>
                    <a:pt x="52" y="235"/>
                    <a:pt x="64" y="248"/>
                  </a:cubicBezTo>
                  <a:cubicBezTo>
                    <a:pt x="77" y="254"/>
                    <a:pt x="87" y="257"/>
                    <a:pt x="95" y="257"/>
                  </a:cubicBezTo>
                  <a:cubicBezTo>
                    <a:pt x="103" y="257"/>
                    <a:pt x="109" y="254"/>
                    <a:pt x="115" y="248"/>
                  </a:cubicBezTo>
                  <a:cubicBezTo>
                    <a:pt x="128" y="235"/>
                    <a:pt x="141" y="223"/>
                    <a:pt x="141" y="210"/>
                  </a:cubicBezTo>
                  <a:cubicBezTo>
                    <a:pt x="141" y="197"/>
                    <a:pt x="141" y="172"/>
                    <a:pt x="141" y="159"/>
                  </a:cubicBezTo>
                  <a:cubicBezTo>
                    <a:pt x="129" y="125"/>
                    <a:pt x="108" y="0"/>
                    <a:pt x="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2" name="Google Shape;28992;p82"/>
            <p:cNvSpPr/>
            <p:nvPr/>
          </p:nvSpPr>
          <p:spPr>
            <a:xfrm>
              <a:off x="5867919" y="4038004"/>
              <a:ext cx="12740" cy="27169"/>
            </a:xfrm>
            <a:custGeom>
              <a:avLst/>
              <a:gdLst/>
              <a:ahLst/>
              <a:cxnLst/>
              <a:rect l="l" t="t" r="r" b="b"/>
              <a:pathLst>
                <a:path w="166" h="354" extrusionOk="0">
                  <a:moveTo>
                    <a:pt x="35" y="0"/>
                  </a:moveTo>
                  <a:cubicBezTo>
                    <a:pt x="16" y="0"/>
                    <a:pt x="0" y="14"/>
                    <a:pt x="0" y="48"/>
                  </a:cubicBezTo>
                  <a:cubicBezTo>
                    <a:pt x="13" y="125"/>
                    <a:pt x="26" y="214"/>
                    <a:pt x="51" y="290"/>
                  </a:cubicBezTo>
                  <a:cubicBezTo>
                    <a:pt x="64" y="315"/>
                    <a:pt x="76" y="341"/>
                    <a:pt x="102" y="353"/>
                  </a:cubicBezTo>
                  <a:cubicBezTo>
                    <a:pt x="127" y="353"/>
                    <a:pt x="153" y="328"/>
                    <a:pt x="153" y="303"/>
                  </a:cubicBezTo>
                  <a:cubicBezTo>
                    <a:pt x="165" y="252"/>
                    <a:pt x="165" y="214"/>
                    <a:pt x="153" y="163"/>
                  </a:cubicBezTo>
                  <a:cubicBezTo>
                    <a:pt x="140" y="125"/>
                    <a:pt x="127" y="87"/>
                    <a:pt x="102" y="48"/>
                  </a:cubicBezTo>
                  <a:cubicBezTo>
                    <a:pt x="88" y="21"/>
                    <a:pt x="59" y="0"/>
                    <a:pt x="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3" name="Google Shape;28993;p82"/>
            <p:cNvSpPr/>
            <p:nvPr/>
          </p:nvSpPr>
          <p:spPr>
            <a:xfrm>
              <a:off x="5804528" y="4089960"/>
              <a:ext cx="19571" cy="10975"/>
            </a:xfrm>
            <a:custGeom>
              <a:avLst/>
              <a:gdLst/>
              <a:ahLst/>
              <a:cxnLst/>
              <a:rect l="l" t="t" r="r" b="b"/>
              <a:pathLst>
                <a:path w="255" h="143" extrusionOk="0">
                  <a:moveTo>
                    <a:pt x="89" y="0"/>
                  </a:moveTo>
                  <a:cubicBezTo>
                    <a:pt x="41" y="0"/>
                    <a:pt x="0" y="13"/>
                    <a:pt x="0" y="58"/>
                  </a:cubicBezTo>
                  <a:cubicBezTo>
                    <a:pt x="9" y="125"/>
                    <a:pt x="68" y="142"/>
                    <a:pt x="122" y="142"/>
                  </a:cubicBezTo>
                  <a:cubicBezTo>
                    <a:pt x="148" y="142"/>
                    <a:pt x="174" y="138"/>
                    <a:pt x="191" y="134"/>
                  </a:cubicBezTo>
                  <a:cubicBezTo>
                    <a:pt x="216" y="121"/>
                    <a:pt x="229" y="108"/>
                    <a:pt x="242" y="96"/>
                  </a:cubicBezTo>
                  <a:cubicBezTo>
                    <a:pt x="254" y="83"/>
                    <a:pt x="254" y="58"/>
                    <a:pt x="242" y="45"/>
                  </a:cubicBezTo>
                  <a:cubicBezTo>
                    <a:pt x="242" y="32"/>
                    <a:pt x="229" y="19"/>
                    <a:pt x="216" y="19"/>
                  </a:cubicBezTo>
                  <a:cubicBezTo>
                    <a:pt x="191" y="13"/>
                    <a:pt x="137" y="0"/>
                    <a:pt x="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4" name="Google Shape;28994;p82"/>
            <p:cNvSpPr/>
            <p:nvPr/>
          </p:nvSpPr>
          <p:spPr>
            <a:xfrm>
              <a:off x="5820107" y="4080904"/>
              <a:ext cx="22487" cy="9593"/>
            </a:xfrm>
            <a:custGeom>
              <a:avLst/>
              <a:gdLst/>
              <a:ahLst/>
              <a:cxnLst/>
              <a:rect l="l" t="t" r="r" b="b"/>
              <a:pathLst>
                <a:path w="293" h="125" extrusionOk="0">
                  <a:moveTo>
                    <a:pt x="140" y="1"/>
                  </a:moveTo>
                  <a:cubicBezTo>
                    <a:pt x="118" y="1"/>
                    <a:pt x="96" y="4"/>
                    <a:pt x="77" y="10"/>
                  </a:cubicBezTo>
                  <a:cubicBezTo>
                    <a:pt x="51" y="10"/>
                    <a:pt x="39" y="36"/>
                    <a:pt x="26" y="49"/>
                  </a:cubicBezTo>
                  <a:cubicBezTo>
                    <a:pt x="0" y="125"/>
                    <a:pt x="178" y="125"/>
                    <a:pt x="216" y="125"/>
                  </a:cubicBezTo>
                  <a:cubicBezTo>
                    <a:pt x="242" y="125"/>
                    <a:pt x="267" y="125"/>
                    <a:pt x="280" y="99"/>
                  </a:cubicBezTo>
                  <a:cubicBezTo>
                    <a:pt x="293" y="87"/>
                    <a:pt x="293" y="49"/>
                    <a:pt x="267" y="36"/>
                  </a:cubicBezTo>
                  <a:cubicBezTo>
                    <a:pt x="255" y="23"/>
                    <a:pt x="229" y="10"/>
                    <a:pt x="204" y="10"/>
                  </a:cubicBezTo>
                  <a:cubicBezTo>
                    <a:pt x="185" y="4"/>
                    <a:pt x="162" y="1"/>
                    <a:pt x="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5" name="Google Shape;28995;p82"/>
            <p:cNvSpPr/>
            <p:nvPr/>
          </p:nvSpPr>
          <p:spPr>
            <a:xfrm>
              <a:off x="5908825" y="4089500"/>
              <a:ext cx="9824" cy="17575"/>
            </a:xfrm>
            <a:custGeom>
              <a:avLst/>
              <a:gdLst/>
              <a:ahLst/>
              <a:cxnLst/>
              <a:rect l="l" t="t" r="r" b="b"/>
              <a:pathLst>
                <a:path w="128" h="229" extrusionOk="0">
                  <a:moveTo>
                    <a:pt x="70" y="0"/>
                  </a:moveTo>
                  <a:cubicBezTo>
                    <a:pt x="59" y="0"/>
                    <a:pt x="47" y="4"/>
                    <a:pt x="39" y="13"/>
                  </a:cubicBezTo>
                  <a:cubicBezTo>
                    <a:pt x="13" y="51"/>
                    <a:pt x="1" y="102"/>
                    <a:pt x="1" y="153"/>
                  </a:cubicBezTo>
                  <a:cubicBezTo>
                    <a:pt x="1" y="178"/>
                    <a:pt x="13" y="191"/>
                    <a:pt x="26" y="216"/>
                  </a:cubicBezTo>
                  <a:cubicBezTo>
                    <a:pt x="39" y="229"/>
                    <a:pt x="64" y="229"/>
                    <a:pt x="77" y="229"/>
                  </a:cubicBezTo>
                  <a:cubicBezTo>
                    <a:pt x="90" y="216"/>
                    <a:pt x="102" y="203"/>
                    <a:pt x="102" y="191"/>
                  </a:cubicBezTo>
                  <a:cubicBezTo>
                    <a:pt x="115" y="165"/>
                    <a:pt x="128" y="140"/>
                    <a:pt x="128" y="102"/>
                  </a:cubicBezTo>
                  <a:cubicBezTo>
                    <a:pt x="128" y="89"/>
                    <a:pt x="128" y="64"/>
                    <a:pt x="128" y="51"/>
                  </a:cubicBezTo>
                  <a:cubicBezTo>
                    <a:pt x="119" y="17"/>
                    <a:pt x="94" y="0"/>
                    <a:pt x="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6" name="Google Shape;28996;p82"/>
            <p:cNvSpPr/>
            <p:nvPr/>
          </p:nvSpPr>
          <p:spPr>
            <a:xfrm>
              <a:off x="5818342" y="4109607"/>
              <a:ext cx="14505" cy="10284"/>
            </a:xfrm>
            <a:custGeom>
              <a:avLst/>
              <a:gdLst/>
              <a:ahLst/>
              <a:cxnLst/>
              <a:rect l="l" t="t" r="r" b="b"/>
              <a:pathLst>
                <a:path w="189" h="134" extrusionOk="0">
                  <a:moveTo>
                    <a:pt x="60" y="1"/>
                  </a:moveTo>
                  <a:cubicBezTo>
                    <a:pt x="45" y="1"/>
                    <a:pt x="33" y="5"/>
                    <a:pt x="23" y="18"/>
                  </a:cubicBezTo>
                  <a:cubicBezTo>
                    <a:pt x="0" y="76"/>
                    <a:pt x="83" y="134"/>
                    <a:pt x="127" y="134"/>
                  </a:cubicBezTo>
                  <a:cubicBezTo>
                    <a:pt x="131" y="134"/>
                    <a:pt x="135" y="133"/>
                    <a:pt x="138" y="132"/>
                  </a:cubicBezTo>
                  <a:cubicBezTo>
                    <a:pt x="176" y="132"/>
                    <a:pt x="189" y="94"/>
                    <a:pt x="176" y="68"/>
                  </a:cubicBezTo>
                  <a:cubicBezTo>
                    <a:pt x="166" y="49"/>
                    <a:pt x="105" y="1"/>
                    <a:pt x="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7" name="Google Shape;28997;p82"/>
            <p:cNvSpPr/>
            <p:nvPr/>
          </p:nvSpPr>
          <p:spPr>
            <a:xfrm>
              <a:off x="5787030" y="4132630"/>
              <a:ext cx="22410" cy="10898"/>
            </a:xfrm>
            <a:custGeom>
              <a:avLst/>
              <a:gdLst/>
              <a:ahLst/>
              <a:cxnLst/>
              <a:rect l="l" t="t" r="r" b="b"/>
              <a:pathLst>
                <a:path w="292" h="142" extrusionOk="0">
                  <a:moveTo>
                    <a:pt x="117" y="0"/>
                  </a:moveTo>
                  <a:cubicBezTo>
                    <a:pt x="104" y="0"/>
                    <a:pt x="95" y="4"/>
                    <a:pt x="88" y="10"/>
                  </a:cubicBezTo>
                  <a:cubicBezTo>
                    <a:pt x="0" y="76"/>
                    <a:pt x="132" y="142"/>
                    <a:pt x="210" y="142"/>
                  </a:cubicBezTo>
                  <a:cubicBezTo>
                    <a:pt x="222" y="142"/>
                    <a:pt x="232" y="140"/>
                    <a:pt x="241" y="137"/>
                  </a:cubicBezTo>
                  <a:cubicBezTo>
                    <a:pt x="254" y="137"/>
                    <a:pt x="266" y="124"/>
                    <a:pt x="279" y="112"/>
                  </a:cubicBezTo>
                  <a:cubicBezTo>
                    <a:pt x="292" y="99"/>
                    <a:pt x="292" y="86"/>
                    <a:pt x="292" y="73"/>
                  </a:cubicBezTo>
                  <a:cubicBezTo>
                    <a:pt x="279" y="48"/>
                    <a:pt x="266" y="35"/>
                    <a:pt x="254" y="35"/>
                  </a:cubicBezTo>
                  <a:cubicBezTo>
                    <a:pt x="215" y="23"/>
                    <a:pt x="190" y="10"/>
                    <a:pt x="165" y="10"/>
                  </a:cubicBezTo>
                  <a:cubicBezTo>
                    <a:pt x="146" y="4"/>
                    <a:pt x="130" y="0"/>
                    <a:pt x="1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8" name="Google Shape;28998;p82"/>
            <p:cNvSpPr/>
            <p:nvPr/>
          </p:nvSpPr>
          <p:spPr>
            <a:xfrm>
              <a:off x="5815196" y="4149514"/>
              <a:ext cx="16654" cy="9286"/>
            </a:xfrm>
            <a:custGeom>
              <a:avLst/>
              <a:gdLst/>
              <a:ahLst/>
              <a:cxnLst/>
              <a:rect l="l" t="t" r="r" b="b"/>
              <a:pathLst>
                <a:path w="217" h="121" extrusionOk="0">
                  <a:moveTo>
                    <a:pt x="103" y="0"/>
                  </a:moveTo>
                  <a:cubicBezTo>
                    <a:pt x="94" y="0"/>
                    <a:pt x="86" y="2"/>
                    <a:pt x="77" y="6"/>
                  </a:cubicBezTo>
                  <a:cubicBezTo>
                    <a:pt x="26" y="6"/>
                    <a:pt x="1" y="44"/>
                    <a:pt x="26" y="82"/>
                  </a:cubicBezTo>
                  <a:cubicBezTo>
                    <a:pt x="64" y="108"/>
                    <a:pt x="103" y="120"/>
                    <a:pt x="141" y="120"/>
                  </a:cubicBezTo>
                  <a:cubicBezTo>
                    <a:pt x="166" y="120"/>
                    <a:pt x="179" y="108"/>
                    <a:pt x="192" y="108"/>
                  </a:cubicBezTo>
                  <a:cubicBezTo>
                    <a:pt x="204" y="95"/>
                    <a:pt x="217" y="82"/>
                    <a:pt x="217" y="69"/>
                  </a:cubicBezTo>
                  <a:cubicBezTo>
                    <a:pt x="217" y="31"/>
                    <a:pt x="179" y="19"/>
                    <a:pt x="153" y="6"/>
                  </a:cubicBezTo>
                  <a:cubicBezTo>
                    <a:pt x="136" y="6"/>
                    <a:pt x="120"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9" name="Google Shape;28999;p82"/>
            <p:cNvSpPr/>
            <p:nvPr/>
          </p:nvSpPr>
          <p:spPr>
            <a:xfrm>
              <a:off x="5812279" y="4165093"/>
              <a:ext cx="21566" cy="16117"/>
            </a:xfrm>
            <a:custGeom>
              <a:avLst/>
              <a:gdLst/>
              <a:ahLst/>
              <a:cxnLst/>
              <a:rect l="l" t="t" r="r" b="b"/>
              <a:pathLst>
                <a:path w="281" h="210" extrusionOk="0">
                  <a:moveTo>
                    <a:pt x="237" y="1"/>
                  </a:moveTo>
                  <a:cubicBezTo>
                    <a:pt x="231" y="1"/>
                    <a:pt x="224" y="2"/>
                    <a:pt x="217" y="6"/>
                  </a:cubicBezTo>
                  <a:cubicBezTo>
                    <a:pt x="179" y="6"/>
                    <a:pt x="128" y="57"/>
                    <a:pt x="77" y="70"/>
                  </a:cubicBezTo>
                  <a:cubicBezTo>
                    <a:pt x="52" y="82"/>
                    <a:pt x="14" y="95"/>
                    <a:pt x="14" y="133"/>
                  </a:cubicBezTo>
                  <a:cubicBezTo>
                    <a:pt x="1" y="171"/>
                    <a:pt x="26" y="210"/>
                    <a:pt x="64" y="210"/>
                  </a:cubicBezTo>
                  <a:cubicBezTo>
                    <a:pt x="77" y="210"/>
                    <a:pt x="102" y="210"/>
                    <a:pt x="115" y="197"/>
                  </a:cubicBezTo>
                  <a:cubicBezTo>
                    <a:pt x="179" y="184"/>
                    <a:pt x="230" y="146"/>
                    <a:pt x="280" y="82"/>
                  </a:cubicBezTo>
                  <a:cubicBezTo>
                    <a:pt x="280" y="70"/>
                    <a:pt x="280" y="44"/>
                    <a:pt x="280" y="19"/>
                  </a:cubicBezTo>
                  <a:cubicBezTo>
                    <a:pt x="262" y="10"/>
                    <a:pt x="251" y="1"/>
                    <a:pt x="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0" name="Google Shape;29000;p82"/>
            <p:cNvSpPr/>
            <p:nvPr/>
          </p:nvSpPr>
          <p:spPr>
            <a:xfrm>
              <a:off x="5856177" y="4164633"/>
              <a:ext cx="13047" cy="20261"/>
            </a:xfrm>
            <a:custGeom>
              <a:avLst/>
              <a:gdLst/>
              <a:ahLst/>
              <a:cxnLst/>
              <a:rect l="l" t="t" r="r" b="b"/>
              <a:pathLst>
                <a:path w="170" h="264" extrusionOk="0">
                  <a:moveTo>
                    <a:pt x="150" y="0"/>
                  </a:moveTo>
                  <a:cubicBezTo>
                    <a:pt x="120" y="0"/>
                    <a:pt x="57" y="83"/>
                    <a:pt x="39" y="101"/>
                  </a:cubicBezTo>
                  <a:cubicBezTo>
                    <a:pt x="13" y="139"/>
                    <a:pt x="1" y="177"/>
                    <a:pt x="1" y="228"/>
                  </a:cubicBezTo>
                  <a:cubicBezTo>
                    <a:pt x="1" y="241"/>
                    <a:pt x="1" y="241"/>
                    <a:pt x="13" y="254"/>
                  </a:cubicBezTo>
                  <a:cubicBezTo>
                    <a:pt x="20" y="260"/>
                    <a:pt x="29" y="263"/>
                    <a:pt x="39" y="263"/>
                  </a:cubicBezTo>
                  <a:cubicBezTo>
                    <a:pt x="48" y="263"/>
                    <a:pt x="58" y="260"/>
                    <a:pt x="64" y="254"/>
                  </a:cubicBezTo>
                  <a:cubicBezTo>
                    <a:pt x="128" y="203"/>
                    <a:pt x="166" y="127"/>
                    <a:pt x="166" y="50"/>
                  </a:cubicBezTo>
                  <a:cubicBezTo>
                    <a:pt x="169" y="14"/>
                    <a:pt x="163" y="0"/>
                    <a:pt x="1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1" name="Google Shape;29001;p82"/>
            <p:cNvSpPr/>
            <p:nvPr/>
          </p:nvSpPr>
          <p:spPr>
            <a:xfrm>
              <a:off x="5889255" y="4146828"/>
              <a:ext cx="16731" cy="20722"/>
            </a:xfrm>
            <a:custGeom>
              <a:avLst/>
              <a:gdLst/>
              <a:ahLst/>
              <a:cxnLst/>
              <a:rect l="l" t="t" r="r" b="b"/>
              <a:pathLst>
                <a:path w="218" h="270" extrusionOk="0">
                  <a:moveTo>
                    <a:pt x="88" y="1"/>
                  </a:moveTo>
                  <a:cubicBezTo>
                    <a:pt x="0" y="1"/>
                    <a:pt x="105" y="220"/>
                    <a:pt x="141" y="244"/>
                  </a:cubicBezTo>
                  <a:cubicBezTo>
                    <a:pt x="154" y="257"/>
                    <a:pt x="167" y="270"/>
                    <a:pt x="192" y="270"/>
                  </a:cubicBezTo>
                  <a:cubicBezTo>
                    <a:pt x="218" y="270"/>
                    <a:pt x="218" y="231"/>
                    <a:pt x="218" y="206"/>
                  </a:cubicBezTo>
                  <a:cubicBezTo>
                    <a:pt x="218" y="143"/>
                    <a:pt x="192" y="79"/>
                    <a:pt x="154" y="28"/>
                  </a:cubicBezTo>
                  <a:cubicBezTo>
                    <a:pt x="141" y="15"/>
                    <a:pt x="129" y="3"/>
                    <a:pt x="103" y="3"/>
                  </a:cubicBezTo>
                  <a:cubicBezTo>
                    <a:pt x="98" y="1"/>
                    <a:pt x="92" y="1"/>
                    <a:pt x="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2" name="Google Shape;29002;p82"/>
            <p:cNvSpPr/>
            <p:nvPr/>
          </p:nvSpPr>
          <p:spPr>
            <a:xfrm>
              <a:off x="6036605" y="3638242"/>
              <a:ext cx="78052" cy="98314"/>
            </a:xfrm>
            <a:custGeom>
              <a:avLst/>
              <a:gdLst/>
              <a:ahLst/>
              <a:cxnLst/>
              <a:rect l="l" t="t" r="r" b="b"/>
              <a:pathLst>
                <a:path w="1017" h="1281" extrusionOk="0">
                  <a:moveTo>
                    <a:pt x="516" y="0"/>
                  </a:moveTo>
                  <a:cubicBezTo>
                    <a:pt x="468" y="0"/>
                    <a:pt x="420" y="17"/>
                    <a:pt x="382" y="48"/>
                  </a:cubicBezTo>
                  <a:cubicBezTo>
                    <a:pt x="204" y="149"/>
                    <a:pt x="64" y="327"/>
                    <a:pt x="0" y="531"/>
                  </a:cubicBezTo>
                  <a:cubicBezTo>
                    <a:pt x="102" y="772"/>
                    <a:pt x="191" y="1039"/>
                    <a:pt x="293" y="1280"/>
                  </a:cubicBezTo>
                  <a:cubicBezTo>
                    <a:pt x="356" y="1255"/>
                    <a:pt x="407" y="1204"/>
                    <a:pt x="445" y="1153"/>
                  </a:cubicBezTo>
                  <a:cubicBezTo>
                    <a:pt x="610" y="950"/>
                    <a:pt x="801" y="772"/>
                    <a:pt x="1017" y="619"/>
                  </a:cubicBezTo>
                  <a:cubicBezTo>
                    <a:pt x="928" y="416"/>
                    <a:pt x="814" y="238"/>
                    <a:pt x="674" y="73"/>
                  </a:cubicBezTo>
                  <a:cubicBezTo>
                    <a:pt x="648" y="48"/>
                    <a:pt x="636" y="35"/>
                    <a:pt x="610" y="22"/>
                  </a:cubicBezTo>
                  <a:cubicBezTo>
                    <a:pt x="580" y="7"/>
                    <a:pt x="548" y="0"/>
                    <a:pt x="5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3" name="Google Shape;29003;p82"/>
            <p:cNvSpPr/>
            <p:nvPr/>
          </p:nvSpPr>
          <p:spPr>
            <a:xfrm>
              <a:off x="5961472" y="3908843"/>
              <a:ext cx="97623" cy="88490"/>
            </a:xfrm>
            <a:custGeom>
              <a:avLst/>
              <a:gdLst/>
              <a:ahLst/>
              <a:cxnLst/>
              <a:rect l="l" t="t" r="r" b="b"/>
              <a:pathLst>
                <a:path w="1272" h="1153" extrusionOk="0">
                  <a:moveTo>
                    <a:pt x="917" y="0"/>
                  </a:moveTo>
                  <a:cubicBezTo>
                    <a:pt x="873" y="0"/>
                    <a:pt x="825" y="27"/>
                    <a:pt x="789" y="54"/>
                  </a:cubicBezTo>
                  <a:cubicBezTo>
                    <a:pt x="560" y="207"/>
                    <a:pt x="281" y="296"/>
                    <a:pt x="1" y="296"/>
                  </a:cubicBezTo>
                  <a:cubicBezTo>
                    <a:pt x="1" y="397"/>
                    <a:pt x="26" y="499"/>
                    <a:pt x="77" y="588"/>
                  </a:cubicBezTo>
                  <a:cubicBezTo>
                    <a:pt x="115" y="664"/>
                    <a:pt x="166" y="740"/>
                    <a:pt x="217" y="804"/>
                  </a:cubicBezTo>
                  <a:lnTo>
                    <a:pt x="395" y="1033"/>
                  </a:lnTo>
                  <a:cubicBezTo>
                    <a:pt x="420" y="1071"/>
                    <a:pt x="446" y="1096"/>
                    <a:pt x="484" y="1122"/>
                  </a:cubicBezTo>
                  <a:cubicBezTo>
                    <a:pt x="535" y="1142"/>
                    <a:pt x="588" y="1152"/>
                    <a:pt x="640" y="1152"/>
                  </a:cubicBezTo>
                  <a:cubicBezTo>
                    <a:pt x="719" y="1152"/>
                    <a:pt x="796" y="1129"/>
                    <a:pt x="865" y="1083"/>
                  </a:cubicBezTo>
                  <a:cubicBezTo>
                    <a:pt x="1018" y="1020"/>
                    <a:pt x="1157" y="918"/>
                    <a:pt x="1272" y="791"/>
                  </a:cubicBezTo>
                  <a:cubicBezTo>
                    <a:pt x="1208" y="537"/>
                    <a:pt x="1119" y="296"/>
                    <a:pt x="1005" y="80"/>
                  </a:cubicBezTo>
                  <a:cubicBezTo>
                    <a:pt x="1005" y="54"/>
                    <a:pt x="979" y="29"/>
                    <a:pt x="967" y="16"/>
                  </a:cubicBezTo>
                  <a:cubicBezTo>
                    <a:pt x="952" y="5"/>
                    <a:pt x="935" y="0"/>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4" name="Google Shape;29004;p82"/>
            <p:cNvSpPr/>
            <p:nvPr/>
          </p:nvSpPr>
          <p:spPr>
            <a:xfrm>
              <a:off x="6166304" y="3768631"/>
              <a:ext cx="66387" cy="53723"/>
            </a:xfrm>
            <a:custGeom>
              <a:avLst/>
              <a:gdLst/>
              <a:ahLst/>
              <a:cxnLst/>
              <a:rect l="l" t="t" r="r" b="b"/>
              <a:pathLst>
                <a:path w="865" h="700" extrusionOk="0">
                  <a:moveTo>
                    <a:pt x="407" y="1"/>
                  </a:moveTo>
                  <a:cubicBezTo>
                    <a:pt x="280" y="77"/>
                    <a:pt x="166" y="153"/>
                    <a:pt x="51" y="255"/>
                  </a:cubicBezTo>
                  <a:cubicBezTo>
                    <a:pt x="26" y="280"/>
                    <a:pt x="0" y="306"/>
                    <a:pt x="0" y="344"/>
                  </a:cubicBezTo>
                  <a:cubicBezTo>
                    <a:pt x="13" y="382"/>
                    <a:pt x="64" y="407"/>
                    <a:pt x="102" y="420"/>
                  </a:cubicBezTo>
                  <a:cubicBezTo>
                    <a:pt x="293" y="471"/>
                    <a:pt x="471" y="560"/>
                    <a:pt x="610" y="699"/>
                  </a:cubicBezTo>
                  <a:cubicBezTo>
                    <a:pt x="687" y="674"/>
                    <a:pt x="763" y="623"/>
                    <a:pt x="814" y="560"/>
                  </a:cubicBezTo>
                  <a:cubicBezTo>
                    <a:pt x="852" y="534"/>
                    <a:pt x="864" y="483"/>
                    <a:pt x="864" y="445"/>
                  </a:cubicBezTo>
                  <a:cubicBezTo>
                    <a:pt x="852" y="420"/>
                    <a:pt x="839" y="382"/>
                    <a:pt x="826" y="369"/>
                  </a:cubicBezTo>
                  <a:cubicBezTo>
                    <a:pt x="699" y="217"/>
                    <a:pt x="559" y="102"/>
                    <a:pt x="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5" name="Google Shape;29005;p82"/>
            <p:cNvSpPr/>
            <p:nvPr/>
          </p:nvSpPr>
          <p:spPr>
            <a:xfrm>
              <a:off x="5884496" y="3635019"/>
              <a:ext cx="369616" cy="360406"/>
            </a:xfrm>
            <a:custGeom>
              <a:avLst/>
              <a:gdLst/>
              <a:ahLst/>
              <a:cxnLst/>
              <a:rect l="l" t="t" r="r" b="b"/>
              <a:pathLst>
                <a:path w="4816" h="4696" extrusionOk="0">
                  <a:moveTo>
                    <a:pt x="1131" y="1"/>
                  </a:moveTo>
                  <a:cubicBezTo>
                    <a:pt x="966" y="1"/>
                    <a:pt x="839" y="153"/>
                    <a:pt x="775" y="318"/>
                  </a:cubicBezTo>
                  <a:cubicBezTo>
                    <a:pt x="635" y="712"/>
                    <a:pt x="648" y="1157"/>
                    <a:pt x="826" y="1551"/>
                  </a:cubicBezTo>
                  <a:cubicBezTo>
                    <a:pt x="534" y="1551"/>
                    <a:pt x="267" y="1653"/>
                    <a:pt x="38" y="1818"/>
                  </a:cubicBezTo>
                  <a:cubicBezTo>
                    <a:pt x="13" y="1830"/>
                    <a:pt x="13" y="1843"/>
                    <a:pt x="0" y="1856"/>
                  </a:cubicBezTo>
                  <a:cubicBezTo>
                    <a:pt x="0" y="1869"/>
                    <a:pt x="0" y="1881"/>
                    <a:pt x="0" y="1894"/>
                  </a:cubicBezTo>
                  <a:cubicBezTo>
                    <a:pt x="89" y="2224"/>
                    <a:pt x="330" y="2491"/>
                    <a:pt x="635" y="2631"/>
                  </a:cubicBezTo>
                  <a:cubicBezTo>
                    <a:pt x="521" y="2745"/>
                    <a:pt x="458" y="2898"/>
                    <a:pt x="445" y="3063"/>
                  </a:cubicBezTo>
                  <a:cubicBezTo>
                    <a:pt x="445" y="3241"/>
                    <a:pt x="458" y="3419"/>
                    <a:pt x="508" y="3584"/>
                  </a:cubicBezTo>
                  <a:cubicBezTo>
                    <a:pt x="508" y="3622"/>
                    <a:pt x="521" y="3673"/>
                    <a:pt x="547" y="3711"/>
                  </a:cubicBezTo>
                  <a:cubicBezTo>
                    <a:pt x="559" y="3724"/>
                    <a:pt x="585" y="3737"/>
                    <a:pt x="610" y="3749"/>
                  </a:cubicBezTo>
                  <a:cubicBezTo>
                    <a:pt x="796" y="3866"/>
                    <a:pt x="1015" y="3929"/>
                    <a:pt x="1235" y="3929"/>
                  </a:cubicBezTo>
                  <a:cubicBezTo>
                    <a:pt x="1256" y="3929"/>
                    <a:pt x="1276" y="3928"/>
                    <a:pt x="1296" y="3927"/>
                  </a:cubicBezTo>
                  <a:cubicBezTo>
                    <a:pt x="1525" y="3914"/>
                    <a:pt x="1741" y="3825"/>
                    <a:pt x="1893" y="3648"/>
                  </a:cubicBezTo>
                  <a:cubicBezTo>
                    <a:pt x="1970" y="3927"/>
                    <a:pt x="2084" y="4181"/>
                    <a:pt x="2262" y="4410"/>
                  </a:cubicBezTo>
                  <a:cubicBezTo>
                    <a:pt x="2395" y="4594"/>
                    <a:pt x="2609" y="4695"/>
                    <a:pt x="2833" y="4695"/>
                  </a:cubicBezTo>
                  <a:cubicBezTo>
                    <a:pt x="2888" y="4695"/>
                    <a:pt x="2944" y="4689"/>
                    <a:pt x="2999" y="4677"/>
                  </a:cubicBezTo>
                  <a:cubicBezTo>
                    <a:pt x="3062" y="4651"/>
                    <a:pt x="3113" y="4626"/>
                    <a:pt x="3151" y="4588"/>
                  </a:cubicBezTo>
                  <a:cubicBezTo>
                    <a:pt x="3215" y="4512"/>
                    <a:pt x="3266" y="4423"/>
                    <a:pt x="3304" y="4321"/>
                  </a:cubicBezTo>
                  <a:cubicBezTo>
                    <a:pt x="3367" y="4207"/>
                    <a:pt x="3482" y="4105"/>
                    <a:pt x="3558" y="3991"/>
                  </a:cubicBezTo>
                  <a:cubicBezTo>
                    <a:pt x="3647" y="3889"/>
                    <a:pt x="3685" y="3749"/>
                    <a:pt x="3634" y="3609"/>
                  </a:cubicBezTo>
                  <a:cubicBezTo>
                    <a:pt x="4015" y="3597"/>
                    <a:pt x="4371" y="3432"/>
                    <a:pt x="4651" y="3165"/>
                  </a:cubicBezTo>
                  <a:cubicBezTo>
                    <a:pt x="4740" y="3088"/>
                    <a:pt x="4816" y="2974"/>
                    <a:pt x="4778" y="2860"/>
                  </a:cubicBezTo>
                  <a:cubicBezTo>
                    <a:pt x="4740" y="2784"/>
                    <a:pt x="4664" y="2745"/>
                    <a:pt x="4587" y="2707"/>
                  </a:cubicBezTo>
                  <a:cubicBezTo>
                    <a:pt x="4460" y="2580"/>
                    <a:pt x="4333" y="2440"/>
                    <a:pt x="4231" y="2288"/>
                  </a:cubicBezTo>
                  <a:cubicBezTo>
                    <a:pt x="4132" y="2144"/>
                    <a:pt x="3973" y="2067"/>
                    <a:pt x="3816" y="2067"/>
                  </a:cubicBezTo>
                  <a:cubicBezTo>
                    <a:pt x="3794" y="2067"/>
                    <a:pt x="3771" y="2069"/>
                    <a:pt x="3749" y="2072"/>
                  </a:cubicBezTo>
                  <a:lnTo>
                    <a:pt x="3850" y="1996"/>
                  </a:lnTo>
                  <a:cubicBezTo>
                    <a:pt x="4041" y="1869"/>
                    <a:pt x="4181" y="1691"/>
                    <a:pt x="4270" y="1487"/>
                  </a:cubicBezTo>
                  <a:cubicBezTo>
                    <a:pt x="4308" y="1284"/>
                    <a:pt x="4282" y="1081"/>
                    <a:pt x="4206" y="903"/>
                  </a:cubicBezTo>
                  <a:cubicBezTo>
                    <a:pt x="4206" y="852"/>
                    <a:pt x="4181" y="801"/>
                    <a:pt x="4143" y="763"/>
                  </a:cubicBezTo>
                  <a:cubicBezTo>
                    <a:pt x="4104" y="738"/>
                    <a:pt x="4054" y="712"/>
                    <a:pt x="4003" y="712"/>
                  </a:cubicBezTo>
                  <a:cubicBezTo>
                    <a:pt x="3812" y="674"/>
                    <a:pt x="3609" y="636"/>
                    <a:pt x="3406" y="611"/>
                  </a:cubicBezTo>
                  <a:cubicBezTo>
                    <a:pt x="3348" y="605"/>
                    <a:pt x="3290" y="602"/>
                    <a:pt x="3232" y="602"/>
                  </a:cubicBezTo>
                  <a:cubicBezTo>
                    <a:pt x="3150" y="602"/>
                    <a:pt x="3068" y="608"/>
                    <a:pt x="2986" y="623"/>
                  </a:cubicBezTo>
                  <a:cubicBezTo>
                    <a:pt x="2681" y="700"/>
                    <a:pt x="2478" y="992"/>
                    <a:pt x="2351" y="1271"/>
                  </a:cubicBezTo>
                  <a:cubicBezTo>
                    <a:pt x="2262" y="1119"/>
                    <a:pt x="2211" y="941"/>
                    <a:pt x="2211" y="763"/>
                  </a:cubicBezTo>
                  <a:cubicBezTo>
                    <a:pt x="2224" y="534"/>
                    <a:pt x="2084" y="331"/>
                    <a:pt x="1868" y="268"/>
                  </a:cubicBezTo>
                  <a:cubicBezTo>
                    <a:pt x="1690" y="191"/>
                    <a:pt x="1512" y="115"/>
                    <a:pt x="1322" y="39"/>
                  </a:cubicBezTo>
                  <a:cubicBezTo>
                    <a:pt x="1258" y="13"/>
                    <a:pt x="1195" y="1"/>
                    <a:pt x="1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6" name="Google Shape;29006;p82"/>
            <p:cNvSpPr/>
            <p:nvPr/>
          </p:nvSpPr>
          <p:spPr>
            <a:xfrm>
              <a:off x="6086336" y="3830103"/>
              <a:ext cx="76134" cy="83885"/>
            </a:xfrm>
            <a:custGeom>
              <a:avLst/>
              <a:gdLst/>
              <a:ahLst/>
              <a:cxnLst/>
              <a:rect l="l" t="t" r="r" b="b"/>
              <a:pathLst>
                <a:path w="992" h="1093" extrusionOk="0">
                  <a:moveTo>
                    <a:pt x="0" y="0"/>
                  </a:moveTo>
                  <a:lnTo>
                    <a:pt x="0" y="0"/>
                  </a:lnTo>
                  <a:cubicBezTo>
                    <a:pt x="216" y="102"/>
                    <a:pt x="420" y="267"/>
                    <a:pt x="572" y="458"/>
                  </a:cubicBezTo>
                  <a:cubicBezTo>
                    <a:pt x="725" y="661"/>
                    <a:pt x="864" y="864"/>
                    <a:pt x="992" y="1093"/>
                  </a:cubicBezTo>
                  <a:cubicBezTo>
                    <a:pt x="953" y="826"/>
                    <a:pt x="852" y="585"/>
                    <a:pt x="687" y="381"/>
                  </a:cubicBezTo>
                  <a:cubicBezTo>
                    <a:pt x="521" y="153"/>
                    <a:pt x="267" y="2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7" name="Google Shape;29007;p82"/>
            <p:cNvSpPr/>
            <p:nvPr/>
          </p:nvSpPr>
          <p:spPr>
            <a:xfrm>
              <a:off x="6050496" y="3730566"/>
              <a:ext cx="15426" cy="46893"/>
            </a:xfrm>
            <a:custGeom>
              <a:avLst/>
              <a:gdLst/>
              <a:ahLst/>
              <a:cxnLst/>
              <a:rect l="l" t="t" r="r" b="b"/>
              <a:pathLst>
                <a:path w="201" h="611" extrusionOk="0">
                  <a:moveTo>
                    <a:pt x="188" y="1"/>
                  </a:moveTo>
                  <a:cubicBezTo>
                    <a:pt x="188" y="5"/>
                    <a:pt x="189" y="9"/>
                    <a:pt x="189" y="13"/>
                  </a:cubicBezTo>
                  <a:lnTo>
                    <a:pt x="189" y="13"/>
                  </a:lnTo>
                  <a:cubicBezTo>
                    <a:pt x="193" y="9"/>
                    <a:pt x="197" y="5"/>
                    <a:pt x="201" y="1"/>
                  </a:cubicBezTo>
                  <a:close/>
                  <a:moveTo>
                    <a:pt x="189" y="13"/>
                  </a:moveTo>
                  <a:lnTo>
                    <a:pt x="189" y="13"/>
                  </a:lnTo>
                  <a:cubicBezTo>
                    <a:pt x="34" y="177"/>
                    <a:pt x="0" y="412"/>
                    <a:pt x="124" y="611"/>
                  </a:cubicBezTo>
                  <a:cubicBezTo>
                    <a:pt x="162" y="509"/>
                    <a:pt x="175" y="408"/>
                    <a:pt x="188" y="306"/>
                  </a:cubicBezTo>
                  <a:cubicBezTo>
                    <a:pt x="200" y="208"/>
                    <a:pt x="201" y="110"/>
                    <a:pt x="189"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8" name="Google Shape;29008;p82"/>
            <p:cNvSpPr/>
            <p:nvPr/>
          </p:nvSpPr>
          <p:spPr>
            <a:xfrm>
              <a:off x="5944895" y="3749138"/>
              <a:ext cx="100539" cy="40062"/>
            </a:xfrm>
            <a:custGeom>
              <a:avLst/>
              <a:gdLst/>
              <a:ahLst/>
              <a:cxnLst/>
              <a:rect l="l" t="t" r="r" b="b"/>
              <a:pathLst>
                <a:path w="1310" h="522" extrusionOk="0">
                  <a:moveTo>
                    <a:pt x="1" y="0"/>
                  </a:moveTo>
                  <a:cubicBezTo>
                    <a:pt x="39" y="127"/>
                    <a:pt x="115" y="229"/>
                    <a:pt x="230" y="305"/>
                  </a:cubicBezTo>
                  <a:cubicBezTo>
                    <a:pt x="331" y="382"/>
                    <a:pt x="458" y="432"/>
                    <a:pt x="585" y="458"/>
                  </a:cubicBezTo>
                  <a:cubicBezTo>
                    <a:pt x="840" y="509"/>
                    <a:pt x="1068" y="496"/>
                    <a:pt x="1310" y="521"/>
                  </a:cubicBezTo>
                  <a:cubicBezTo>
                    <a:pt x="1094" y="420"/>
                    <a:pt x="852" y="356"/>
                    <a:pt x="611" y="318"/>
                  </a:cubicBezTo>
                  <a:cubicBezTo>
                    <a:pt x="497" y="305"/>
                    <a:pt x="382" y="267"/>
                    <a:pt x="280" y="216"/>
                  </a:cubicBezTo>
                  <a:cubicBezTo>
                    <a:pt x="179" y="166"/>
                    <a:pt x="77" y="8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9" name="Google Shape;29009;p82"/>
            <p:cNvSpPr/>
            <p:nvPr/>
          </p:nvSpPr>
          <p:spPr>
            <a:xfrm>
              <a:off x="5932232" y="3791040"/>
              <a:ext cx="108367" cy="45972"/>
            </a:xfrm>
            <a:custGeom>
              <a:avLst/>
              <a:gdLst/>
              <a:ahLst/>
              <a:cxnLst/>
              <a:rect l="l" t="t" r="r" b="b"/>
              <a:pathLst>
                <a:path w="1412" h="599" extrusionOk="0">
                  <a:moveTo>
                    <a:pt x="1142" y="1"/>
                  </a:moveTo>
                  <a:cubicBezTo>
                    <a:pt x="962" y="1"/>
                    <a:pt x="784" y="35"/>
                    <a:pt x="623" y="102"/>
                  </a:cubicBezTo>
                  <a:cubicBezTo>
                    <a:pt x="369" y="204"/>
                    <a:pt x="153" y="369"/>
                    <a:pt x="1" y="598"/>
                  </a:cubicBezTo>
                  <a:cubicBezTo>
                    <a:pt x="420" y="293"/>
                    <a:pt x="903" y="102"/>
                    <a:pt x="1411" y="26"/>
                  </a:cubicBezTo>
                  <a:cubicBezTo>
                    <a:pt x="1322" y="9"/>
                    <a:pt x="1232" y="1"/>
                    <a:pt x="11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0" name="Google Shape;29010;p82"/>
            <p:cNvSpPr/>
            <p:nvPr/>
          </p:nvSpPr>
          <p:spPr>
            <a:xfrm>
              <a:off x="6023942" y="3818361"/>
              <a:ext cx="39064" cy="101537"/>
            </a:xfrm>
            <a:custGeom>
              <a:avLst/>
              <a:gdLst/>
              <a:ahLst/>
              <a:cxnLst/>
              <a:rect l="l" t="t" r="r" b="b"/>
              <a:pathLst>
                <a:path w="509" h="1323" extrusionOk="0">
                  <a:moveTo>
                    <a:pt x="508" y="1"/>
                  </a:moveTo>
                  <a:cubicBezTo>
                    <a:pt x="331" y="166"/>
                    <a:pt x="191" y="369"/>
                    <a:pt x="102" y="598"/>
                  </a:cubicBezTo>
                  <a:cubicBezTo>
                    <a:pt x="13" y="827"/>
                    <a:pt x="0" y="1093"/>
                    <a:pt x="89" y="1322"/>
                  </a:cubicBezTo>
                  <a:cubicBezTo>
                    <a:pt x="102" y="1093"/>
                    <a:pt x="153" y="865"/>
                    <a:pt x="229" y="649"/>
                  </a:cubicBezTo>
                  <a:cubicBezTo>
                    <a:pt x="305" y="433"/>
                    <a:pt x="420" y="229"/>
                    <a:pt x="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1" name="Google Shape;29011;p82"/>
            <p:cNvSpPr/>
            <p:nvPr/>
          </p:nvSpPr>
          <p:spPr>
            <a:xfrm>
              <a:off x="6086336" y="3791040"/>
              <a:ext cx="88797" cy="32234"/>
            </a:xfrm>
            <a:custGeom>
              <a:avLst/>
              <a:gdLst/>
              <a:ahLst/>
              <a:cxnLst/>
              <a:rect l="l" t="t" r="r" b="b"/>
              <a:pathLst>
                <a:path w="1157" h="420" extrusionOk="0">
                  <a:moveTo>
                    <a:pt x="1157" y="1"/>
                  </a:moveTo>
                  <a:cubicBezTo>
                    <a:pt x="953" y="77"/>
                    <a:pt x="776" y="153"/>
                    <a:pt x="585" y="230"/>
                  </a:cubicBezTo>
                  <a:cubicBezTo>
                    <a:pt x="394" y="293"/>
                    <a:pt x="204" y="344"/>
                    <a:pt x="0" y="395"/>
                  </a:cubicBezTo>
                  <a:cubicBezTo>
                    <a:pt x="80" y="412"/>
                    <a:pt x="160" y="420"/>
                    <a:pt x="240" y="420"/>
                  </a:cubicBezTo>
                  <a:cubicBezTo>
                    <a:pt x="582" y="420"/>
                    <a:pt x="920" y="269"/>
                    <a:pt x="1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2" name="Google Shape;29012;p82"/>
            <p:cNvSpPr/>
            <p:nvPr/>
          </p:nvSpPr>
          <p:spPr>
            <a:xfrm>
              <a:off x="6061931" y="3810534"/>
              <a:ext cx="41060" cy="9900"/>
            </a:xfrm>
            <a:custGeom>
              <a:avLst/>
              <a:gdLst/>
              <a:ahLst/>
              <a:cxnLst/>
              <a:rect l="l" t="t" r="r" b="b"/>
              <a:pathLst>
                <a:path w="535" h="129" fill="none" extrusionOk="0">
                  <a:moveTo>
                    <a:pt x="1" y="1"/>
                  </a:moveTo>
                  <a:cubicBezTo>
                    <a:pt x="153" y="90"/>
                    <a:pt x="357" y="128"/>
                    <a:pt x="534" y="77"/>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3" name="Google Shape;29013;p82"/>
            <p:cNvSpPr/>
            <p:nvPr/>
          </p:nvSpPr>
          <p:spPr>
            <a:xfrm>
              <a:off x="6066843" y="3780373"/>
              <a:ext cx="38067" cy="33232"/>
            </a:xfrm>
            <a:custGeom>
              <a:avLst/>
              <a:gdLst/>
              <a:ahLst/>
              <a:cxnLst/>
              <a:rect l="l" t="t" r="r" b="b"/>
              <a:pathLst>
                <a:path w="496" h="433" fill="none" extrusionOk="0">
                  <a:moveTo>
                    <a:pt x="496" y="0"/>
                  </a:moveTo>
                  <a:cubicBezTo>
                    <a:pt x="445" y="165"/>
                    <a:pt x="331" y="305"/>
                    <a:pt x="178" y="381"/>
                  </a:cubicBezTo>
                  <a:cubicBezTo>
                    <a:pt x="127" y="407"/>
                    <a:pt x="64" y="432"/>
                    <a:pt x="0" y="419"/>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4" name="Google Shape;29014;p82"/>
            <p:cNvSpPr/>
            <p:nvPr/>
          </p:nvSpPr>
          <p:spPr>
            <a:xfrm>
              <a:off x="6018033" y="3777380"/>
              <a:ext cx="43976" cy="33232"/>
            </a:xfrm>
            <a:custGeom>
              <a:avLst/>
              <a:gdLst/>
              <a:ahLst/>
              <a:cxnLst/>
              <a:rect l="l" t="t" r="r" b="b"/>
              <a:pathLst>
                <a:path w="573" h="433" fill="none" extrusionOk="0">
                  <a:moveTo>
                    <a:pt x="1" y="1"/>
                  </a:moveTo>
                  <a:cubicBezTo>
                    <a:pt x="90" y="179"/>
                    <a:pt x="230" y="319"/>
                    <a:pt x="420" y="395"/>
                  </a:cubicBezTo>
                  <a:cubicBezTo>
                    <a:pt x="471" y="420"/>
                    <a:pt x="522" y="433"/>
                    <a:pt x="573" y="433"/>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5" name="Google Shape;29015;p82"/>
            <p:cNvSpPr/>
            <p:nvPr/>
          </p:nvSpPr>
          <p:spPr>
            <a:xfrm>
              <a:off x="6017112" y="3806696"/>
              <a:ext cx="45895" cy="11742"/>
            </a:xfrm>
            <a:custGeom>
              <a:avLst/>
              <a:gdLst/>
              <a:ahLst/>
              <a:cxnLst/>
              <a:rect l="l" t="t" r="r" b="b"/>
              <a:pathLst>
                <a:path w="598" h="153" fill="none" extrusionOk="0">
                  <a:moveTo>
                    <a:pt x="597" y="64"/>
                  </a:moveTo>
                  <a:cubicBezTo>
                    <a:pt x="509" y="127"/>
                    <a:pt x="394" y="153"/>
                    <a:pt x="293" y="127"/>
                  </a:cubicBezTo>
                  <a:cubicBezTo>
                    <a:pt x="191" y="89"/>
                    <a:pt x="89" y="51"/>
                    <a:pt x="0"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6" name="Google Shape;29016;p82"/>
            <p:cNvSpPr/>
            <p:nvPr/>
          </p:nvSpPr>
          <p:spPr>
            <a:xfrm>
              <a:off x="6065845" y="3809613"/>
              <a:ext cx="35227" cy="7828"/>
            </a:xfrm>
            <a:custGeom>
              <a:avLst/>
              <a:gdLst/>
              <a:ahLst/>
              <a:cxnLst/>
              <a:rect l="l" t="t" r="r" b="b"/>
              <a:pathLst>
                <a:path w="459" h="102" fill="none" extrusionOk="0">
                  <a:moveTo>
                    <a:pt x="1" y="26"/>
                  </a:moveTo>
                  <a:cubicBezTo>
                    <a:pt x="153" y="102"/>
                    <a:pt x="331" y="89"/>
                    <a:pt x="458"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7" name="Google Shape;29017;p82"/>
            <p:cNvSpPr/>
            <p:nvPr/>
          </p:nvSpPr>
          <p:spPr>
            <a:xfrm>
              <a:off x="6042438" y="3757887"/>
              <a:ext cx="18650" cy="49809"/>
            </a:xfrm>
            <a:custGeom>
              <a:avLst/>
              <a:gdLst/>
              <a:ahLst/>
              <a:cxnLst/>
              <a:rect l="l" t="t" r="r" b="b"/>
              <a:pathLst>
                <a:path w="243" h="649" fill="none" extrusionOk="0">
                  <a:moveTo>
                    <a:pt x="1" y="1"/>
                  </a:moveTo>
                  <a:cubicBezTo>
                    <a:pt x="1" y="242"/>
                    <a:pt x="77" y="471"/>
                    <a:pt x="242" y="649"/>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8" name="Google Shape;29018;p82"/>
            <p:cNvSpPr/>
            <p:nvPr/>
          </p:nvSpPr>
          <p:spPr>
            <a:xfrm>
              <a:off x="6029775" y="3776459"/>
              <a:ext cx="30315" cy="34153"/>
            </a:xfrm>
            <a:custGeom>
              <a:avLst/>
              <a:gdLst/>
              <a:ahLst/>
              <a:cxnLst/>
              <a:rect l="l" t="t" r="r" b="b"/>
              <a:pathLst>
                <a:path w="395" h="445" fill="none" extrusionOk="0">
                  <a:moveTo>
                    <a:pt x="0" y="0"/>
                  </a:moveTo>
                  <a:cubicBezTo>
                    <a:pt x="51" y="191"/>
                    <a:pt x="204" y="356"/>
                    <a:pt x="394" y="445"/>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9" name="Google Shape;29019;p82"/>
            <p:cNvSpPr/>
            <p:nvPr/>
          </p:nvSpPr>
          <p:spPr>
            <a:xfrm>
              <a:off x="6031693" y="3816443"/>
              <a:ext cx="26401" cy="15656"/>
            </a:xfrm>
            <a:custGeom>
              <a:avLst/>
              <a:gdLst/>
              <a:ahLst/>
              <a:cxnLst/>
              <a:rect l="l" t="t" r="r" b="b"/>
              <a:pathLst>
                <a:path w="344" h="204" fill="none" extrusionOk="0">
                  <a:moveTo>
                    <a:pt x="344" y="0"/>
                  </a:moveTo>
                  <a:cubicBezTo>
                    <a:pt x="242" y="89"/>
                    <a:pt x="128" y="165"/>
                    <a:pt x="1" y="203"/>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0" name="Google Shape;29020;p82"/>
            <p:cNvSpPr/>
            <p:nvPr/>
          </p:nvSpPr>
          <p:spPr>
            <a:xfrm>
              <a:off x="6061010" y="3814448"/>
              <a:ext cx="24406" cy="18650"/>
            </a:xfrm>
            <a:custGeom>
              <a:avLst/>
              <a:gdLst/>
              <a:ahLst/>
              <a:cxnLst/>
              <a:rect l="l" t="t" r="r" b="b"/>
              <a:pathLst>
                <a:path w="318" h="243" fill="none" extrusionOk="0">
                  <a:moveTo>
                    <a:pt x="0" y="1"/>
                  </a:moveTo>
                  <a:cubicBezTo>
                    <a:pt x="51" y="128"/>
                    <a:pt x="165" y="229"/>
                    <a:pt x="318" y="242"/>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1" name="Google Shape;29021;p82"/>
            <p:cNvSpPr/>
            <p:nvPr/>
          </p:nvSpPr>
          <p:spPr>
            <a:xfrm>
              <a:off x="6061931" y="3771547"/>
              <a:ext cx="16654" cy="39064"/>
            </a:xfrm>
            <a:custGeom>
              <a:avLst/>
              <a:gdLst/>
              <a:ahLst/>
              <a:cxnLst/>
              <a:rect l="l" t="t" r="r" b="b"/>
              <a:pathLst>
                <a:path w="217" h="509" fill="none" extrusionOk="0">
                  <a:moveTo>
                    <a:pt x="217" y="1"/>
                  </a:moveTo>
                  <a:lnTo>
                    <a:pt x="217" y="90"/>
                  </a:lnTo>
                  <a:cubicBezTo>
                    <a:pt x="217" y="166"/>
                    <a:pt x="204" y="255"/>
                    <a:pt x="166" y="331"/>
                  </a:cubicBezTo>
                  <a:cubicBezTo>
                    <a:pt x="128" y="407"/>
                    <a:pt x="77" y="471"/>
                    <a:pt x="1" y="509"/>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2" name="Google Shape;29022;p82"/>
            <p:cNvSpPr/>
            <p:nvPr/>
          </p:nvSpPr>
          <p:spPr>
            <a:xfrm>
              <a:off x="6064847" y="3787126"/>
              <a:ext cx="19571" cy="25480"/>
            </a:xfrm>
            <a:custGeom>
              <a:avLst/>
              <a:gdLst/>
              <a:ahLst/>
              <a:cxnLst/>
              <a:rect l="l" t="t" r="r" b="b"/>
              <a:pathLst>
                <a:path w="255" h="332" fill="none" extrusionOk="0">
                  <a:moveTo>
                    <a:pt x="255" y="1"/>
                  </a:moveTo>
                  <a:cubicBezTo>
                    <a:pt x="255" y="77"/>
                    <a:pt x="230" y="141"/>
                    <a:pt x="179" y="204"/>
                  </a:cubicBezTo>
                  <a:cubicBezTo>
                    <a:pt x="128" y="255"/>
                    <a:pt x="64" y="306"/>
                    <a:pt x="1" y="33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3" name="Google Shape;29023;p82"/>
            <p:cNvSpPr/>
            <p:nvPr/>
          </p:nvSpPr>
          <p:spPr>
            <a:xfrm>
              <a:off x="6057096" y="3778378"/>
              <a:ext cx="5910" cy="31313"/>
            </a:xfrm>
            <a:custGeom>
              <a:avLst/>
              <a:gdLst/>
              <a:ahLst/>
              <a:cxnLst/>
              <a:rect l="l" t="t" r="r" b="b"/>
              <a:pathLst>
                <a:path w="77" h="408" fill="none" extrusionOk="0">
                  <a:moveTo>
                    <a:pt x="51" y="1"/>
                  </a:moveTo>
                  <a:cubicBezTo>
                    <a:pt x="0" y="128"/>
                    <a:pt x="13" y="280"/>
                    <a:pt x="76" y="407"/>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4" name="Google Shape;29024;p82"/>
            <p:cNvSpPr/>
            <p:nvPr/>
          </p:nvSpPr>
          <p:spPr>
            <a:xfrm>
              <a:off x="6056098" y="3815445"/>
              <a:ext cx="10821" cy="29318"/>
            </a:xfrm>
            <a:custGeom>
              <a:avLst/>
              <a:gdLst/>
              <a:ahLst/>
              <a:cxnLst/>
              <a:rect l="l" t="t" r="r" b="b"/>
              <a:pathLst>
                <a:path w="141" h="382" fill="none" extrusionOk="0">
                  <a:moveTo>
                    <a:pt x="39" y="0"/>
                  </a:moveTo>
                  <a:cubicBezTo>
                    <a:pt x="1" y="128"/>
                    <a:pt x="39" y="280"/>
                    <a:pt x="140" y="382"/>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5" name="Google Shape;29025;p82"/>
            <p:cNvSpPr/>
            <p:nvPr/>
          </p:nvSpPr>
          <p:spPr>
            <a:xfrm>
              <a:off x="6102913" y="3762568"/>
              <a:ext cx="12740" cy="18803"/>
            </a:xfrm>
            <a:custGeom>
              <a:avLst/>
              <a:gdLst/>
              <a:ahLst/>
              <a:cxnLst/>
              <a:rect l="l" t="t" r="r" b="b"/>
              <a:pathLst>
                <a:path w="166" h="245" extrusionOk="0">
                  <a:moveTo>
                    <a:pt x="90" y="0"/>
                  </a:moveTo>
                  <a:cubicBezTo>
                    <a:pt x="45" y="0"/>
                    <a:pt x="12" y="121"/>
                    <a:pt x="0" y="156"/>
                  </a:cubicBezTo>
                  <a:cubicBezTo>
                    <a:pt x="0" y="168"/>
                    <a:pt x="0" y="194"/>
                    <a:pt x="0" y="207"/>
                  </a:cubicBezTo>
                  <a:cubicBezTo>
                    <a:pt x="13" y="232"/>
                    <a:pt x="26" y="245"/>
                    <a:pt x="39" y="245"/>
                  </a:cubicBezTo>
                  <a:cubicBezTo>
                    <a:pt x="77" y="245"/>
                    <a:pt x="89" y="232"/>
                    <a:pt x="102" y="207"/>
                  </a:cubicBezTo>
                  <a:cubicBezTo>
                    <a:pt x="115" y="181"/>
                    <a:pt x="166" y="29"/>
                    <a:pt x="102" y="3"/>
                  </a:cubicBezTo>
                  <a:cubicBezTo>
                    <a:pt x="98" y="1"/>
                    <a:pt x="94" y="0"/>
                    <a:pt x="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6" name="Google Shape;29026;p82"/>
            <p:cNvSpPr/>
            <p:nvPr/>
          </p:nvSpPr>
          <p:spPr>
            <a:xfrm>
              <a:off x="6098999" y="3795952"/>
              <a:ext cx="17345" cy="14659"/>
            </a:xfrm>
            <a:custGeom>
              <a:avLst/>
              <a:gdLst/>
              <a:ahLst/>
              <a:cxnLst/>
              <a:rect l="l" t="t" r="r" b="b"/>
              <a:pathLst>
                <a:path w="226" h="191" extrusionOk="0">
                  <a:moveTo>
                    <a:pt x="174" y="1"/>
                  </a:moveTo>
                  <a:cubicBezTo>
                    <a:pt x="160" y="1"/>
                    <a:pt x="144" y="5"/>
                    <a:pt x="128" y="13"/>
                  </a:cubicBezTo>
                  <a:cubicBezTo>
                    <a:pt x="77" y="38"/>
                    <a:pt x="26" y="77"/>
                    <a:pt x="1" y="140"/>
                  </a:cubicBezTo>
                  <a:cubicBezTo>
                    <a:pt x="1" y="140"/>
                    <a:pt x="1" y="153"/>
                    <a:pt x="1" y="166"/>
                  </a:cubicBezTo>
                  <a:cubicBezTo>
                    <a:pt x="13" y="178"/>
                    <a:pt x="26" y="178"/>
                    <a:pt x="39" y="191"/>
                  </a:cubicBezTo>
                  <a:lnTo>
                    <a:pt x="77" y="191"/>
                  </a:lnTo>
                  <a:cubicBezTo>
                    <a:pt x="115" y="166"/>
                    <a:pt x="140" y="153"/>
                    <a:pt x="166" y="127"/>
                  </a:cubicBezTo>
                  <a:cubicBezTo>
                    <a:pt x="191" y="115"/>
                    <a:pt x="204" y="89"/>
                    <a:pt x="217" y="64"/>
                  </a:cubicBezTo>
                  <a:cubicBezTo>
                    <a:pt x="225" y="20"/>
                    <a:pt x="204" y="1"/>
                    <a:pt x="1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7" name="Google Shape;29027;p82"/>
            <p:cNvSpPr/>
            <p:nvPr/>
          </p:nvSpPr>
          <p:spPr>
            <a:xfrm>
              <a:off x="6082422" y="3827417"/>
              <a:ext cx="17652" cy="7598"/>
            </a:xfrm>
            <a:custGeom>
              <a:avLst/>
              <a:gdLst/>
              <a:ahLst/>
              <a:cxnLst/>
              <a:rect l="l" t="t" r="r" b="b"/>
              <a:pathLst>
                <a:path w="230" h="99" extrusionOk="0">
                  <a:moveTo>
                    <a:pt x="132" y="0"/>
                  </a:moveTo>
                  <a:cubicBezTo>
                    <a:pt x="96" y="0"/>
                    <a:pt x="58" y="10"/>
                    <a:pt x="39" y="22"/>
                  </a:cubicBezTo>
                  <a:cubicBezTo>
                    <a:pt x="26" y="22"/>
                    <a:pt x="13" y="35"/>
                    <a:pt x="1" y="48"/>
                  </a:cubicBezTo>
                  <a:cubicBezTo>
                    <a:pt x="1" y="48"/>
                    <a:pt x="1" y="73"/>
                    <a:pt x="1" y="86"/>
                  </a:cubicBezTo>
                  <a:cubicBezTo>
                    <a:pt x="13" y="99"/>
                    <a:pt x="26" y="99"/>
                    <a:pt x="39" y="99"/>
                  </a:cubicBezTo>
                  <a:lnTo>
                    <a:pt x="77" y="99"/>
                  </a:lnTo>
                  <a:cubicBezTo>
                    <a:pt x="102" y="99"/>
                    <a:pt x="229" y="73"/>
                    <a:pt x="217" y="35"/>
                  </a:cubicBezTo>
                  <a:cubicBezTo>
                    <a:pt x="204" y="10"/>
                    <a:pt x="169" y="0"/>
                    <a:pt x="1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8" name="Google Shape;29028;p82"/>
            <p:cNvSpPr/>
            <p:nvPr/>
          </p:nvSpPr>
          <p:spPr>
            <a:xfrm>
              <a:off x="6100994" y="3810534"/>
              <a:ext cx="24406" cy="10591"/>
            </a:xfrm>
            <a:custGeom>
              <a:avLst/>
              <a:gdLst/>
              <a:ahLst/>
              <a:cxnLst/>
              <a:rect l="l" t="t" r="r" b="b"/>
              <a:pathLst>
                <a:path w="318" h="138" extrusionOk="0">
                  <a:moveTo>
                    <a:pt x="254" y="1"/>
                  </a:moveTo>
                  <a:cubicBezTo>
                    <a:pt x="191" y="14"/>
                    <a:pt x="114" y="26"/>
                    <a:pt x="51" y="39"/>
                  </a:cubicBezTo>
                  <a:cubicBezTo>
                    <a:pt x="38" y="39"/>
                    <a:pt x="13" y="52"/>
                    <a:pt x="0" y="77"/>
                  </a:cubicBezTo>
                  <a:cubicBezTo>
                    <a:pt x="0" y="103"/>
                    <a:pt x="25" y="115"/>
                    <a:pt x="51" y="128"/>
                  </a:cubicBezTo>
                  <a:cubicBezTo>
                    <a:pt x="64" y="134"/>
                    <a:pt x="79" y="138"/>
                    <a:pt x="97" y="138"/>
                  </a:cubicBezTo>
                  <a:cubicBezTo>
                    <a:pt x="114" y="138"/>
                    <a:pt x="133" y="134"/>
                    <a:pt x="153" y="128"/>
                  </a:cubicBezTo>
                  <a:cubicBezTo>
                    <a:pt x="191" y="115"/>
                    <a:pt x="216" y="103"/>
                    <a:pt x="254" y="90"/>
                  </a:cubicBezTo>
                  <a:cubicBezTo>
                    <a:pt x="292" y="64"/>
                    <a:pt x="318" y="1"/>
                    <a:pt x="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9" name="Google Shape;29029;p82"/>
            <p:cNvSpPr/>
            <p:nvPr/>
          </p:nvSpPr>
          <p:spPr>
            <a:xfrm>
              <a:off x="6072675" y="3756966"/>
              <a:ext cx="12740" cy="16347"/>
            </a:xfrm>
            <a:custGeom>
              <a:avLst/>
              <a:gdLst/>
              <a:ahLst/>
              <a:cxnLst/>
              <a:rect l="l" t="t" r="r" b="b"/>
              <a:pathLst>
                <a:path w="166" h="213" extrusionOk="0">
                  <a:moveTo>
                    <a:pt x="89" y="0"/>
                  </a:moveTo>
                  <a:cubicBezTo>
                    <a:pt x="1" y="13"/>
                    <a:pt x="13" y="114"/>
                    <a:pt x="26" y="165"/>
                  </a:cubicBezTo>
                  <a:cubicBezTo>
                    <a:pt x="26" y="178"/>
                    <a:pt x="39" y="191"/>
                    <a:pt x="51" y="203"/>
                  </a:cubicBezTo>
                  <a:cubicBezTo>
                    <a:pt x="58" y="210"/>
                    <a:pt x="64" y="213"/>
                    <a:pt x="70" y="213"/>
                  </a:cubicBezTo>
                  <a:cubicBezTo>
                    <a:pt x="77" y="213"/>
                    <a:pt x="83" y="210"/>
                    <a:pt x="89" y="203"/>
                  </a:cubicBezTo>
                  <a:cubicBezTo>
                    <a:pt x="102" y="191"/>
                    <a:pt x="115" y="191"/>
                    <a:pt x="115" y="178"/>
                  </a:cubicBezTo>
                  <a:cubicBezTo>
                    <a:pt x="128" y="140"/>
                    <a:pt x="166" y="0"/>
                    <a:pt x="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0" name="Google Shape;29030;p82"/>
            <p:cNvSpPr/>
            <p:nvPr/>
          </p:nvSpPr>
          <p:spPr>
            <a:xfrm>
              <a:off x="6081424" y="3772315"/>
              <a:ext cx="8903" cy="16654"/>
            </a:xfrm>
            <a:custGeom>
              <a:avLst/>
              <a:gdLst/>
              <a:ahLst/>
              <a:cxnLst/>
              <a:rect l="l" t="t" r="r" b="b"/>
              <a:pathLst>
                <a:path w="116" h="217" extrusionOk="0">
                  <a:moveTo>
                    <a:pt x="60" y="0"/>
                  </a:moveTo>
                  <a:cubicBezTo>
                    <a:pt x="1" y="0"/>
                    <a:pt x="1" y="121"/>
                    <a:pt x="1" y="156"/>
                  </a:cubicBezTo>
                  <a:cubicBezTo>
                    <a:pt x="1" y="169"/>
                    <a:pt x="14" y="181"/>
                    <a:pt x="26" y="207"/>
                  </a:cubicBezTo>
                  <a:cubicBezTo>
                    <a:pt x="33" y="213"/>
                    <a:pt x="42" y="216"/>
                    <a:pt x="52" y="216"/>
                  </a:cubicBezTo>
                  <a:cubicBezTo>
                    <a:pt x="61" y="216"/>
                    <a:pt x="71" y="213"/>
                    <a:pt x="77" y="207"/>
                  </a:cubicBezTo>
                  <a:cubicBezTo>
                    <a:pt x="90" y="194"/>
                    <a:pt x="103" y="169"/>
                    <a:pt x="103" y="156"/>
                  </a:cubicBezTo>
                  <a:cubicBezTo>
                    <a:pt x="115" y="118"/>
                    <a:pt x="115" y="80"/>
                    <a:pt x="115" y="41"/>
                  </a:cubicBezTo>
                  <a:cubicBezTo>
                    <a:pt x="103" y="29"/>
                    <a:pt x="90" y="16"/>
                    <a:pt x="77" y="3"/>
                  </a:cubicBezTo>
                  <a:cubicBezTo>
                    <a:pt x="71" y="1"/>
                    <a:pt x="65" y="0"/>
                    <a:pt x="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1" name="Google Shape;29031;p82"/>
            <p:cNvSpPr/>
            <p:nvPr/>
          </p:nvSpPr>
          <p:spPr>
            <a:xfrm>
              <a:off x="6064847" y="3842766"/>
              <a:ext cx="15733" cy="7828"/>
            </a:xfrm>
            <a:custGeom>
              <a:avLst/>
              <a:gdLst/>
              <a:ahLst/>
              <a:cxnLst/>
              <a:rect l="l" t="t" r="r" b="b"/>
              <a:pathLst>
                <a:path w="205" h="102" extrusionOk="0">
                  <a:moveTo>
                    <a:pt x="64" y="0"/>
                  </a:moveTo>
                  <a:cubicBezTo>
                    <a:pt x="52" y="0"/>
                    <a:pt x="39" y="0"/>
                    <a:pt x="26" y="13"/>
                  </a:cubicBezTo>
                  <a:cubicBezTo>
                    <a:pt x="1" y="26"/>
                    <a:pt x="1" y="38"/>
                    <a:pt x="14" y="64"/>
                  </a:cubicBezTo>
                  <a:cubicBezTo>
                    <a:pt x="14" y="64"/>
                    <a:pt x="26" y="77"/>
                    <a:pt x="39" y="77"/>
                  </a:cubicBezTo>
                  <a:cubicBezTo>
                    <a:pt x="52" y="89"/>
                    <a:pt x="77" y="102"/>
                    <a:pt x="103" y="102"/>
                  </a:cubicBezTo>
                  <a:lnTo>
                    <a:pt x="153" y="102"/>
                  </a:lnTo>
                  <a:cubicBezTo>
                    <a:pt x="191" y="102"/>
                    <a:pt x="204" y="51"/>
                    <a:pt x="179" y="26"/>
                  </a:cubicBezTo>
                  <a:cubicBezTo>
                    <a:pt x="141" y="0"/>
                    <a:pt x="103" y="0"/>
                    <a:pt x="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2" name="Google Shape;29032;p82"/>
            <p:cNvSpPr/>
            <p:nvPr/>
          </p:nvSpPr>
          <p:spPr>
            <a:xfrm>
              <a:off x="6058017" y="3769245"/>
              <a:ext cx="10821" cy="9593"/>
            </a:xfrm>
            <a:custGeom>
              <a:avLst/>
              <a:gdLst/>
              <a:ahLst/>
              <a:cxnLst/>
              <a:rect l="l" t="t" r="r" b="b"/>
              <a:pathLst>
                <a:path w="141" h="125" extrusionOk="0">
                  <a:moveTo>
                    <a:pt x="74" y="0"/>
                  </a:moveTo>
                  <a:cubicBezTo>
                    <a:pt x="39" y="0"/>
                    <a:pt x="1" y="61"/>
                    <a:pt x="1" y="94"/>
                  </a:cubicBezTo>
                  <a:cubicBezTo>
                    <a:pt x="1" y="113"/>
                    <a:pt x="15" y="125"/>
                    <a:pt x="32" y="125"/>
                  </a:cubicBezTo>
                  <a:cubicBezTo>
                    <a:pt x="38" y="125"/>
                    <a:pt x="45" y="123"/>
                    <a:pt x="52" y="120"/>
                  </a:cubicBezTo>
                  <a:cubicBezTo>
                    <a:pt x="90" y="107"/>
                    <a:pt x="141" y="31"/>
                    <a:pt x="90" y="5"/>
                  </a:cubicBezTo>
                  <a:cubicBezTo>
                    <a:pt x="85" y="2"/>
                    <a:pt x="79" y="0"/>
                    <a:pt x="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3" name="Google Shape;29033;p82"/>
            <p:cNvSpPr/>
            <p:nvPr/>
          </p:nvSpPr>
          <p:spPr>
            <a:xfrm>
              <a:off x="6038754" y="3744610"/>
              <a:ext cx="9593" cy="14812"/>
            </a:xfrm>
            <a:custGeom>
              <a:avLst/>
              <a:gdLst/>
              <a:ahLst/>
              <a:cxnLst/>
              <a:rect l="l" t="t" r="r" b="b"/>
              <a:pathLst>
                <a:path w="125" h="193" extrusionOk="0">
                  <a:moveTo>
                    <a:pt x="88" y="0"/>
                  </a:moveTo>
                  <a:cubicBezTo>
                    <a:pt x="40" y="0"/>
                    <a:pt x="0" y="107"/>
                    <a:pt x="11" y="148"/>
                  </a:cubicBezTo>
                  <a:cubicBezTo>
                    <a:pt x="11" y="161"/>
                    <a:pt x="23" y="174"/>
                    <a:pt x="23" y="186"/>
                  </a:cubicBezTo>
                  <a:cubicBezTo>
                    <a:pt x="32" y="186"/>
                    <a:pt x="40" y="192"/>
                    <a:pt x="49" y="192"/>
                  </a:cubicBezTo>
                  <a:cubicBezTo>
                    <a:pt x="53" y="192"/>
                    <a:pt x="57" y="191"/>
                    <a:pt x="61" y="186"/>
                  </a:cubicBezTo>
                  <a:cubicBezTo>
                    <a:pt x="74" y="186"/>
                    <a:pt x="87" y="174"/>
                    <a:pt x="99" y="161"/>
                  </a:cubicBezTo>
                  <a:cubicBezTo>
                    <a:pt x="99" y="136"/>
                    <a:pt x="112" y="110"/>
                    <a:pt x="125" y="85"/>
                  </a:cubicBezTo>
                  <a:cubicBezTo>
                    <a:pt x="125" y="72"/>
                    <a:pt x="125" y="47"/>
                    <a:pt x="125" y="21"/>
                  </a:cubicBezTo>
                  <a:cubicBezTo>
                    <a:pt x="113" y="7"/>
                    <a:pt x="100" y="0"/>
                    <a:pt x="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4" name="Google Shape;29034;p82"/>
            <p:cNvSpPr/>
            <p:nvPr/>
          </p:nvSpPr>
          <p:spPr>
            <a:xfrm>
              <a:off x="6025861" y="3764947"/>
              <a:ext cx="7905" cy="12510"/>
            </a:xfrm>
            <a:custGeom>
              <a:avLst/>
              <a:gdLst/>
              <a:ahLst/>
              <a:cxnLst/>
              <a:rect l="l" t="t" r="r" b="b"/>
              <a:pathLst>
                <a:path w="103" h="163" extrusionOk="0">
                  <a:moveTo>
                    <a:pt x="62" y="0"/>
                  </a:moveTo>
                  <a:cubicBezTo>
                    <a:pt x="54" y="0"/>
                    <a:pt x="46" y="3"/>
                    <a:pt x="39" y="10"/>
                  </a:cubicBezTo>
                  <a:cubicBezTo>
                    <a:pt x="13" y="36"/>
                    <a:pt x="1" y="61"/>
                    <a:pt x="1" y="99"/>
                  </a:cubicBezTo>
                  <a:cubicBezTo>
                    <a:pt x="1" y="112"/>
                    <a:pt x="1" y="125"/>
                    <a:pt x="13" y="137"/>
                  </a:cubicBezTo>
                  <a:cubicBezTo>
                    <a:pt x="13" y="150"/>
                    <a:pt x="26" y="163"/>
                    <a:pt x="39" y="163"/>
                  </a:cubicBezTo>
                  <a:cubicBezTo>
                    <a:pt x="64" y="163"/>
                    <a:pt x="90" y="137"/>
                    <a:pt x="90" y="112"/>
                  </a:cubicBezTo>
                  <a:cubicBezTo>
                    <a:pt x="102" y="87"/>
                    <a:pt x="102" y="74"/>
                    <a:pt x="102" y="49"/>
                  </a:cubicBezTo>
                  <a:cubicBezTo>
                    <a:pt x="102" y="21"/>
                    <a:pt x="82" y="0"/>
                    <a:pt x="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5" name="Google Shape;29035;p82"/>
            <p:cNvSpPr/>
            <p:nvPr/>
          </p:nvSpPr>
          <p:spPr>
            <a:xfrm>
              <a:off x="6007365" y="3760573"/>
              <a:ext cx="13738" cy="17652"/>
            </a:xfrm>
            <a:custGeom>
              <a:avLst/>
              <a:gdLst/>
              <a:ahLst/>
              <a:cxnLst/>
              <a:rect l="l" t="t" r="r" b="b"/>
              <a:pathLst>
                <a:path w="179" h="230" extrusionOk="0">
                  <a:moveTo>
                    <a:pt x="57" y="1"/>
                  </a:moveTo>
                  <a:cubicBezTo>
                    <a:pt x="29" y="1"/>
                    <a:pt x="11" y="21"/>
                    <a:pt x="0" y="42"/>
                  </a:cubicBezTo>
                  <a:cubicBezTo>
                    <a:pt x="0" y="55"/>
                    <a:pt x="0" y="80"/>
                    <a:pt x="13" y="93"/>
                  </a:cubicBezTo>
                  <a:cubicBezTo>
                    <a:pt x="26" y="144"/>
                    <a:pt x="51" y="194"/>
                    <a:pt x="102" y="220"/>
                  </a:cubicBezTo>
                  <a:cubicBezTo>
                    <a:pt x="108" y="226"/>
                    <a:pt x="118" y="229"/>
                    <a:pt x="127" y="229"/>
                  </a:cubicBezTo>
                  <a:cubicBezTo>
                    <a:pt x="137" y="229"/>
                    <a:pt x="146" y="226"/>
                    <a:pt x="153" y="220"/>
                  </a:cubicBezTo>
                  <a:cubicBezTo>
                    <a:pt x="165" y="207"/>
                    <a:pt x="178" y="194"/>
                    <a:pt x="178" y="182"/>
                  </a:cubicBezTo>
                  <a:cubicBezTo>
                    <a:pt x="165" y="144"/>
                    <a:pt x="140" y="106"/>
                    <a:pt x="127" y="67"/>
                  </a:cubicBezTo>
                  <a:cubicBezTo>
                    <a:pt x="115" y="42"/>
                    <a:pt x="102" y="17"/>
                    <a:pt x="76" y="4"/>
                  </a:cubicBezTo>
                  <a:cubicBezTo>
                    <a:pt x="69" y="2"/>
                    <a:pt x="63" y="1"/>
                    <a:pt x="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6" name="Google Shape;29036;p82"/>
            <p:cNvSpPr/>
            <p:nvPr/>
          </p:nvSpPr>
          <p:spPr>
            <a:xfrm>
              <a:off x="6003451" y="3796566"/>
              <a:ext cx="18726" cy="10514"/>
            </a:xfrm>
            <a:custGeom>
              <a:avLst/>
              <a:gdLst/>
              <a:ahLst/>
              <a:cxnLst/>
              <a:rect l="l" t="t" r="r" b="b"/>
              <a:pathLst>
                <a:path w="244" h="137" extrusionOk="0">
                  <a:moveTo>
                    <a:pt x="56" y="0"/>
                  </a:moveTo>
                  <a:cubicBezTo>
                    <a:pt x="46" y="0"/>
                    <a:pt x="36" y="2"/>
                    <a:pt x="26" y="5"/>
                  </a:cubicBezTo>
                  <a:lnTo>
                    <a:pt x="13" y="5"/>
                  </a:lnTo>
                  <a:cubicBezTo>
                    <a:pt x="0" y="5"/>
                    <a:pt x="0" y="30"/>
                    <a:pt x="13" y="43"/>
                  </a:cubicBezTo>
                  <a:cubicBezTo>
                    <a:pt x="38" y="94"/>
                    <a:pt x="102" y="132"/>
                    <a:pt x="166" y="132"/>
                  </a:cubicBezTo>
                  <a:cubicBezTo>
                    <a:pt x="177" y="135"/>
                    <a:pt x="185" y="136"/>
                    <a:pt x="192" y="136"/>
                  </a:cubicBezTo>
                  <a:cubicBezTo>
                    <a:pt x="243" y="136"/>
                    <a:pt x="150" y="53"/>
                    <a:pt x="127" y="30"/>
                  </a:cubicBezTo>
                  <a:cubicBezTo>
                    <a:pt x="109" y="12"/>
                    <a:pt x="83" y="0"/>
                    <a:pt x="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7" name="Google Shape;29037;p82"/>
            <p:cNvSpPr/>
            <p:nvPr/>
          </p:nvSpPr>
          <p:spPr>
            <a:xfrm>
              <a:off x="6016114" y="3828108"/>
              <a:ext cx="17959" cy="9824"/>
            </a:xfrm>
            <a:custGeom>
              <a:avLst/>
              <a:gdLst/>
              <a:ahLst/>
              <a:cxnLst/>
              <a:rect l="l" t="t" r="r" b="b"/>
              <a:pathLst>
                <a:path w="234" h="128" extrusionOk="0">
                  <a:moveTo>
                    <a:pt x="188" y="0"/>
                  </a:moveTo>
                  <a:cubicBezTo>
                    <a:pt x="130" y="0"/>
                    <a:pt x="31" y="47"/>
                    <a:pt x="13" y="64"/>
                  </a:cubicBezTo>
                  <a:cubicBezTo>
                    <a:pt x="1" y="77"/>
                    <a:pt x="1" y="90"/>
                    <a:pt x="1" y="102"/>
                  </a:cubicBezTo>
                  <a:cubicBezTo>
                    <a:pt x="1" y="115"/>
                    <a:pt x="26" y="128"/>
                    <a:pt x="51" y="128"/>
                  </a:cubicBezTo>
                  <a:cubicBezTo>
                    <a:pt x="102" y="128"/>
                    <a:pt x="153" y="115"/>
                    <a:pt x="204" y="77"/>
                  </a:cubicBezTo>
                  <a:cubicBezTo>
                    <a:pt x="204" y="64"/>
                    <a:pt x="217" y="51"/>
                    <a:pt x="229" y="39"/>
                  </a:cubicBezTo>
                  <a:cubicBezTo>
                    <a:pt x="233" y="10"/>
                    <a:pt x="215" y="0"/>
                    <a:pt x="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8" name="Google Shape;29038;p82"/>
            <p:cNvSpPr/>
            <p:nvPr/>
          </p:nvSpPr>
          <p:spPr>
            <a:xfrm>
              <a:off x="5386114" y="2956598"/>
              <a:ext cx="105451" cy="132389"/>
            </a:xfrm>
            <a:custGeom>
              <a:avLst/>
              <a:gdLst/>
              <a:ahLst/>
              <a:cxnLst/>
              <a:rect l="l" t="t" r="r" b="b"/>
              <a:pathLst>
                <a:path w="1374" h="1725" extrusionOk="0">
                  <a:moveTo>
                    <a:pt x="697" y="1"/>
                  </a:moveTo>
                  <a:cubicBezTo>
                    <a:pt x="632" y="1"/>
                    <a:pt x="570" y="21"/>
                    <a:pt x="522" y="60"/>
                  </a:cubicBezTo>
                  <a:cubicBezTo>
                    <a:pt x="268" y="213"/>
                    <a:pt x="77" y="442"/>
                    <a:pt x="1" y="721"/>
                  </a:cubicBezTo>
                  <a:cubicBezTo>
                    <a:pt x="128" y="1051"/>
                    <a:pt x="255" y="1407"/>
                    <a:pt x="395" y="1725"/>
                  </a:cubicBezTo>
                  <a:cubicBezTo>
                    <a:pt x="484" y="1687"/>
                    <a:pt x="547" y="1636"/>
                    <a:pt x="598" y="1560"/>
                  </a:cubicBezTo>
                  <a:cubicBezTo>
                    <a:pt x="827" y="1280"/>
                    <a:pt x="1081" y="1039"/>
                    <a:pt x="1373" y="835"/>
                  </a:cubicBezTo>
                  <a:cubicBezTo>
                    <a:pt x="1259" y="556"/>
                    <a:pt x="1094" y="315"/>
                    <a:pt x="890" y="98"/>
                  </a:cubicBezTo>
                  <a:cubicBezTo>
                    <a:pt x="878" y="73"/>
                    <a:pt x="852" y="48"/>
                    <a:pt x="814" y="22"/>
                  </a:cubicBezTo>
                  <a:cubicBezTo>
                    <a:pt x="776" y="8"/>
                    <a:pt x="736" y="1"/>
                    <a:pt x="6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9" name="Google Shape;29039;p82"/>
            <p:cNvSpPr/>
            <p:nvPr/>
          </p:nvSpPr>
          <p:spPr>
            <a:xfrm>
              <a:off x="5283736" y="3323283"/>
              <a:ext cx="131775" cy="119880"/>
            </a:xfrm>
            <a:custGeom>
              <a:avLst/>
              <a:gdLst/>
              <a:ahLst/>
              <a:cxnLst/>
              <a:rect l="l" t="t" r="r" b="b"/>
              <a:pathLst>
                <a:path w="1717" h="1562" extrusionOk="0">
                  <a:moveTo>
                    <a:pt x="1246" y="1"/>
                  </a:moveTo>
                  <a:cubicBezTo>
                    <a:pt x="1190" y="1"/>
                    <a:pt x="1126" y="37"/>
                    <a:pt x="1081" y="73"/>
                  </a:cubicBezTo>
                  <a:cubicBezTo>
                    <a:pt x="763" y="276"/>
                    <a:pt x="382" y="390"/>
                    <a:pt x="1" y="390"/>
                  </a:cubicBezTo>
                  <a:cubicBezTo>
                    <a:pt x="1" y="530"/>
                    <a:pt x="39" y="670"/>
                    <a:pt x="102" y="797"/>
                  </a:cubicBezTo>
                  <a:cubicBezTo>
                    <a:pt x="153" y="899"/>
                    <a:pt x="229" y="988"/>
                    <a:pt x="306" y="1089"/>
                  </a:cubicBezTo>
                  <a:lnTo>
                    <a:pt x="534" y="1394"/>
                  </a:lnTo>
                  <a:cubicBezTo>
                    <a:pt x="573" y="1432"/>
                    <a:pt x="611" y="1483"/>
                    <a:pt x="662" y="1521"/>
                  </a:cubicBezTo>
                  <a:cubicBezTo>
                    <a:pt x="710" y="1550"/>
                    <a:pt x="765" y="1561"/>
                    <a:pt x="820" y="1561"/>
                  </a:cubicBezTo>
                  <a:cubicBezTo>
                    <a:pt x="939" y="1561"/>
                    <a:pt x="1066" y="1510"/>
                    <a:pt x="1170" y="1458"/>
                  </a:cubicBezTo>
                  <a:cubicBezTo>
                    <a:pt x="1386" y="1369"/>
                    <a:pt x="1576" y="1242"/>
                    <a:pt x="1716" y="1064"/>
                  </a:cubicBezTo>
                  <a:cubicBezTo>
                    <a:pt x="1640" y="734"/>
                    <a:pt x="1526" y="403"/>
                    <a:pt x="1373" y="111"/>
                  </a:cubicBezTo>
                  <a:cubicBezTo>
                    <a:pt x="1360" y="73"/>
                    <a:pt x="1335" y="47"/>
                    <a:pt x="1310" y="22"/>
                  </a:cubicBezTo>
                  <a:cubicBezTo>
                    <a:pt x="1291" y="7"/>
                    <a:pt x="1269" y="1"/>
                    <a:pt x="1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0" name="Google Shape;29040;p82"/>
            <p:cNvSpPr/>
            <p:nvPr/>
          </p:nvSpPr>
          <p:spPr>
            <a:xfrm>
              <a:off x="5561706" y="3131882"/>
              <a:ext cx="89795" cy="73217"/>
            </a:xfrm>
            <a:custGeom>
              <a:avLst/>
              <a:gdLst/>
              <a:ahLst/>
              <a:cxnLst/>
              <a:rect l="l" t="t" r="r" b="b"/>
              <a:pathLst>
                <a:path w="1170" h="954" extrusionOk="0">
                  <a:moveTo>
                    <a:pt x="547" y="0"/>
                  </a:moveTo>
                  <a:cubicBezTo>
                    <a:pt x="381" y="102"/>
                    <a:pt x="229" y="216"/>
                    <a:pt x="76" y="343"/>
                  </a:cubicBezTo>
                  <a:cubicBezTo>
                    <a:pt x="38" y="381"/>
                    <a:pt x="0" y="419"/>
                    <a:pt x="0" y="470"/>
                  </a:cubicBezTo>
                  <a:cubicBezTo>
                    <a:pt x="13" y="521"/>
                    <a:pt x="89" y="546"/>
                    <a:pt x="140" y="559"/>
                  </a:cubicBezTo>
                  <a:cubicBezTo>
                    <a:pt x="394" y="635"/>
                    <a:pt x="636" y="775"/>
                    <a:pt x="826" y="953"/>
                  </a:cubicBezTo>
                  <a:cubicBezTo>
                    <a:pt x="928" y="915"/>
                    <a:pt x="1029" y="851"/>
                    <a:pt x="1106" y="762"/>
                  </a:cubicBezTo>
                  <a:cubicBezTo>
                    <a:pt x="1144" y="724"/>
                    <a:pt x="1169" y="661"/>
                    <a:pt x="1169" y="610"/>
                  </a:cubicBezTo>
                  <a:cubicBezTo>
                    <a:pt x="1156" y="559"/>
                    <a:pt x="1131" y="521"/>
                    <a:pt x="1106" y="496"/>
                  </a:cubicBezTo>
                  <a:cubicBezTo>
                    <a:pt x="940" y="305"/>
                    <a:pt x="763" y="140"/>
                    <a:pt x="5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1" name="Google Shape;29041;p82"/>
            <p:cNvSpPr/>
            <p:nvPr/>
          </p:nvSpPr>
          <p:spPr>
            <a:xfrm>
              <a:off x="5179439" y="2951456"/>
              <a:ext cx="501315" cy="488805"/>
            </a:xfrm>
            <a:custGeom>
              <a:avLst/>
              <a:gdLst/>
              <a:ahLst/>
              <a:cxnLst/>
              <a:rect l="l" t="t" r="r" b="b"/>
              <a:pathLst>
                <a:path w="6532" h="6369" extrusionOk="0">
                  <a:moveTo>
                    <a:pt x="1538" y="0"/>
                  </a:moveTo>
                  <a:cubicBezTo>
                    <a:pt x="1309" y="0"/>
                    <a:pt x="1144" y="229"/>
                    <a:pt x="1055" y="445"/>
                  </a:cubicBezTo>
                  <a:cubicBezTo>
                    <a:pt x="826" y="966"/>
                    <a:pt x="915" y="1576"/>
                    <a:pt x="1118" y="2110"/>
                  </a:cubicBezTo>
                  <a:cubicBezTo>
                    <a:pt x="763" y="2135"/>
                    <a:pt x="305" y="2249"/>
                    <a:pt x="38" y="2478"/>
                  </a:cubicBezTo>
                  <a:cubicBezTo>
                    <a:pt x="26" y="2491"/>
                    <a:pt x="13" y="2504"/>
                    <a:pt x="13" y="2529"/>
                  </a:cubicBezTo>
                  <a:cubicBezTo>
                    <a:pt x="0" y="2542"/>
                    <a:pt x="0" y="2567"/>
                    <a:pt x="13" y="2592"/>
                  </a:cubicBezTo>
                  <a:cubicBezTo>
                    <a:pt x="127" y="3025"/>
                    <a:pt x="445" y="3393"/>
                    <a:pt x="864" y="3571"/>
                  </a:cubicBezTo>
                  <a:cubicBezTo>
                    <a:pt x="712" y="3736"/>
                    <a:pt x="610" y="3939"/>
                    <a:pt x="597" y="4155"/>
                  </a:cubicBezTo>
                  <a:cubicBezTo>
                    <a:pt x="597" y="4397"/>
                    <a:pt x="623" y="4638"/>
                    <a:pt x="674" y="4867"/>
                  </a:cubicBezTo>
                  <a:cubicBezTo>
                    <a:pt x="686" y="4931"/>
                    <a:pt x="699" y="4981"/>
                    <a:pt x="737" y="5032"/>
                  </a:cubicBezTo>
                  <a:cubicBezTo>
                    <a:pt x="763" y="5058"/>
                    <a:pt x="788" y="5083"/>
                    <a:pt x="826" y="5096"/>
                  </a:cubicBezTo>
                  <a:cubicBezTo>
                    <a:pt x="1086" y="5249"/>
                    <a:pt x="1378" y="5326"/>
                    <a:pt x="1683" y="5326"/>
                  </a:cubicBezTo>
                  <a:cubicBezTo>
                    <a:pt x="1707" y="5326"/>
                    <a:pt x="1730" y="5325"/>
                    <a:pt x="1754" y="5324"/>
                  </a:cubicBezTo>
                  <a:cubicBezTo>
                    <a:pt x="2071" y="5324"/>
                    <a:pt x="2364" y="5185"/>
                    <a:pt x="2580" y="4943"/>
                  </a:cubicBezTo>
                  <a:cubicBezTo>
                    <a:pt x="2669" y="5312"/>
                    <a:pt x="2834" y="5668"/>
                    <a:pt x="3062" y="5972"/>
                  </a:cubicBezTo>
                  <a:cubicBezTo>
                    <a:pt x="3252" y="6202"/>
                    <a:pt x="3543" y="6368"/>
                    <a:pt x="3831" y="6368"/>
                  </a:cubicBezTo>
                  <a:cubicBezTo>
                    <a:pt x="3910" y="6368"/>
                    <a:pt x="3989" y="6356"/>
                    <a:pt x="4066" y="6328"/>
                  </a:cubicBezTo>
                  <a:cubicBezTo>
                    <a:pt x="4143" y="6316"/>
                    <a:pt x="4219" y="6277"/>
                    <a:pt x="4270" y="6214"/>
                  </a:cubicBezTo>
                  <a:cubicBezTo>
                    <a:pt x="4346" y="6112"/>
                    <a:pt x="4422" y="5985"/>
                    <a:pt x="4473" y="5871"/>
                  </a:cubicBezTo>
                  <a:cubicBezTo>
                    <a:pt x="4562" y="5706"/>
                    <a:pt x="4714" y="5566"/>
                    <a:pt x="4816" y="5413"/>
                  </a:cubicBezTo>
                  <a:cubicBezTo>
                    <a:pt x="4930" y="5261"/>
                    <a:pt x="5019" y="5070"/>
                    <a:pt x="4918" y="4905"/>
                  </a:cubicBezTo>
                  <a:cubicBezTo>
                    <a:pt x="5439" y="4867"/>
                    <a:pt x="5934" y="4664"/>
                    <a:pt x="6315" y="4295"/>
                  </a:cubicBezTo>
                  <a:cubicBezTo>
                    <a:pt x="6430" y="4194"/>
                    <a:pt x="6531" y="4028"/>
                    <a:pt x="6468" y="3889"/>
                  </a:cubicBezTo>
                  <a:cubicBezTo>
                    <a:pt x="6430" y="3787"/>
                    <a:pt x="6315" y="3723"/>
                    <a:pt x="6226" y="3673"/>
                  </a:cubicBezTo>
                  <a:cubicBezTo>
                    <a:pt x="6023" y="3520"/>
                    <a:pt x="5896" y="3291"/>
                    <a:pt x="5731" y="3101"/>
                  </a:cubicBezTo>
                  <a:cubicBezTo>
                    <a:pt x="5592" y="2940"/>
                    <a:pt x="5389" y="2807"/>
                    <a:pt x="5185" y="2807"/>
                  </a:cubicBezTo>
                  <a:cubicBezTo>
                    <a:pt x="5146" y="2807"/>
                    <a:pt x="5108" y="2811"/>
                    <a:pt x="5070" y="2821"/>
                  </a:cubicBezTo>
                  <a:lnTo>
                    <a:pt x="5210" y="2707"/>
                  </a:lnTo>
                  <a:cubicBezTo>
                    <a:pt x="5439" y="2529"/>
                    <a:pt x="5693" y="2313"/>
                    <a:pt x="5782" y="2021"/>
                  </a:cubicBezTo>
                  <a:cubicBezTo>
                    <a:pt x="5833" y="1754"/>
                    <a:pt x="5794" y="1487"/>
                    <a:pt x="5705" y="1233"/>
                  </a:cubicBezTo>
                  <a:cubicBezTo>
                    <a:pt x="5693" y="1080"/>
                    <a:pt x="5566" y="979"/>
                    <a:pt x="5426" y="966"/>
                  </a:cubicBezTo>
                  <a:cubicBezTo>
                    <a:pt x="5159" y="915"/>
                    <a:pt x="4892" y="877"/>
                    <a:pt x="4625" y="839"/>
                  </a:cubicBezTo>
                  <a:cubicBezTo>
                    <a:pt x="4540" y="828"/>
                    <a:pt x="4454" y="821"/>
                    <a:pt x="4368" y="821"/>
                  </a:cubicBezTo>
                  <a:cubicBezTo>
                    <a:pt x="4263" y="821"/>
                    <a:pt x="4159" y="831"/>
                    <a:pt x="4054" y="852"/>
                  </a:cubicBezTo>
                  <a:cubicBezTo>
                    <a:pt x="3634" y="966"/>
                    <a:pt x="3355" y="1347"/>
                    <a:pt x="3190" y="1741"/>
                  </a:cubicBezTo>
                  <a:cubicBezTo>
                    <a:pt x="3062" y="1525"/>
                    <a:pt x="2999" y="1296"/>
                    <a:pt x="2986" y="1055"/>
                  </a:cubicBezTo>
                  <a:cubicBezTo>
                    <a:pt x="2986" y="839"/>
                    <a:pt x="2897" y="648"/>
                    <a:pt x="2757" y="496"/>
                  </a:cubicBezTo>
                  <a:cubicBezTo>
                    <a:pt x="2694" y="432"/>
                    <a:pt x="2618" y="394"/>
                    <a:pt x="2529" y="369"/>
                  </a:cubicBezTo>
                  <a:cubicBezTo>
                    <a:pt x="2287" y="267"/>
                    <a:pt x="2046" y="165"/>
                    <a:pt x="1792" y="64"/>
                  </a:cubicBezTo>
                  <a:cubicBezTo>
                    <a:pt x="1716" y="26"/>
                    <a:pt x="1627" y="13"/>
                    <a:pt x="15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2" name="Google Shape;29042;p82"/>
            <p:cNvSpPr/>
            <p:nvPr/>
          </p:nvSpPr>
          <p:spPr>
            <a:xfrm>
              <a:off x="5452498" y="3216685"/>
              <a:ext cx="103379" cy="112205"/>
            </a:xfrm>
            <a:custGeom>
              <a:avLst/>
              <a:gdLst/>
              <a:ahLst/>
              <a:cxnLst/>
              <a:rect l="l" t="t" r="r" b="b"/>
              <a:pathLst>
                <a:path w="1347" h="1462" extrusionOk="0">
                  <a:moveTo>
                    <a:pt x="0" y="1"/>
                  </a:moveTo>
                  <a:lnTo>
                    <a:pt x="0" y="1"/>
                  </a:lnTo>
                  <a:cubicBezTo>
                    <a:pt x="318" y="128"/>
                    <a:pt x="597" y="331"/>
                    <a:pt x="801" y="585"/>
                  </a:cubicBezTo>
                  <a:cubicBezTo>
                    <a:pt x="1017" y="865"/>
                    <a:pt x="1194" y="1157"/>
                    <a:pt x="1347" y="1462"/>
                  </a:cubicBezTo>
                  <a:cubicBezTo>
                    <a:pt x="1283" y="1106"/>
                    <a:pt x="1131" y="788"/>
                    <a:pt x="915" y="509"/>
                  </a:cubicBezTo>
                  <a:cubicBezTo>
                    <a:pt x="686" y="217"/>
                    <a:pt x="356" y="39"/>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3" name="Google Shape;29043;p82"/>
            <p:cNvSpPr/>
            <p:nvPr/>
          </p:nvSpPr>
          <p:spPr>
            <a:xfrm>
              <a:off x="5406605" y="3082152"/>
              <a:ext cx="17652" cy="62472"/>
            </a:xfrm>
            <a:custGeom>
              <a:avLst/>
              <a:gdLst/>
              <a:ahLst/>
              <a:cxnLst/>
              <a:rect l="l" t="t" r="r" b="b"/>
              <a:pathLst>
                <a:path w="230" h="814" extrusionOk="0">
                  <a:moveTo>
                    <a:pt x="230" y="0"/>
                  </a:moveTo>
                  <a:lnTo>
                    <a:pt x="230" y="0"/>
                  </a:lnTo>
                  <a:cubicBezTo>
                    <a:pt x="39" y="229"/>
                    <a:pt x="1" y="546"/>
                    <a:pt x="128" y="813"/>
                  </a:cubicBezTo>
                  <a:cubicBezTo>
                    <a:pt x="153" y="673"/>
                    <a:pt x="179" y="546"/>
                    <a:pt x="191" y="407"/>
                  </a:cubicBezTo>
                  <a:cubicBezTo>
                    <a:pt x="217" y="267"/>
                    <a:pt x="230" y="127"/>
                    <a:pt x="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4" name="Google Shape;29044;p82"/>
            <p:cNvSpPr/>
            <p:nvPr/>
          </p:nvSpPr>
          <p:spPr>
            <a:xfrm>
              <a:off x="5261326" y="3106480"/>
              <a:ext cx="136611" cy="55642"/>
            </a:xfrm>
            <a:custGeom>
              <a:avLst/>
              <a:gdLst/>
              <a:ahLst/>
              <a:cxnLst/>
              <a:rect l="l" t="t" r="r" b="b"/>
              <a:pathLst>
                <a:path w="1780" h="725" extrusionOk="0">
                  <a:moveTo>
                    <a:pt x="0" y="1"/>
                  </a:moveTo>
                  <a:lnTo>
                    <a:pt x="0" y="1"/>
                  </a:lnTo>
                  <a:cubicBezTo>
                    <a:pt x="64" y="166"/>
                    <a:pt x="166" y="318"/>
                    <a:pt x="318" y="407"/>
                  </a:cubicBezTo>
                  <a:cubicBezTo>
                    <a:pt x="458" y="496"/>
                    <a:pt x="623" y="572"/>
                    <a:pt x="788" y="598"/>
                  </a:cubicBezTo>
                  <a:cubicBezTo>
                    <a:pt x="1119" y="674"/>
                    <a:pt x="1449" y="661"/>
                    <a:pt x="1779" y="725"/>
                  </a:cubicBezTo>
                  <a:cubicBezTo>
                    <a:pt x="1487" y="560"/>
                    <a:pt x="1144" y="534"/>
                    <a:pt x="826" y="471"/>
                  </a:cubicBezTo>
                  <a:cubicBezTo>
                    <a:pt x="674" y="433"/>
                    <a:pt x="521" y="382"/>
                    <a:pt x="369" y="306"/>
                  </a:cubicBezTo>
                  <a:cubicBezTo>
                    <a:pt x="229" y="242"/>
                    <a:pt x="102" y="14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5" name="Google Shape;29045;p82"/>
            <p:cNvSpPr/>
            <p:nvPr/>
          </p:nvSpPr>
          <p:spPr>
            <a:xfrm>
              <a:off x="5243751" y="3164115"/>
              <a:ext cx="147355" cy="61398"/>
            </a:xfrm>
            <a:custGeom>
              <a:avLst/>
              <a:gdLst/>
              <a:ahLst/>
              <a:cxnLst/>
              <a:rect l="l" t="t" r="r" b="b"/>
              <a:pathLst>
                <a:path w="1920" h="800" extrusionOk="0">
                  <a:moveTo>
                    <a:pt x="1608" y="0"/>
                  </a:moveTo>
                  <a:cubicBezTo>
                    <a:pt x="990" y="0"/>
                    <a:pt x="393" y="288"/>
                    <a:pt x="1" y="800"/>
                  </a:cubicBezTo>
                  <a:cubicBezTo>
                    <a:pt x="560" y="355"/>
                    <a:pt x="1221" y="88"/>
                    <a:pt x="1919" y="25"/>
                  </a:cubicBezTo>
                  <a:cubicBezTo>
                    <a:pt x="1816" y="8"/>
                    <a:pt x="1712" y="0"/>
                    <a:pt x="1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6" name="Google Shape;29046;p82"/>
            <p:cNvSpPr/>
            <p:nvPr/>
          </p:nvSpPr>
          <p:spPr>
            <a:xfrm>
              <a:off x="5370534" y="3201106"/>
              <a:ext cx="50807" cy="136611"/>
            </a:xfrm>
            <a:custGeom>
              <a:avLst/>
              <a:gdLst/>
              <a:ahLst/>
              <a:cxnLst/>
              <a:rect l="l" t="t" r="r" b="b"/>
              <a:pathLst>
                <a:path w="662" h="1780" extrusionOk="0">
                  <a:moveTo>
                    <a:pt x="661" y="0"/>
                  </a:moveTo>
                  <a:cubicBezTo>
                    <a:pt x="433" y="229"/>
                    <a:pt x="255" y="508"/>
                    <a:pt x="140" y="813"/>
                  </a:cubicBezTo>
                  <a:cubicBezTo>
                    <a:pt x="13" y="1118"/>
                    <a:pt x="1" y="1462"/>
                    <a:pt x="102" y="1779"/>
                  </a:cubicBezTo>
                  <a:cubicBezTo>
                    <a:pt x="90" y="1462"/>
                    <a:pt x="153" y="1157"/>
                    <a:pt x="267" y="864"/>
                  </a:cubicBezTo>
                  <a:cubicBezTo>
                    <a:pt x="369" y="572"/>
                    <a:pt x="534" y="292"/>
                    <a:pt x="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7" name="Google Shape;29047;p82"/>
            <p:cNvSpPr/>
            <p:nvPr/>
          </p:nvSpPr>
          <p:spPr>
            <a:xfrm>
              <a:off x="5452498" y="3163040"/>
              <a:ext cx="119956" cy="42595"/>
            </a:xfrm>
            <a:custGeom>
              <a:avLst/>
              <a:gdLst/>
              <a:ahLst/>
              <a:cxnLst/>
              <a:rect l="l" t="t" r="r" b="b"/>
              <a:pathLst>
                <a:path w="1563" h="555" extrusionOk="0">
                  <a:moveTo>
                    <a:pt x="1563" y="1"/>
                  </a:moveTo>
                  <a:lnTo>
                    <a:pt x="1563" y="1"/>
                  </a:lnTo>
                  <a:cubicBezTo>
                    <a:pt x="1322" y="128"/>
                    <a:pt x="1067" y="242"/>
                    <a:pt x="801" y="331"/>
                  </a:cubicBezTo>
                  <a:cubicBezTo>
                    <a:pt x="546" y="420"/>
                    <a:pt x="280" y="484"/>
                    <a:pt x="0" y="534"/>
                  </a:cubicBezTo>
                  <a:cubicBezTo>
                    <a:pt x="91" y="548"/>
                    <a:pt x="181" y="555"/>
                    <a:pt x="271" y="555"/>
                  </a:cubicBezTo>
                  <a:cubicBezTo>
                    <a:pt x="758" y="555"/>
                    <a:pt x="1219" y="355"/>
                    <a:pt x="1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8" name="Google Shape;29048;p82"/>
            <p:cNvSpPr/>
            <p:nvPr/>
          </p:nvSpPr>
          <p:spPr>
            <a:xfrm>
              <a:off x="5420265" y="3189364"/>
              <a:ext cx="55642" cy="13738"/>
            </a:xfrm>
            <a:custGeom>
              <a:avLst/>
              <a:gdLst/>
              <a:ahLst/>
              <a:cxnLst/>
              <a:rect l="l" t="t" r="r" b="b"/>
              <a:pathLst>
                <a:path w="725" h="179" fill="none" extrusionOk="0">
                  <a:moveTo>
                    <a:pt x="1" y="1"/>
                  </a:moveTo>
                  <a:cubicBezTo>
                    <a:pt x="217" y="128"/>
                    <a:pt x="471" y="179"/>
                    <a:pt x="725" y="115"/>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9" name="Google Shape;29049;p82"/>
            <p:cNvSpPr/>
            <p:nvPr/>
          </p:nvSpPr>
          <p:spPr>
            <a:xfrm>
              <a:off x="5427095" y="3148459"/>
              <a:ext cx="51805" cy="44897"/>
            </a:xfrm>
            <a:custGeom>
              <a:avLst/>
              <a:gdLst/>
              <a:ahLst/>
              <a:cxnLst/>
              <a:rect l="l" t="t" r="r" b="b"/>
              <a:pathLst>
                <a:path w="675" h="585" fill="none" extrusionOk="0">
                  <a:moveTo>
                    <a:pt x="674" y="0"/>
                  </a:moveTo>
                  <a:cubicBezTo>
                    <a:pt x="611" y="229"/>
                    <a:pt x="458" y="419"/>
                    <a:pt x="255" y="521"/>
                  </a:cubicBezTo>
                  <a:cubicBezTo>
                    <a:pt x="179" y="559"/>
                    <a:pt x="90" y="585"/>
                    <a:pt x="1" y="585"/>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0" name="Google Shape;29050;p82"/>
            <p:cNvSpPr/>
            <p:nvPr/>
          </p:nvSpPr>
          <p:spPr>
            <a:xfrm>
              <a:off x="5360788" y="3144545"/>
              <a:ext cx="59556" cy="44897"/>
            </a:xfrm>
            <a:custGeom>
              <a:avLst/>
              <a:gdLst/>
              <a:ahLst/>
              <a:cxnLst/>
              <a:rect l="l" t="t" r="r" b="b"/>
              <a:pathLst>
                <a:path w="776" h="585" fill="none" extrusionOk="0">
                  <a:moveTo>
                    <a:pt x="1" y="0"/>
                  </a:moveTo>
                  <a:cubicBezTo>
                    <a:pt x="115" y="242"/>
                    <a:pt x="318" y="432"/>
                    <a:pt x="560" y="534"/>
                  </a:cubicBezTo>
                  <a:cubicBezTo>
                    <a:pt x="623" y="572"/>
                    <a:pt x="699" y="585"/>
                    <a:pt x="776" y="585"/>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1" name="Google Shape;29051;p82"/>
            <p:cNvSpPr/>
            <p:nvPr/>
          </p:nvSpPr>
          <p:spPr>
            <a:xfrm>
              <a:off x="5358869" y="3183531"/>
              <a:ext cx="62472" cy="16654"/>
            </a:xfrm>
            <a:custGeom>
              <a:avLst/>
              <a:gdLst/>
              <a:ahLst/>
              <a:cxnLst/>
              <a:rect l="l" t="t" r="r" b="b"/>
              <a:pathLst>
                <a:path w="814" h="217" fill="none" extrusionOk="0">
                  <a:moveTo>
                    <a:pt x="813" y="102"/>
                  </a:moveTo>
                  <a:cubicBezTo>
                    <a:pt x="699" y="191"/>
                    <a:pt x="547" y="217"/>
                    <a:pt x="394" y="178"/>
                  </a:cubicBezTo>
                  <a:cubicBezTo>
                    <a:pt x="254" y="140"/>
                    <a:pt x="127" y="77"/>
                    <a:pt x="0"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2" name="Google Shape;29052;p82"/>
            <p:cNvSpPr/>
            <p:nvPr/>
          </p:nvSpPr>
          <p:spPr>
            <a:xfrm>
              <a:off x="5426098" y="3188443"/>
              <a:ext cx="47890" cy="11742"/>
            </a:xfrm>
            <a:custGeom>
              <a:avLst/>
              <a:gdLst/>
              <a:ahLst/>
              <a:cxnLst/>
              <a:rect l="l" t="t" r="r" b="b"/>
              <a:pathLst>
                <a:path w="624" h="153" fill="none" extrusionOk="0">
                  <a:moveTo>
                    <a:pt x="1" y="38"/>
                  </a:moveTo>
                  <a:cubicBezTo>
                    <a:pt x="192" y="153"/>
                    <a:pt x="433" y="127"/>
                    <a:pt x="624"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3" name="Google Shape;29053;p82"/>
            <p:cNvSpPr/>
            <p:nvPr/>
          </p:nvSpPr>
          <p:spPr>
            <a:xfrm>
              <a:off x="5392944" y="3118222"/>
              <a:ext cx="26401" cy="68305"/>
            </a:xfrm>
            <a:custGeom>
              <a:avLst/>
              <a:gdLst/>
              <a:ahLst/>
              <a:cxnLst/>
              <a:rect l="l" t="t" r="r" b="b"/>
              <a:pathLst>
                <a:path w="344" h="890" fill="none" extrusionOk="0">
                  <a:moveTo>
                    <a:pt x="14" y="0"/>
                  </a:moveTo>
                  <a:cubicBezTo>
                    <a:pt x="1" y="331"/>
                    <a:pt x="115" y="648"/>
                    <a:pt x="344" y="89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4" name="Google Shape;29054;p82"/>
            <p:cNvSpPr/>
            <p:nvPr/>
          </p:nvSpPr>
          <p:spPr>
            <a:xfrm>
              <a:off x="5376367" y="3142550"/>
              <a:ext cx="41060" cy="46893"/>
            </a:xfrm>
            <a:custGeom>
              <a:avLst/>
              <a:gdLst/>
              <a:ahLst/>
              <a:cxnLst/>
              <a:rect l="l" t="t" r="r" b="b"/>
              <a:pathLst>
                <a:path w="535" h="611" fill="none" extrusionOk="0">
                  <a:moveTo>
                    <a:pt x="1" y="1"/>
                  </a:moveTo>
                  <a:cubicBezTo>
                    <a:pt x="26" y="242"/>
                    <a:pt x="306" y="522"/>
                    <a:pt x="535" y="61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5" name="Google Shape;29055;p82"/>
            <p:cNvSpPr/>
            <p:nvPr/>
          </p:nvSpPr>
          <p:spPr>
            <a:xfrm>
              <a:off x="5378362" y="3197192"/>
              <a:ext cx="36148" cy="21489"/>
            </a:xfrm>
            <a:custGeom>
              <a:avLst/>
              <a:gdLst/>
              <a:ahLst/>
              <a:cxnLst/>
              <a:rect l="l" t="t" r="r" b="b"/>
              <a:pathLst>
                <a:path w="471" h="280" fill="none" extrusionOk="0">
                  <a:moveTo>
                    <a:pt x="470" y="0"/>
                  </a:moveTo>
                  <a:cubicBezTo>
                    <a:pt x="343" y="127"/>
                    <a:pt x="178" y="229"/>
                    <a:pt x="0" y="28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6" name="Google Shape;29056;p82"/>
            <p:cNvSpPr/>
            <p:nvPr/>
          </p:nvSpPr>
          <p:spPr>
            <a:xfrm>
              <a:off x="5418347" y="3195196"/>
              <a:ext cx="32234" cy="24482"/>
            </a:xfrm>
            <a:custGeom>
              <a:avLst/>
              <a:gdLst/>
              <a:ahLst/>
              <a:cxnLst/>
              <a:rect l="l" t="t" r="r" b="b"/>
              <a:pathLst>
                <a:path w="420" h="319" fill="none" extrusionOk="0">
                  <a:moveTo>
                    <a:pt x="0" y="1"/>
                  </a:moveTo>
                  <a:cubicBezTo>
                    <a:pt x="77" y="166"/>
                    <a:pt x="229" y="293"/>
                    <a:pt x="420" y="319"/>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7" name="Google Shape;29057;p82"/>
            <p:cNvSpPr/>
            <p:nvPr/>
          </p:nvSpPr>
          <p:spPr>
            <a:xfrm>
              <a:off x="5419267" y="3137715"/>
              <a:ext cx="23485" cy="51728"/>
            </a:xfrm>
            <a:custGeom>
              <a:avLst/>
              <a:gdLst/>
              <a:ahLst/>
              <a:cxnLst/>
              <a:rect l="l" t="t" r="r" b="b"/>
              <a:pathLst>
                <a:path w="306" h="674" fill="none" extrusionOk="0">
                  <a:moveTo>
                    <a:pt x="306" y="0"/>
                  </a:moveTo>
                  <a:lnTo>
                    <a:pt x="306" y="102"/>
                  </a:lnTo>
                  <a:cubicBezTo>
                    <a:pt x="306" y="216"/>
                    <a:pt x="293" y="331"/>
                    <a:pt x="242" y="432"/>
                  </a:cubicBezTo>
                  <a:cubicBezTo>
                    <a:pt x="192" y="534"/>
                    <a:pt x="103" y="623"/>
                    <a:pt x="1" y="674"/>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8" name="Google Shape;29058;p82"/>
            <p:cNvSpPr/>
            <p:nvPr/>
          </p:nvSpPr>
          <p:spPr>
            <a:xfrm>
              <a:off x="5424179" y="3158205"/>
              <a:ext cx="26401" cy="34153"/>
            </a:xfrm>
            <a:custGeom>
              <a:avLst/>
              <a:gdLst/>
              <a:ahLst/>
              <a:cxnLst/>
              <a:rect l="l" t="t" r="r" b="b"/>
              <a:pathLst>
                <a:path w="344" h="445" fill="none" extrusionOk="0">
                  <a:moveTo>
                    <a:pt x="344" y="0"/>
                  </a:moveTo>
                  <a:cubicBezTo>
                    <a:pt x="344" y="102"/>
                    <a:pt x="318" y="191"/>
                    <a:pt x="242" y="267"/>
                  </a:cubicBezTo>
                  <a:cubicBezTo>
                    <a:pt x="178" y="343"/>
                    <a:pt x="89" y="407"/>
                    <a:pt x="1" y="445"/>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9" name="Google Shape;29059;p82"/>
            <p:cNvSpPr/>
            <p:nvPr/>
          </p:nvSpPr>
          <p:spPr>
            <a:xfrm>
              <a:off x="5413435" y="3145466"/>
              <a:ext cx="7905" cy="43055"/>
            </a:xfrm>
            <a:custGeom>
              <a:avLst/>
              <a:gdLst/>
              <a:ahLst/>
              <a:cxnLst/>
              <a:rect l="l" t="t" r="r" b="b"/>
              <a:pathLst>
                <a:path w="103" h="561" fill="none" extrusionOk="0">
                  <a:moveTo>
                    <a:pt x="77" y="1"/>
                  </a:moveTo>
                  <a:cubicBezTo>
                    <a:pt x="1" y="192"/>
                    <a:pt x="13" y="382"/>
                    <a:pt x="102" y="56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0" name="Google Shape;29060;p82"/>
            <p:cNvSpPr/>
            <p:nvPr/>
          </p:nvSpPr>
          <p:spPr>
            <a:xfrm>
              <a:off x="5411516" y="3195196"/>
              <a:ext cx="15656" cy="41060"/>
            </a:xfrm>
            <a:custGeom>
              <a:avLst/>
              <a:gdLst/>
              <a:ahLst/>
              <a:cxnLst/>
              <a:rect l="l" t="t" r="r" b="b"/>
              <a:pathLst>
                <a:path w="204" h="535" fill="none" extrusionOk="0">
                  <a:moveTo>
                    <a:pt x="51" y="1"/>
                  </a:moveTo>
                  <a:cubicBezTo>
                    <a:pt x="0" y="192"/>
                    <a:pt x="64" y="395"/>
                    <a:pt x="204" y="535"/>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1" name="Google Shape;29061;p82"/>
            <p:cNvSpPr/>
            <p:nvPr/>
          </p:nvSpPr>
          <p:spPr>
            <a:xfrm>
              <a:off x="5475829" y="3124822"/>
              <a:ext cx="16654" cy="25634"/>
            </a:xfrm>
            <a:custGeom>
              <a:avLst/>
              <a:gdLst/>
              <a:ahLst/>
              <a:cxnLst/>
              <a:rect l="l" t="t" r="r" b="b"/>
              <a:pathLst>
                <a:path w="217" h="334" extrusionOk="0">
                  <a:moveTo>
                    <a:pt x="111" y="1"/>
                  </a:moveTo>
                  <a:cubicBezTo>
                    <a:pt x="36" y="1"/>
                    <a:pt x="13" y="159"/>
                    <a:pt x="1" y="206"/>
                  </a:cubicBezTo>
                  <a:cubicBezTo>
                    <a:pt x="1" y="232"/>
                    <a:pt x="1" y="257"/>
                    <a:pt x="1" y="283"/>
                  </a:cubicBezTo>
                  <a:cubicBezTo>
                    <a:pt x="14" y="308"/>
                    <a:pt x="26" y="333"/>
                    <a:pt x="52" y="333"/>
                  </a:cubicBezTo>
                  <a:cubicBezTo>
                    <a:pt x="90" y="333"/>
                    <a:pt x="115" y="308"/>
                    <a:pt x="141" y="270"/>
                  </a:cubicBezTo>
                  <a:cubicBezTo>
                    <a:pt x="153" y="245"/>
                    <a:pt x="217" y="41"/>
                    <a:pt x="128" y="3"/>
                  </a:cubicBezTo>
                  <a:cubicBezTo>
                    <a:pt x="122" y="1"/>
                    <a:pt x="117" y="1"/>
                    <a:pt x="1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2" name="Google Shape;29062;p82"/>
            <p:cNvSpPr/>
            <p:nvPr/>
          </p:nvSpPr>
          <p:spPr>
            <a:xfrm>
              <a:off x="5469996" y="3169026"/>
              <a:ext cx="23178" cy="20415"/>
            </a:xfrm>
            <a:custGeom>
              <a:avLst/>
              <a:gdLst/>
              <a:ahLst/>
              <a:cxnLst/>
              <a:rect l="l" t="t" r="r" b="b"/>
              <a:pathLst>
                <a:path w="302" h="266" extrusionOk="0">
                  <a:moveTo>
                    <a:pt x="232" y="0"/>
                  </a:moveTo>
                  <a:cubicBezTo>
                    <a:pt x="216" y="0"/>
                    <a:pt x="197" y="4"/>
                    <a:pt x="179" y="12"/>
                  </a:cubicBezTo>
                  <a:cubicBezTo>
                    <a:pt x="102" y="50"/>
                    <a:pt x="39" y="113"/>
                    <a:pt x="13" y="190"/>
                  </a:cubicBezTo>
                  <a:cubicBezTo>
                    <a:pt x="1" y="202"/>
                    <a:pt x="1" y="215"/>
                    <a:pt x="13" y="228"/>
                  </a:cubicBezTo>
                  <a:cubicBezTo>
                    <a:pt x="13" y="253"/>
                    <a:pt x="39" y="266"/>
                    <a:pt x="52" y="266"/>
                  </a:cubicBezTo>
                  <a:cubicBezTo>
                    <a:pt x="77" y="266"/>
                    <a:pt x="90" y="266"/>
                    <a:pt x="115" y="253"/>
                  </a:cubicBezTo>
                  <a:cubicBezTo>
                    <a:pt x="153" y="228"/>
                    <a:pt x="191" y="202"/>
                    <a:pt x="229" y="177"/>
                  </a:cubicBezTo>
                  <a:cubicBezTo>
                    <a:pt x="268" y="151"/>
                    <a:pt x="280" y="126"/>
                    <a:pt x="293" y="88"/>
                  </a:cubicBezTo>
                  <a:cubicBezTo>
                    <a:pt x="302" y="25"/>
                    <a:pt x="273"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3" name="Google Shape;29063;p82"/>
            <p:cNvSpPr/>
            <p:nvPr/>
          </p:nvSpPr>
          <p:spPr>
            <a:xfrm>
              <a:off x="5447586" y="3212541"/>
              <a:ext cx="25403" cy="11052"/>
            </a:xfrm>
            <a:custGeom>
              <a:avLst/>
              <a:gdLst/>
              <a:ahLst/>
              <a:cxnLst/>
              <a:rect l="l" t="t" r="r" b="b"/>
              <a:pathLst>
                <a:path w="331" h="144" extrusionOk="0">
                  <a:moveTo>
                    <a:pt x="177" y="1"/>
                  </a:moveTo>
                  <a:cubicBezTo>
                    <a:pt x="128" y="1"/>
                    <a:pt x="77" y="10"/>
                    <a:pt x="51" y="16"/>
                  </a:cubicBezTo>
                  <a:cubicBezTo>
                    <a:pt x="39" y="29"/>
                    <a:pt x="13" y="42"/>
                    <a:pt x="13" y="55"/>
                  </a:cubicBezTo>
                  <a:cubicBezTo>
                    <a:pt x="0" y="67"/>
                    <a:pt x="0" y="93"/>
                    <a:pt x="13" y="105"/>
                  </a:cubicBezTo>
                  <a:cubicBezTo>
                    <a:pt x="13" y="131"/>
                    <a:pt x="39" y="131"/>
                    <a:pt x="51" y="143"/>
                  </a:cubicBezTo>
                  <a:lnTo>
                    <a:pt x="102" y="143"/>
                  </a:lnTo>
                  <a:cubicBezTo>
                    <a:pt x="153" y="131"/>
                    <a:pt x="331" y="105"/>
                    <a:pt x="293" y="42"/>
                  </a:cubicBezTo>
                  <a:cubicBezTo>
                    <a:pt x="274" y="10"/>
                    <a:pt x="226" y="1"/>
                    <a:pt x="1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4" name="Google Shape;29064;p82"/>
            <p:cNvSpPr/>
            <p:nvPr/>
          </p:nvSpPr>
          <p:spPr>
            <a:xfrm>
              <a:off x="5472912" y="3190361"/>
              <a:ext cx="33232" cy="13508"/>
            </a:xfrm>
            <a:custGeom>
              <a:avLst/>
              <a:gdLst/>
              <a:ahLst/>
              <a:cxnLst/>
              <a:rect l="l" t="t" r="r" b="b"/>
              <a:pathLst>
                <a:path w="433" h="176" extrusionOk="0">
                  <a:moveTo>
                    <a:pt x="344" y="0"/>
                  </a:moveTo>
                  <a:cubicBezTo>
                    <a:pt x="255" y="0"/>
                    <a:pt x="166" y="26"/>
                    <a:pt x="77" y="51"/>
                  </a:cubicBezTo>
                  <a:cubicBezTo>
                    <a:pt x="52" y="51"/>
                    <a:pt x="14" y="64"/>
                    <a:pt x="14" y="102"/>
                  </a:cubicBezTo>
                  <a:cubicBezTo>
                    <a:pt x="1" y="128"/>
                    <a:pt x="26" y="153"/>
                    <a:pt x="64" y="166"/>
                  </a:cubicBezTo>
                  <a:cubicBezTo>
                    <a:pt x="83" y="172"/>
                    <a:pt x="106" y="175"/>
                    <a:pt x="130" y="175"/>
                  </a:cubicBezTo>
                  <a:cubicBezTo>
                    <a:pt x="153" y="175"/>
                    <a:pt x="179" y="172"/>
                    <a:pt x="204" y="166"/>
                  </a:cubicBezTo>
                  <a:cubicBezTo>
                    <a:pt x="255" y="153"/>
                    <a:pt x="293" y="128"/>
                    <a:pt x="344" y="102"/>
                  </a:cubicBezTo>
                  <a:cubicBezTo>
                    <a:pt x="407" y="77"/>
                    <a:pt x="433" y="0"/>
                    <a:pt x="3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5" name="Google Shape;29065;p82"/>
            <p:cNvSpPr/>
            <p:nvPr/>
          </p:nvSpPr>
          <p:spPr>
            <a:xfrm>
              <a:off x="5435921" y="3117224"/>
              <a:ext cx="15656" cy="22257"/>
            </a:xfrm>
            <a:custGeom>
              <a:avLst/>
              <a:gdLst/>
              <a:ahLst/>
              <a:cxnLst/>
              <a:rect l="l" t="t" r="r" b="b"/>
              <a:pathLst>
                <a:path w="204" h="290" extrusionOk="0">
                  <a:moveTo>
                    <a:pt x="102" y="0"/>
                  </a:moveTo>
                  <a:cubicBezTo>
                    <a:pt x="0" y="13"/>
                    <a:pt x="0" y="153"/>
                    <a:pt x="13" y="216"/>
                  </a:cubicBezTo>
                  <a:cubicBezTo>
                    <a:pt x="25" y="242"/>
                    <a:pt x="25" y="255"/>
                    <a:pt x="51" y="280"/>
                  </a:cubicBezTo>
                  <a:cubicBezTo>
                    <a:pt x="57" y="286"/>
                    <a:pt x="67" y="290"/>
                    <a:pt x="78" y="290"/>
                  </a:cubicBezTo>
                  <a:cubicBezTo>
                    <a:pt x="89" y="290"/>
                    <a:pt x="102" y="286"/>
                    <a:pt x="114" y="280"/>
                  </a:cubicBezTo>
                  <a:cubicBezTo>
                    <a:pt x="127" y="267"/>
                    <a:pt x="127" y="255"/>
                    <a:pt x="140" y="229"/>
                  </a:cubicBezTo>
                  <a:cubicBezTo>
                    <a:pt x="152" y="178"/>
                    <a:pt x="203" y="0"/>
                    <a:pt x="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6" name="Google Shape;29066;p82"/>
            <p:cNvSpPr/>
            <p:nvPr/>
          </p:nvSpPr>
          <p:spPr>
            <a:xfrm>
              <a:off x="5446589" y="3138252"/>
              <a:ext cx="11819" cy="21720"/>
            </a:xfrm>
            <a:custGeom>
              <a:avLst/>
              <a:gdLst/>
              <a:ahLst/>
              <a:cxnLst/>
              <a:rect l="l" t="t" r="r" b="b"/>
              <a:pathLst>
                <a:path w="154" h="283" extrusionOk="0">
                  <a:moveTo>
                    <a:pt x="76" y="1"/>
                  </a:moveTo>
                  <a:cubicBezTo>
                    <a:pt x="1" y="1"/>
                    <a:pt x="1" y="151"/>
                    <a:pt x="1" y="197"/>
                  </a:cubicBezTo>
                  <a:cubicBezTo>
                    <a:pt x="1" y="222"/>
                    <a:pt x="13" y="247"/>
                    <a:pt x="26" y="273"/>
                  </a:cubicBezTo>
                  <a:cubicBezTo>
                    <a:pt x="39" y="279"/>
                    <a:pt x="52" y="282"/>
                    <a:pt x="64" y="282"/>
                  </a:cubicBezTo>
                  <a:cubicBezTo>
                    <a:pt x="77" y="282"/>
                    <a:pt x="90" y="279"/>
                    <a:pt x="102" y="273"/>
                  </a:cubicBezTo>
                  <a:cubicBezTo>
                    <a:pt x="115" y="247"/>
                    <a:pt x="128" y="222"/>
                    <a:pt x="141" y="197"/>
                  </a:cubicBezTo>
                  <a:cubicBezTo>
                    <a:pt x="153" y="158"/>
                    <a:pt x="153" y="108"/>
                    <a:pt x="153" y="57"/>
                  </a:cubicBezTo>
                  <a:cubicBezTo>
                    <a:pt x="141" y="31"/>
                    <a:pt x="128" y="6"/>
                    <a:pt x="102" y="6"/>
                  </a:cubicBezTo>
                  <a:cubicBezTo>
                    <a:pt x="93" y="2"/>
                    <a:pt x="84" y="1"/>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7" name="Google Shape;29067;p82"/>
            <p:cNvSpPr/>
            <p:nvPr/>
          </p:nvSpPr>
          <p:spPr>
            <a:xfrm>
              <a:off x="5424179" y="3233262"/>
              <a:ext cx="20568" cy="11512"/>
            </a:xfrm>
            <a:custGeom>
              <a:avLst/>
              <a:gdLst/>
              <a:ahLst/>
              <a:cxnLst/>
              <a:rect l="l" t="t" r="r" b="b"/>
              <a:pathLst>
                <a:path w="268" h="150" extrusionOk="0">
                  <a:moveTo>
                    <a:pt x="89" y="1"/>
                  </a:moveTo>
                  <a:cubicBezTo>
                    <a:pt x="64" y="1"/>
                    <a:pt x="51" y="1"/>
                    <a:pt x="26" y="13"/>
                  </a:cubicBezTo>
                  <a:cubicBezTo>
                    <a:pt x="1" y="26"/>
                    <a:pt x="1" y="64"/>
                    <a:pt x="13" y="77"/>
                  </a:cubicBezTo>
                  <a:cubicBezTo>
                    <a:pt x="13" y="89"/>
                    <a:pt x="26" y="102"/>
                    <a:pt x="39" y="115"/>
                  </a:cubicBezTo>
                  <a:cubicBezTo>
                    <a:pt x="77" y="128"/>
                    <a:pt x="102" y="140"/>
                    <a:pt x="140" y="140"/>
                  </a:cubicBezTo>
                  <a:cubicBezTo>
                    <a:pt x="147" y="147"/>
                    <a:pt x="156" y="150"/>
                    <a:pt x="167" y="150"/>
                  </a:cubicBezTo>
                  <a:cubicBezTo>
                    <a:pt x="178" y="150"/>
                    <a:pt x="191" y="147"/>
                    <a:pt x="204" y="140"/>
                  </a:cubicBezTo>
                  <a:cubicBezTo>
                    <a:pt x="255" y="128"/>
                    <a:pt x="267" y="77"/>
                    <a:pt x="242" y="39"/>
                  </a:cubicBezTo>
                  <a:cubicBezTo>
                    <a:pt x="191" y="13"/>
                    <a:pt x="140" y="1"/>
                    <a:pt x="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8" name="Google Shape;29068;p82"/>
            <p:cNvSpPr/>
            <p:nvPr/>
          </p:nvSpPr>
          <p:spPr>
            <a:xfrm>
              <a:off x="5414433" y="3134108"/>
              <a:ext cx="14736" cy="12740"/>
            </a:xfrm>
            <a:custGeom>
              <a:avLst/>
              <a:gdLst/>
              <a:ahLst/>
              <a:cxnLst/>
              <a:rect l="l" t="t" r="r" b="b"/>
              <a:pathLst>
                <a:path w="192" h="166" extrusionOk="0">
                  <a:moveTo>
                    <a:pt x="103" y="1"/>
                  </a:moveTo>
                  <a:cubicBezTo>
                    <a:pt x="55" y="1"/>
                    <a:pt x="0" y="80"/>
                    <a:pt x="0" y="124"/>
                  </a:cubicBezTo>
                  <a:cubicBezTo>
                    <a:pt x="0" y="144"/>
                    <a:pt x="26" y="165"/>
                    <a:pt x="56" y="165"/>
                  </a:cubicBezTo>
                  <a:cubicBezTo>
                    <a:pt x="63" y="165"/>
                    <a:pt x="70" y="164"/>
                    <a:pt x="77" y="162"/>
                  </a:cubicBezTo>
                  <a:cubicBezTo>
                    <a:pt x="115" y="149"/>
                    <a:pt x="191" y="35"/>
                    <a:pt x="128" y="9"/>
                  </a:cubicBezTo>
                  <a:cubicBezTo>
                    <a:pt x="120" y="3"/>
                    <a:pt x="111"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9" name="Google Shape;29069;p82"/>
            <p:cNvSpPr/>
            <p:nvPr/>
          </p:nvSpPr>
          <p:spPr>
            <a:xfrm>
              <a:off x="5388339" y="3100954"/>
              <a:ext cx="13508" cy="19264"/>
            </a:xfrm>
            <a:custGeom>
              <a:avLst/>
              <a:gdLst/>
              <a:ahLst/>
              <a:cxnLst/>
              <a:rect l="l" t="t" r="r" b="b"/>
              <a:pathLst>
                <a:path w="176" h="251" extrusionOk="0">
                  <a:moveTo>
                    <a:pt x="113" y="0"/>
                  </a:moveTo>
                  <a:cubicBezTo>
                    <a:pt x="53" y="0"/>
                    <a:pt x="0" y="137"/>
                    <a:pt x="10" y="187"/>
                  </a:cubicBezTo>
                  <a:cubicBezTo>
                    <a:pt x="23" y="200"/>
                    <a:pt x="35" y="225"/>
                    <a:pt x="48" y="238"/>
                  </a:cubicBezTo>
                  <a:cubicBezTo>
                    <a:pt x="61" y="251"/>
                    <a:pt x="74" y="251"/>
                    <a:pt x="99" y="251"/>
                  </a:cubicBezTo>
                  <a:cubicBezTo>
                    <a:pt x="112" y="238"/>
                    <a:pt x="124" y="225"/>
                    <a:pt x="137" y="200"/>
                  </a:cubicBezTo>
                  <a:cubicBezTo>
                    <a:pt x="150" y="174"/>
                    <a:pt x="163" y="136"/>
                    <a:pt x="163" y="111"/>
                  </a:cubicBezTo>
                  <a:cubicBezTo>
                    <a:pt x="175" y="85"/>
                    <a:pt x="175" y="47"/>
                    <a:pt x="163" y="35"/>
                  </a:cubicBezTo>
                  <a:cubicBezTo>
                    <a:pt x="146" y="10"/>
                    <a:pt x="130" y="0"/>
                    <a:pt x="1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0" name="Google Shape;29070;p82"/>
            <p:cNvSpPr/>
            <p:nvPr/>
          </p:nvSpPr>
          <p:spPr>
            <a:xfrm>
              <a:off x="5371532" y="3128122"/>
              <a:ext cx="10821" cy="16501"/>
            </a:xfrm>
            <a:custGeom>
              <a:avLst/>
              <a:gdLst/>
              <a:ahLst/>
              <a:cxnLst/>
              <a:rect l="l" t="t" r="r" b="b"/>
              <a:pathLst>
                <a:path w="141" h="215" extrusionOk="0">
                  <a:moveTo>
                    <a:pt x="81" y="1"/>
                  </a:moveTo>
                  <a:cubicBezTo>
                    <a:pt x="72" y="1"/>
                    <a:pt x="61" y="4"/>
                    <a:pt x="51" y="11"/>
                  </a:cubicBezTo>
                  <a:cubicBezTo>
                    <a:pt x="13" y="36"/>
                    <a:pt x="0" y="87"/>
                    <a:pt x="0" y="138"/>
                  </a:cubicBezTo>
                  <a:cubicBezTo>
                    <a:pt x="0" y="151"/>
                    <a:pt x="0" y="176"/>
                    <a:pt x="13" y="189"/>
                  </a:cubicBezTo>
                  <a:cubicBezTo>
                    <a:pt x="26" y="202"/>
                    <a:pt x="38" y="214"/>
                    <a:pt x="51" y="214"/>
                  </a:cubicBezTo>
                  <a:cubicBezTo>
                    <a:pt x="89" y="214"/>
                    <a:pt x="115" y="189"/>
                    <a:pt x="115" y="151"/>
                  </a:cubicBezTo>
                  <a:cubicBezTo>
                    <a:pt x="127" y="125"/>
                    <a:pt x="140" y="87"/>
                    <a:pt x="127" y="62"/>
                  </a:cubicBezTo>
                  <a:cubicBezTo>
                    <a:pt x="127" y="25"/>
                    <a:pt x="107" y="1"/>
                    <a:pt x="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1" name="Google Shape;29071;p82"/>
            <p:cNvSpPr/>
            <p:nvPr/>
          </p:nvSpPr>
          <p:spPr>
            <a:xfrm>
              <a:off x="5346129" y="3121829"/>
              <a:ext cx="18650" cy="24482"/>
            </a:xfrm>
            <a:custGeom>
              <a:avLst/>
              <a:gdLst/>
              <a:ahLst/>
              <a:cxnLst/>
              <a:rect l="l" t="t" r="r" b="b"/>
              <a:pathLst>
                <a:path w="243" h="319" extrusionOk="0">
                  <a:moveTo>
                    <a:pt x="70" y="1"/>
                  </a:moveTo>
                  <a:cubicBezTo>
                    <a:pt x="39" y="1"/>
                    <a:pt x="12" y="25"/>
                    <a:pt x="1" y="68"/>
                  </a:cubicBezTo>
                  <a:cubicBezTo>
                    <a:pt x="1" y="80"/>
                    <a:pt x="1" y="106"/>
                    <a:pt x="14" y="131"/>
                  </a:cubicBezTo>
                  <a:cubicBezTo>
                    <a:pt x="39" y="195"/>
                    <a:pt x="77" y="258"/>
                    <a:pt x="141" y="309"/>
                  </a:cubicBezTo>
                  <a:cubicBezTo>
                    <a:pt x="147" y="315"/>
                    <a:pt x="160" y="318"/>
                    <a:pt x="173" y="318"/>
                  </a:cubicBezTo>
                  <a:cubicBezTo>
                    <a:pt x="185" y="318"/>
                    <a:pt x="198" y="315"/>
                    <a:pt x="204" y="309"/>
                  </a:cubicBezTo>
                  <a:cubicBezTo>
                    <a:pt x="230" y="296"/>
                    <a:pt x="242" y="271"/>
                    <a:pt x="230" y="245"/>
                  </a:cubicBezTo>
                  <a:cubicBezTo>
                    <a:pt x="217" y="195"/>
                    <a:pt x="192" y="144"/>
                    <a:pt x="166" y="93"/>
                  </a:cubicBezTo>
                  <a:cubicBezTo>
                    <a:pt x="153" y="55"/>
                    <a:pt x="128" y="29"/>
                    <a:pt x="90" y="4"/>
                  </a:cubicBezTo>
                  <a:cubicBezTo>
                    <a:pt x="83" y="2"/>
                    <a:pt x="77" y="1"/>
                    <a:pt x="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2" name="Google Shape;29072;p82"/>
            <p:cNvSpPr/>
            <p:nvPr/>
          </p:nvSpPr>
          <p:spPr>
            <a:xfrm>
              <a:off x="5340297" y="3170101"/>
              <a:ext cx="26324" cy="14736"/>
            </a:xfrm>
            <a:custGeom>
              <a:avLst/>
              <a:gdLst/>
              <a:ahLst/>
              <a:cxnLst/>
              <a:rect l="l" t="t" r="r" b="b"/>
              <a:pathLst>
                <a:path w="343" h="192" extrusionOk="0">
                  <a:moveTo>
                    <a:pt x="34" y="1"/>
                  </a:moveTo>
                  <a:cubicBezTo>
                    <a:pt x="29" y="1"/>
                    <a:pt x="26" y="4"/>
                    <a:pt x="26" y="10"/>
                  </a:cubicBezTo>
                  <a:cubicBezTo>
                    <a:pt x="1" y="23"/>
                    <a:pt x="13" y="48"/>
                    <a:pt x="26" y="61"/>
                  </a:cubicBezTo>
                  <a:cubicBezTo>
                    <a:pt x="64" y="137"/>
                    <a:pt x="153" y="188"/>
                    <a:pt x="242" y="188"/>
                  </a:cubicBezTo>
                  <a:cubicBezTo>
                    <a:pt x="254" y="190"/>
                    <a:pt x="263" y="192"/>
                    <a:pt x="270" y="192"/>
                  </a:cubicBezTo>
                  <a:cubicBezTo>
                    <a:pt x="343" y="192"/>
                    <a:pt x="213" y="83"/>
                    <a:pt x="179" y="48"/>
                  </a:cubicBezTo>
                  <a:cubicBezTo>
                    <a:pt x="141" y="23"/>
                    <a:pt x="102" y="10"/>
                    <a:pt x="52" y="10"/>
                  </a:cubicBezTo>
                  <a:cubicBezTo>
                    <a:pt x="45" y="4"/>
                    <a:pt x="39" y="1"/>
                    <a:pt x="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3" name="Google Shape;29073;p82"/>
            <p:cNvSpPr/>
            <p:nvPr/>
          </p:nvSpPr>
          <p:spPr>
            <a:xfrm>
              <a:off x="5357871" y="3213385"/>
              <a:ext cx="24099" cy="13124"/>
            </a:xfrm>
            <a:custGeom>
              <a:avLst/>
              <a:gdLst/>
              <a:ahLst/>
              <a:cxnLst/>
              <a:rect l="l" t="t" r="r" b="b"/>
              <a:pathLst>
                <a:path w="314" h="171" extrusionOk="0">
                  <a:moveTo>
                    <a:pt x="256" y="1"/>
                  </a:moveTo>
                  <a:cubicBezTo>
                    <a:pt x="182" y="1"/>
                    <a:pt x="52" y="64"/>
                    <a:pt x="26" y="82"/>
                  </a:cubicBezTo>
                  <a:cubicBezTo>
                    <a:pt x="0" y="94"/>
                    <a:pt x="0" y="120"/>
                    <a:pt x="0" y="132"/>
                  </a:cubicBezTo>
                  <a:cubicBezTo>
                    <a:pt x="0" y="171"/>
                    <a:pt x="39" y="171"/>
                    <a:pt x="64" y="171"/>
                  </a:cubicBezTo>
                  <a:cubicBezTo>
                    <a:pt x="140" y="171"/>
                    <a:pt x="216" y="158"/>
                    <a:pt x="267" y="107"/>
                  </a:cubicBezTo>
                  <a:cubicBezTo>
                    <a:pt x="280" y="94"/>
                    <a:pt x="293" y="82"/>
                    <a:pt x="305" y="56"/>
                  </a:cubicBezTo>
                  <a:cubicBezTo>
                    <a:pt x="314" y="15"/>
                    <a:pt x="291" y="1"/>
                    <a:pt x="2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4" name="Google Shape;29074;p82"/>
            <p:cNvSpPr/>
            <p:nvPr/>
          </p:nvSpPr>
          <p:spPr>
            <a:xfrm>
              <a:off x="4298789" y="2497973"/>
              <a:ext cx="59633" cy="75213"/>
            </a:xfrm>
            <a:custGeom>
              <a:avLst/>
              <a:gdLst/>
              <a:ahLst/>
              <a:cxnLst/>
              <a:rect l="l" t="t" r="r" b="b"/>
              <a:pathLst>
                <a:path w="777" h="980" extrusionOk="0">
                  <a:moveTo>
                    <a:pt x="404" y="0"/>
                  </a:moveTo>
                  <a:cubicBezTo>
                    <a:pt x="364" y="0"/>
                    <a:pt x="326" y="14"/>
                    <a:pt x="293" y="39"/>
                  </a:cubicBezTo>
                  <a:cubicBezTo>
                    <a:pt x="153" y="128"/>
                    <a:pt x="52" y="255"/>
                    <a:pt x="1" y="420"/>
                  </a:cubicBezTo>
                  <a:cubicBezTo>
                    <a:pt x="90" y="598"/>
                    <a:pt x="153" y="801"/>
                    <a:pt x="230" y="979"/>
                  </a:cubicBezTo>
                  <a:cubicBezTo>
                    <a:pt x="280" y="966"/>
                    <a:pt x="319" y="928"/>
                    <a:pt x="344" y="890"/>
                  </a:cubicBezTo>
                  <a:cubicBezTo>
                    <a:pt x="471" y="725"/>
                    <a:pt x="611" y="585"/>
                    <a:pt x="776" y="471"/>
                  </a:cubicBezTo>
                  <a:cubicBezTo>
                    <a:pt x="712" y="318"/>
                    <a:pt x="624" y="179"/>
                    <a:pt x="509" y="64"/>
                  </a:cubicBezTo>
                  <a:cubicBezTo>
                    <a:pt x="496" y="39"/>
                    <a:pt x="484" y="26"/>
                    <a:pt x="471" y="13"/>
                  </a:cubicBezTo>
                  <a:cubicBezTo>
                    <a:pt x="449" y="4"/>
                    <a:pt x="426" y="0"/>
                    <a:pt x="4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5" name="Google Shape;29075;p82"/>
            <p:cNvSpPr/>
            <p:nvPr/>
          </p:nvSpPr>
          <p:spPr>
            <a:xfrm>
              <a:off x="4242228" y="2703878"/>
              <a:ext cx="73217" cy="67001"/>
            </a:xfrm>
            <a:custGeom>
              <a:avLst/>
              <a:gdLst/>
              <a:ahLst/>
              <a:cxnLst/>
              <a:rect l="l" t="t" r="r" b="b"/>
              <a:pathLst>
                <a:path w="954" h="873" extrusionOk="0">
                  <a:moveTo>
                    <a:pt x="702" y="1"/>
                  </a:moveTo>
                  <a:cubicBezTo>
                    <a:pt x="671" y="1"/>
                    <a:pt x="638" y="19"/>
                    <a:pt x="611" y="37"/>
                  </a:cubicBezTo>
                  <a:cubicBezTo>
                    <a:pt x="420" y="151"/>
                    <a:pt x="217" y="215"/>
                    <a:pt x="1" y="215"/>
                  </a:cubicBezTo>
                  <a:cubicBezTo>
                    <a:pt x="1" y="304"/>
                    <a:pt x="14" y="380"/>
                    <a:pt x="52" y="444"/>
                  </a:cubicBezTo>
                  <a:cubicBezTo>
                    <a:pt x="77" y="507"/>
                    <a:pt x="115" y="558"/>
                    <a:pt x="166" y="609"/>
                  </a:cubicBezTo>
                  <a:lnTo>
                    <a:pt x="293" y="774"/>
                  </a:lnTo>
                  <a:cubicBezTo>
                    <a:pt x="319" y="812"/>
                    <a:pt x="331" y="837"/>
                    <a:pt x="369" y="850"/>
                  </a:cubicBezTo>
                  <a:cubicBezTo>
                    <a:pt x="404" y="865"/>
                    <a:pt x="442" y="872"/>
                    <a:pt x="479" y="872"/>
                  </a:cubicBezTo>
                  <a:cubicBezTo>
                    <a:pt x="537" y="872"/>
                    <a:pt x="595" y="856"/>
                    <a:pt x="649" y="825"/>
                  </a:cubicBezTo>
                  <a:cubicBezTo>
                    <a:pt x="763" y="774"/>
                    <a:pt x="878" y="698"/>
                    <a:pt x="954" y="596"/>
                  </a:cubicBezTo>
                  <a:cubicBezTo>
                    <a:pt x="916" y="405"/>
                    <a:pt x="852" y="228"/>
                    <a:pt x="763" y="50"/>
                  </a:cubicBezTo>
                  <a:cubicBezTo>
                    <a:pt x="763" y="37"/>
                    <a:pt x="751" y="24"/>
                    <a:pt x="738" y="12"/>
                  </a:cubicBezTo>
                  <a:cubicBezTo>
                    <a:pt x="727" y="4"/>
                    <a:pt x="714" y="1"/>
                    <a:pt x="7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6" name="Google Shape;29076;p82"/>
            <p:cNvSpPr/>
            <p:nvPr/>
          </p:nvSpPr>
          <p:spPr>
            <a:xfrm>
              <a:off x="4396332" y="2596513"/>
              <a:ext cx="51805" cy="40983"/>
            </a:xfrm>
            <a:custGeom>
              <a:avLst/>
              <a:gdLst/>
              <a:ahLst/>
              <a:cxnLst/>
              <a:rect l="l" t="t" r="r" b="b"/>
              <a:pathLst>
                <a:path w="675" h="534" extrusionOk="0">
                  <a:moveTo>
                    <a:pt x="318" y="0"/>
                  </a:moveTo>
                  <a:cubicBezTo>
                    <a:pt x="229" y="64"/>
                    <a:pt x="128" y="127"/>
                    <a:pt x="51" y="191"/>
                  </a:cubicBezTo>
                  <a:cubicBezTo>
                    <a:pt x="26" y="216"/>
                    <a:pt x="1" y="241"/>
                    <a:pt x="13" y="267"/>
                  </a:cubicBezTo>
                  <a:cubicBezTo>
                    <a:pt x="13" y="292"/>
                    <a:pt x="51" y="305"/>
                    <a:pt x="90" y="318"/>
                  </a:cubicBezTo>
                  <a:cubicBezTo>
                    <a:pt x="229" y="356"/>
                    <a:pt x="369" y="432"/>
                    <a:pt x="483" y="534"/>
                  </a:cubicBezTo>
                  <a:cubicBezTo>
                    <a:pt x="534" y="508"/>
                    <a:pt x="598" y="483"/>
                    <a:pt x="636" y="432"/>
                  </a:cubicBezTo>
                  <a:cubicBezTo>
                    <a:pt x="661" y="407"/>
                    <a:pt x="674" y="369"/>
                    <a:pt x="674" y="343"/>
                  </a:cubicBezTo>
                  <a:cubicBezTo>
                    <a:pt x="661" y="318"/>
                    <a:pt x="649" y="292"/>
                    <a:pt x="636" y="280"/>
                  </a:cubicBezTo>
                  <a:cubicBezTo>
                    <a:pt x="547" y="178"/>
                    <a:pt x="445" y="76"/>
                    <a:pt x="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7" name="Google Shape;29077;p82"/>
            <p:cNvSpPr/>
            <p:nvPr/>
          </p:nvSpPr>
          <p:spPr>
            <a:xfrm>
              <a:off x="4183748" y="2495056"/>
              <a:ext cx="281894" cy="274296"/>
            </a:xfrm>
            <a:custGeom>
              <a:avLst/>
              <a:gdLst/>
              <a:ahLst/>
              <a:cxnLst/>
              <a:rect l="l" t="t" r="r" b="b"/>
              <a:pathLst>
                <a:path w="3673" h="3574" extrusionOk="0">
                  <a:moveTo>
                    <a:pt x="865" y="1"/>
                  </a:moveTo>
                  <a:cubicBezTo>
                    <a:pt x="737" y="1"/>
                    <a:pt x="636" y="128"/>
                    <a:pt x="585" y="255"/>
                  </a:cubicBezTo>
                  <a:cubicBezTo>
                    <a:pt x="483" y="560"/>
                    <a:pt x="496" y="890"/>
                    <a:pt x="636" y="1182"/>
                  </a:cubicBezTo>
                  <a:cubicBezTo>
                    <a:pt x="407" y="1195"/>
                    <a:pt x="204" y="1271"/>
                    <a:pt x="26" y="1386"/>
                  </a:cubicBezTo>
                  <a:cubicBezTo>
                    <a:pt x="13" y="1398"/>
                    <a:pt x="13" y="1411"/>
                    <a:pt x="1" y="1424"/>
                  </a:cubicBezTo>
                  <a:cubicBezTo>
                    <a:pt x="1" y="1424"/>
                    <a:pt x="1" y="1436"/>
                    <a:pt x="1" y="1449"/>
                  </a:cubicBezTo>
                  <a:cubicBezTo>
                    <a:pt x="64" y="1703"/>
                    <a:pt x="242" y="1907"/>
                    <a:pt x="483" y="2008"/>
                  </a:cubicBezTo>
                  <a:cubicBezTo>
                    <a:pt x="394" y="2097"/>
                    <a:pt x="344" y="2212"/>
                    <a:pt x="331" y="2339"/>
                  </a:cubicBezTo>
                  <a:cubicBezTo>
                    <a:pt x="331" y="2466"/>
                    <a:pt x="344" y="2605"/>
                    <a:pt x="382" y="2733"/>
                  </a:cubicBezTo>
                  <a:cubicBezTo>
                    <a:pt x="382" y="2771"/>
                    <a:pt x="394" y="2796"/>
                    <a:pt x="407" y="2821"/>
                  </a:cubicBezTo>
                  <a:cubicBezTo>
                    <a:pt x="420" y="2834"/>
                    <a:pt x="445" y="2847"/>
                    <a:pt x="458" y="2860"/>
                  </a:cubicBezTo>
                  <a:cubicBezTo>
                    <a:pt x="606" y="2939"/>
                    <a:pt x="765" y="2989"/>
                    <a:pt x="924" y="2989"/>
                  </a:cubicBezTo>
                  <a:cubicBezTo>
                    <a:pt x="943" y="2989"/>
                    <a:pt x="961" y="2988"/>
                    <a:pt x="979" y="2987"/>
                  </a:cubicBezTo>
                  <a:cubicBezTo>
                    <a:pt x="1157" y="2987"/>
                    <a:pt x="1322" y="2910"/>
                    <a:pt x="1436" y="2783"/>
                  </a:cubicBezTo>
                  <a:cubicBezTo>
                    <a:pt x="1487" y="2987"/>
                    <a:pt x="1589" y="3177"/>
                    <a:pt x="1716" y="3355"/>
                  </a:cubicBezTo>
                  <a:cubicBezTo>
                    <a:pt x="1827" y="3497"/>
                    <a:pt x="1987" y="3574"/>
                    <a:pt x="2156" y="3574"/>
                  </a:cubicBezTo>
                  <a:cubicBezTo>
                    <a:pt x="2200" y="3574"/>
                    <a:pt x="2244" y="3569"/>
                    <a:pt x="2288" y="3558"/>
                  </a:cubicBezTo>
                  <a:cubicBezTo>
                    <a:pt x="2326" y="3546"/>
                    <a:pt x="2364" y="3520"/>
                    <a:pt x="2402" y="3495"/>
                  </a:cubicBezTo>
                  <a:cubicBezTo>
                    <a:pt x="2440" y="3431"/>
                    <a:pt x="2478" y="3368"/>
                    <a:pt x="2504" y="3292"/>
                  </a:cubicBezTo>
                  <a:cubicBezTo>
                    <a:pt x="2567" y="3203"/>
                    <a:pt x="2644" y="3139"/>
                    <a:pt x="2707" y="3037"/>
                  </a:cubicBezTo>
                  <a:cubicBezTo>
                    <a:pt x="2771" y="2961"/>
                    <a:pt x="2796" y="2847"/>
                    <a:pt x="2771" y="2758"/>
                  </a:cubicBezTo>
                  <a:cubicBezTo>
                    <a:pt x="3050" y="2733"/>
                    <a:pt x="3330" y="2618"/>
                    <a:pt x="3546" y="2415"/>
                  </a:cubicBezTo>
                  <a:cubicBezTo>
                    <a:pt x="3609" y="2351"/>
                    <a:pt x="3673" y="2262"/>
                    <a:pt x="3635" y="2186"/>
                  </a:cubicBezTo>
                  <a:cubicBezTo>
                    <a:pt x="3597" y="2110"/>
                    <a:pt x="3546" y="2097"/>
                    <a:pt x="3495" y="2059"/>
                  </a:cubicBezTo>
                  <a:cubicBezTo>
                    <a:pt x="3393" y="1970"/>
                    <a:pt x="3292" y="1856"/>
                    <a:pt x="3215" y="1741"/>
                  </a:cubicBezTo>
                  <a:cubicBezTo>
                    <a:pt x="3139" y="1644"/>
                    <a:pt x="3027" y="1583"/>
                    <a:pt x="2909" y="1583"/>
                  </a:cubicBezTo>
                  <a:cubicBezTo>
                    <a:pt x="2888" y="1583"/>
                    <a:pt x="2867" y="1585"/>
                    <a:pt x="2847" y="1589"/>
                  </a:cubicBezTo>
                  <a:lnTo>
                    <a:pt x="2923" y="1525"/>
                  </a:lnTo>
                  <a:cubicBezTo>
                    <a:pt x="3063" y="1436"/>
                    <a:pt x="3177" y="1297"/>
                    <a:pt x="3241" y="1144"/>
                  </a:cubicBezTo>
                  <a:cubicBezTo>
                    <a:pt x="3266" y="992"/>
                    <a:pt x="3253" y="839"/>
                    <a:pt x="3203" y="699"/>
                  </a:cubicBezTo>
                  <a:cubicBezTo>
                    <a:pt x="3190" y="661"/>
                    <a:pt x="3177" y="623"/>
                    <a:pt x="3152" y="598"/>
                  </a:cubicBezTo>
                  <a:cubicBezTo>
                    <a:pt x="3114" y="572"/>
                    <a:pt x="3076" y="547"/>
                    <a:pt x="3037" y="547"/>
                  </a:cubicBezTo>
                  <a:cubicBezTo>
                    <a:pt x="2885" y="522"/>
                    <a:pt x="2745" y="496"/>
                    <a:pt x="2593" y="483"/>
                  </a:cubicBezTo>
                  <a:cubicBezTo>
                    <a:pt x="2542" y="471"/>
                    <a:pt x="2488" y="464"/>
                    <a:pt x="2434" y="464"/>
                  </a:cubicBezTo>
                  <a:cubicBezTo>
                    <a:pt x="2380" y="464"/>
                    <a:pt x="2326" y="471"/>
                    <a:pt x="2275" y="483"/>
                  </a:cubicBezTo>
                  <a:cubicBezTo>
                    <a:pt x="2046" y="560"/>
                    <a:pt x="1868" y="738"/>
                    <a:pt x="1792" y="979"/>
                  </a:cubicBezTo>
                  <a:cubicBezTo>
                    <a:pt x="1716" y="852"/>
                    <a:pt x="1678" y="725"/>
                    <a:pt x="1678" y="585"/>
                  </a:cubicBezTo>
                  <a:cubicBezTo>
                    <a:pt x="1678" y="471"/>
                    <a:pt x="1627" y="356"/>
                    <a:pt x="1551" y="267"/>
                  </a:cubicBezTo>
                  <a:cubicBezTo>
                    <a:pt x="1513" y="242"/>
                    <a:pt x="1462" y="217"/>
                    <a:pt x="1424" y="204"/>
                  </a:cubicBezTo>
                  <a:cubicBezTo>
                    <a:pt x="1284" y="140"/>
                    <a:pt x="1144" y="89"/>
                    <a:pt x="1004" y="39"/>
                  </a:cubicBezTo>
                  <a:cubicBezTo>
                    <a:pt x="966" y="13"/>
                    <a:pt x="915" y="1"/>
                    <a:pt x="8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8" name="Google Shape;29078;p82"/>
            <p:cNvSpPr/>
            <p:nvPr/>
          </p:nvSpPr>
          <p:spPr>
            <a:xfrm>
              <a:off x="4336854" y="2644248"/>
              <a:ext cx="57637" cy="62472"/>
            </a:xfrm>
            <a:custGeom>
              <a:avLst/>
              <a:gdLst/>
              <a:ahLst/>
              <a:cxnLst/>
              <a:rect l="l" t="t" r="r" b="b"/>
              <a:pathLst>
                <a:path w="751" h="814" extrusionOk="0">
                  <a:moveTo>
                    <a:pt x="0" y="1"/>
                  </a:moveTo>
                  <a:cubicBezTo>
                    <a:pt x="178" y="64"/>
                    <a:pt x="331" y="179"/>
                    <a:pt x="458" y="331"/>
                  </a:cubicBezTo>
                  <a:cubicBezTo>
                    <a:pt x="572" y="484"/>
                    <a:pt x="661" y="649"/>
                    <a:pt x="750" y="814"/>
                  </a:cubicBezTo>
                  <a:cubicBezTo>
                    <a:pt x="712" y="623"/>
                    <a:pt x="623" y="445"/>
                    <a:pt x="496" y="293"/>
                  </a:cubicBezTo>
                  <a:cubicBezTo>
                    <a:pt x="369" y="128"/>
                    <a:pt x="191" y="2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9" name="Google Shape;29079;p82"/>
            <p:cNvSpPr/>
            <p:nvPr/>
          </p:nvSpPr>
          <p:spPr>
            <a:xfrm>
              <a:off x="4312449" y="2568194"/>
              <a:ext cx="7905" cy="35150"/>
            </a:xfrm>
            <a:custGeom>
              <a:avLst/>
              <a:gdLst/>
              <a:ahLst/>
              <a:cxnLst/>
              <a:rect l="l" t="t" r="r" b="b"/>
              <a:pathLst>
                <a:path w="103" h="458" extrusionOk="0">
                  <a:moveTo>
                    <a:pt x="102" y="1"/>
                  </a:moveTo>
                  <a:cubicBezTo>
                    <a:pt x="52" y="64"/>
                    <a:pt x="26" y="140"/>
                    <a:pt x="14" y="229"/>
                  </a:cubicBezTo>
                  <a:cubicBezTo>
                    <a:pt x="1" y="306"/>
                    <a:pt x="14" y="382"/>
                    <a:pt x="52" y="458"/>
                  </a:cubicBezTo>
                  <a:cubicBezTo>
                    <a:pt x="64" y="382"/>
                    <a:pt x="77" y="306"/>
                    <a:pt x="77" y="229"/>
                  </a:cubicBezTo>
                  <a:cubicBezTo>
                    <a:pt x="90" y="166"/>
                    <a:pt x="102" y="90"/>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0" name="Google Shape;29080;p82"/>
            <p:cNvSpPr/>
            <p:nvPr/>
          </p:nvSpPr>
          <p:spPr>
            <a:xfrm>
              <a:off x="4229565" y="2582852"/>
              <a:ext cx="76134" cy="31236"/>
            </a:xfrm>
            <a:custGeom>
              <a:avLst/>
              <a:gdLst/>
              <a:ahLst/>
              <a:cxnLst/>
              <a:rect l="l" t="t" r="r" b="b"/>
              <a:pathLst>
                <a:path w="992" h="407" extrusionOk="0">
                  <a:moveTo>
                    <a:pt x="1" y="0"/>
                  </a:moveTo>
                  <a:cubicBezTo>
                    <a:pt x="26" y="89"/>
                    <a:pt x="90" y="165"/>
                    <a:pt x="179" y="216"/>
                  </a:cubicBezTo>
                  <a:cubicBezTo>
                    <a:pt x="255" y="267"/>
                    <a:pt x="344" y="305"/>
                    <a:pt x="445" y="331"/>
                  </a:cubicBezTo>
                  <a:cubicBezTo>
                    <a:pt x="636" y="369"/>
                    <a:pt x="814" y="369"/>
                    <a:pt x="992" y="407"/>
                  </a:cubicBezTo>
                  <a:cubicBezTo>
                    <a:pt x="827" y="331"/>
                    <a:pt x="636" y="292"/>
                    <a:pt x="458" y="267"/>
                  </a:cubicBezTo>
                  <a:cubicBezTo>
                    <a:pt x="280" y="242"/>
                    <a:pt x="115" y="14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1" name="Google Shape;29081;p82"/>
            <p:cNvSpPr/>
            <p:nvPr/>
          </p:nvSpPr>
          <p:spPr>
            <a:xfrm>
              <a:off x="4219818" y="2614931"/>
              <a:ext cx="82043" cy="34306"/>
            </a:xfrm>
            <a:custGeom>
              <a:avLst/>
              <a:gdLst/>
              <a:ahLst/>
              <a:cxnLst/>
              <a:rect l="l" t="t" r="r" b="b"/>
              <a:pathLst>
                <a:path w="1069" h="447" extrusionOk="0">
                  <a:moveTo>
                    <a:pt x="896" y="1"/>
                  </a:moveTo>
                  <a:cubicBezTo>
                    <a:pt x="549" y="1"/>
                    <a:pt x="219" y="163"/>
                    <a:pt x="1" y="446"/>
                  </a:cubicBezTo>
                  <a:cubicBezTo>
                    <a:pt x="153" y="319"/>
                    <a:pt x="318" y="217"/>
                    <a:pt x="496" y="141"/>
                  </a:cubicBezTo>
                  <a:cubicBezTo>
                    <a:pt x="687" y="65"/>
                    <a:pt x="877" y="27"/>
                    <a:pt x="1068" y="14"/>
                  </a:cubicBezTo>
                  <a:cubicBezTo>
                    <a:pt x="1010" y="5"/>
                    <a:pt x="953" y="1"/>
                    <a:pt x="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2" name="Google Shape;29082;p82"/>
            <p:cNvSpPr/>
            <p:nvPr/>
          </p:nvSpPr>
          <p:spPr>
            <a:xfrm>
              <a:off x="4291038" y="2635499"/>
              <a:ext cx="28320" cy="76134"/>
            </a:xfrm>
            <a:custGeom>
              <a:avLst/>
              <a:gdLst/>
              <a:ahLst/>
              <a:cxnLst/>
              <a:rect l="l" t="t" r="r" b="b"/>
              <a:pathLst>
                <a:path w="369" h="992" extrusionOk="0">
                  <a:moveTo>
                    <a:pt x="369" y="0"/>
                  </a:moveTo>
                  <a:lnTo>
                    <a:pt x="369" y="0"/>
                  </a:lnTo>
                  <a:cubicBezTo>
                    <a:pt x="242" y="127"/>
                    <a:pt x="140" y="280"/>
                    <a:pt x="76" y="458"/>
                  </a:cubicBezTo>
                  <a:cubicBezTo>
                    <a:pt x="13" y="623"/>
                    <a:pt x="0" y="814"/>
                    <a:pt x="51" y="991"/>
                  </a:cubicBezTo>
                  <a:cubicBezTo>
                    <a:pt x="38" y="814"/>
                    <a:pt x="64" y="636"/>
                    <a:pt x="140" y="470"/>
                  </a:cubicBezTo>
                  <a:cubicBezTo>
                    <a:pt x="204" y="305"/>
                    <a:pt x="280" y="153"/>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3" name="Google Shape;29083;p82"/>
            <p:cNvSpPr/>
            <p:nvPr/>
          </p:nvSpPr>
          <p:spPr>
            <a:xfrm>
              <a:off x="4335857" y="2614010"/>
              <a:ext cx="68382" cy="23868"/>
            </a:xfrm>
            <a:custGeom>
              <a:avLst/>
              <a:gdLst/>
              <a:ahLst/>
              <a:cxnLst/>
              <a:rect l="l" t="t" r="r" b="b"/>
              <a:pathLst>
                <a:path w="891" h="311" extrusionOk="0">
                  <a:moveTo>
                    <a:pt x="890" y="1"/>
                  </a:moveTo>
                  <a:lnTo>
                    <a:pt x="890" y="1"/>
                  </a:lnTo>
                  <a:cubicBezTo>
                    <a:pt x="750" y="77"/>
                    <a:pt x="611" y="141"/>
                    <a:pt x="458" y="191"/>
                  </a:cubicBezTo>
                  <a:cubicBezTo>
                    <a:pt x="306" y="242"/>
                    <a:pt x="153" y="280"/>
                    <a:pt x="1" y="306"/>
                  </a:cubicBezTo>
                  <a:cubicBezTo>
                    <a:pt x="40" y="309"/>
                    <a:pt x="79" y="310"/>
                    <a:pt x="118" y="310"/>
                  </a:cubicBezTo>
                  <a:cubicBezTo>
                    <a:pt x="243" y="310"/>
                    <a:pt x="367" y="294"/>
                    <a:pt x="484" y="255"/>
                  </a:cubicBezTo>
                  <a:cubicBezTo>
                    <a:pt x="636" y="204"/>
                    <a:pt x="776" y="115"/>
                    <a:pt x="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4" name="Google Shape;29084;p82"/>
            <p:cNvSpPr/>
            <p:nvPr/>
          </p:nvSpPr>
          <p:spPr>
            <a:xfrm>
              <a:off x="4318359" y="2628669"/>
              <a:ext cx="31236" cy="7905"/>
            </a:xfrm>
            <a:custGeom>
              <a:avLst/>
              <a:gdLst/>
              <a:ahLst/>
              <a:cxnLst/>
              <a:rect l="l" t="t" r="r" b="b"/>
              <a:pathLst>
                <a:path w="407" h="103" fill="none" extrusionOk="0">
                  <a:moveTo>
                    <a:pt x="0" y="0"/>
                  </a:moveTo>
                  <a:cubicBezTo>
                    <a:pt x="114" y="77"/>
                    <a:pt x="267" y="102"/>
                    <a:pt x="407" y="64"/>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5" name="Google Shape;29085;p82"/>
            <p:cNvSpPr/>
            <p:nvPr/>
          </p:nvSpPr>
          <p:spPr>
            <a:xfrm>
              <a:off x="4322196" y="2606259"/>
              <a:ext cx="29394" cy="24406"/>
            </a:xfrm>
            <a:custGeom>
              <a:avLst/>
              <a:gdLst/>
              <a:ahLst/>
              <a:cxnLst/>
              <a:rect l="l" t="t" r="r" b="b"/>
              <a:pathLst>
                <a:path w="383" h="318" fill="none" extrusionOk="0">
                  <a:moveTo>
                    <a:pt x="382" y="0"/>
                  </a:moveTo>
                  <a:cubicBezTo>
                    <a:pt x="344" y="114"/>
                    <a:pt x="255" y="216"/>
                    <a:pt x="141" y="280"/>
                  </a:cubicBezTo>
                  <a:cubicBezTo>
                    <a:pt x="103" y="305"/>
                    <a:pt x="52" y="318"/>
                    <a:pt x="1" y="318"/>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6" name="Google Shape;29086;p82"/>
            <p:cNvSpPr/>
            <p:nvPr/>
          </p:nvSpPr>
          <p:spPr>
            <a:xfrm>
              <a:off x="4285205" y="2603266"/>
              <a:ext cx="33232" cy="25480"/>
            </a:xfrm>
            <a:custGeom>
              <a:avLst/>
              <a:gdLst/>
              <a:ahLst/>
              <a:cxnLst/>
              <a:rect l="l" t="t" r="r" b="b"/>
              <a:pathLst>
                <a:path w="433" h="332" fill="none" extrusionOk="0">
                  <a:moveTo>
                    <a:pt x="0" y="1"/>
                  </a:moveTo>
                  <a:cubicBezTo>
                    <a:pt x="64" y="141"/>
                    <a:pt x="178" y="242"/>
                    <a:pt x="318" y="293"/>
                  </a:cubicBezTo>
                  <a:cubicBezTo>
                    <a:pt x="343" y="319"/>
                    <a:pt x="394" y="331"/>
                    <a:pt x="432" y="33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7" name="Google Shape;29087;p82"/>
            <p:cNvSpPr/>
            <p:nvPr/>
          </p:nvSpPr>
          <p:spPr>
            <a:xfrm>
              <a:off x="4284207" y="2625752"/>
              <a:ext cx="35150" cy="8826"/>
            </a:xfrm>
            <a:custGeom>
              <a:avLst/>
              <a:gdLst/>
              <a:ahLst/>
              <a:cxnLst/>
              <a:rect l="l" t="t" r="r" b="b"/>
              <a:pathLst>
                <a:path w="458" h="115" fill="none" extrusionOk="0">
                  <a:moveTo>
                    <a:pt x="458" y="51"/>
                  </a:moveTo>
                  <a:cubicBezTo>
                    <a:pt x="382" y="102"/>
                    <a:pt x="305" y="115"/>
                    <a:pt x="216" y="102"/>
                  </a:cubicBezTo>
                  <a:cubicBezTo>
                    <a:pt x="140" y="76"/>
                    <a:pt x="64" y="38"/>
                    <a:pt x="0"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8" name="Google Shape;29088;p82"/>
            <p:cNvSpPr/>
            <p:nvPr/>
          </p:nvSpPr>
          <p:spPr>
            <a:xfrm>
              <a:off x="4321275" y="2627671"/>
              <a:ext cx="26401" cy="6907"/>
            </a:xfrm>
            <a:custGeom>
              <a:avLst/>
              <a:gdLst/>
              <a:ahLst/>
              <a:cxnLst/>
              <a:rect l="l" t="t" r="r" b="b"/>
              <a:pathLst>
                <a:path w="344" h="90" fill="none" extrusionOk="0">
                  <a:moveTo>
                    <a:pt x="0" y="26"/>
                  </a:moveTo>
                  <a:cubicBezTo>
                    <a:pt x="115" y="90"/>
                    <a:pt x="242" y="77"/>
                    <a:pt x="343"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9" name="Google Shape;29089;p82"/>
            <p:cNvSpPr/>
            <p:nvPr/>
          </p:nvSpPr>
          <p:spPr>
            <a:xfrm>
              <a:off x="4302703" y="2588685"/>
              <a:ext cx="14736" cy="38067"/>
            </a:xfrm>
            <a:custGeom>
              <a:avLst/>
              <a:gdLst/>
              <a:ahLst/>
              <a:cxnLst/>
              <a:rect l="l" t="t" r="r" b="b"/>
              <a:pathLst>
                <a:path w="192" h="496" fill="none" extrusionOk="0">
                  <a:moveTo>
                    <a:pt x="13" y="0"/>
                  </a:moveTo>
                  <a:cubicBezTo>
                    <a:pt x="1" y="191"/>
                    <a:pt x="64" y="369"/>
                    <a:pt x="191" y="496"/>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0" name="Google Shape;29090;p82"/>
            <p:cNvSpPr/>
            <p:nvPr/>
          </p:nvSpPr>
          <p:spPr>
            <a:xfrm>
              <a:off x="4293954" y="2603266"/>
              <a:ext cx="22487" cy="26478"/>
            </a:xfrm>
            <a:custGeom>
              <a:avLst/>
              <a:gdLst/>
              <a:ahLst/>
              <a:cxnLst/>
              <a:rect l="l" t="t" r="r" b="b"/>
              <a:pathLst>
                <a:path w="293" h="345" fill="none" extrusionOk="0">
                  <a:moveTo>
                    <a:pt x="0" y="1"/>
                  </a:moveTo>
                  <a:cubicBezTo>
                    <a:pt x="38" y="153"/>
                    <a:pt x="153" y="281"/>
                    <a:pt x="293" y="344"/>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1" name="Google Shape;29091;p82"/>
            <p:cNvSpPr/>
            <p:nvPr/>
          </p:nvSpPr>
          <p:spPr>
            <a:xfrm>
              <a:off x="4294952" y="2633503"/>
              <a:ext cx="20492" cy="11819"/>
            </a:xfrm>
            <a:custGeom>
              <a:avLst/>
              <a:gdLst/>
              <a:ahLst/>
              <a:cxnLst/>
              <a:rect l="l" t="t" r="r" b="b"/>
              <a:pathLst>
                <a:path w="267" h="154" fill="none" extrusionOk="0">
                  <a:moveTo>
                    <a:pt x="267" y="1"/>
                  </a:moveTo>
                  <a:cubicBezTo>
                    <a:pt x="191" y="64"/>
                    <a:pt x="102" y="115"/>
                    <a:pt x="0" y="153"/>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2" name="Google Shape;29092;p82"/>
            <p:cNvSpPr/>
            <p:nvPr/>
          </p:nvSpPr>
          <p:spPr>
            <a:xfrm>
              <a:off x="4317361" y="2631585"/>
              <a:ext cx="18573" cy="14736"/>
            </a:xfrm>
            <a:custGeom>
              <a:avLst/>
              <a:gdLst/>
              <a:ahLst/>
              <a:cxnLst/>
              <a:rect l="l" t="t" r="r" b="b"/>
              <a:pathLst>
                <a:path w="242" h="192" fill="none" extrusionOk="0">
                  <a:moveTo>
                    <a:pt x="0" y="0"/>
                  </a:moveTo>
                  <a:cubicBezTo>
                    <a:pt x="38" y="102"/>
                    <a:pt x="127" y="178"/>
                    <a:pt x="242" y="19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3" name="Google Shape;29093;p82"/>
            <p:cNvSpPr/>
            <p:nvPr/>
          </p:nvSpPr>
          <p:spPr>
            <a:xfrm>
              <a:off x="4317361" y="2599429"/>
              <a:ext cx="13738" cy="29318"/>
            </a:xfrm>
            <a:custGeom>
              <a:avLst/>
              <a:gdLst/>
              <a:ahLst/>
              <a:cxnLst/>
              <a:rect l="l" t="t" r="r" b="b"/>
              <a:pathLst>
                <a:path w="179" h="382" fill="none" extrusionOk="0">
                  <a:moveTo>
                    <a:pt x="178" y="0"/>
                  </a:moveTo>
                  <a:cubicBezTo>
                    <a:pt x="178" y="26"/>
                    <a:pt x="178" y="51"/>
                    <a:pt x="178" y="64"/>
                  </a:cubicBezTo>
                  <a:cubicBezTo>
                    <a:pt x="178" y="127"/>
                    <a:pt x="166" y="191"/>
                    <a:pt x="140" y="254"/>
                  </a:cubicBezTo>
                  <a:cubicBezTo>
                    <a:pt x="102" y="305"/>
                    <a:pt x="64" y="356"/>
                    <a:pt x="0" y="38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4" name="Google Shape;29094;p82"/>
            <p:cNvSpPr/>
            <p:nvPr/>
          </p:nvSpPr>
          <p:spPr>
            <a:xfrm>
              <a:off x="4320277" y="2611094"/>
              <a:ext cx="15656" cy="19571"/>
            </a:xfrm>
            <a:custGeom>
              <a:avLst/>
              <a:gdLst/>
              <a:ahLst/>
              <a:cxnLst/>
              <a:rect l="l" t="t" r="r" b="b"/>
              <a:pathLst>
                <a:path w="204" h="255" fill="none" extrusionOk="0">
                  <a:moveTo>
                    <a:pt x="204" y="1"/>
                  </a:moveTo>
                  <a:cubicBezTo>
                    <a:pt x="204" y="64"/>
                    <a:pt x="178" y="115"/>
                    <a:pt x="140" y="166"/>
                  </a:cubicBezTo>
                  <a:cubicBezTo>
                    <a:pt x="102" y="204"/>
                    <a:pt x="51" y="229"/>
                    <a:pt x="0" y="255"/>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5" name="Google Shape;29095;p82"/>
            <p:cNvSpPr/>
            <p:nvPr/>
          </p:nvSpPr>
          <p:spPr>
            <a:xfrm>
              <a:off x="4314445" y="2604264"/>
              <a:ext cx="4912" cy="24482"/>
            </a:xfrm>
            <a:custGeom>
              <a:avLst/>
              <a:gdLst/>
              <a:ahLst/>
              <a:cxnLst/>
              <a:rect l="l" t="t" r="r" b="b"/>
              <a:pathLst>
                <a:path w="64" h="319" fill="none" extrusionOk="0">
                  <a:moveTo>
                    <a:pt x="38" y="1"/>
                  </a:moveTo>
                  <a:cubicBezTo>
                    <a:pt x="0" y="102"/>
                    <a:pt x="13" y="217"/>
                    <a:pt x="64" y="318"/>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6" name="Google Shape;29096;p82"/>
            <p:cNvSpPr/>
            <p:nvPr/>
          </p:nvSpPr>
          <p:spPr>
            <a:xfrm>
              <a:off x="4313447" y="2632582"/>
              <a:ext cx="8826" cy="22487"/>
            </a:xfrm>
            <a:custGeom>
              <a:avLst/>
              <a:gdLst/>
              <a:ahLst/>
              <a:cxnLst/>
              <a:rect l="l" t="t" r="r" b="b"/>
              <a:pathLst>
                <a:path w="115" h="293" fill="none" extrusionOk="0">
                  <a:moveTo>
                    <a:pt x="26" y="0"/>
                  </a:moveTo>
                  <a:cubicBezTo>
                    <a:pt x="1" y="102"/>
                    <a:pt x="39" y="216"/>
                    <a:pt x="115" y="292"/>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7" name="Google Shape;29097;p82"/>
            <p:cNvSpPr/>
            <p:nvPr/>
          </p:nvSpPr>
          <p:spPr>
            <a:xfrm>
              <a:off x="4349517" y="2592292"/>
              <a:ext cx="9824" cy="14966"/>
            </a:xfrm>
            <a:custGeom>
              <a:avLst/>
              <a:gdLst/>
              <a:ahLst/>
              <a:cxnLst/>
              <a:rect l="l" t="t" r="r" b="b"/>
              <a:pathLst>
                <a:path w="128" h="195" extrusionOk="0">
                  <a:moveTo>
                    <a:pt x="66" y="1"/>
                  </a:moveTo>
                  <a:cubicBezTo>
                    <a:pt x="32" y="1"/>
                    <a:pt x="1" y="96"/>
                    <a:pt x="1" y="119"/>
                  </a:cubicBezTo>
                  <a:cubicBezTo>
                    <a:pt x="1" y="131"/>
                    <a:pt x="1" y="157"/>
                    <a:pt x="1" y="169"/>
                  </a:cubicBezTo>
                  <a:cubicBezTo>
                    <a:pt x="1" y="182"/>
                    <a:pt x="13" y="195"/>
                    <a:pt x="26" y="195"/>
                  </a:cubicBezTo>
                  <a:cubicBezTo>
                    <a:pt x="51" y="195"/>
                    <a:pt x="64" y="182"/>
                    <a:pt x="77" y="157"/>
                  </a:cubicBezTo>
                  <a:cubicBezTo>
                    <a:pt x="90" y="144"/>
                    <a:pt x="128" y="30"/>
                    <a:pt x="77" y="4"/>
                  </a:cubicBezTo>
                  <a:cubicBezTo>
                    <a:pt x="73" y="2"/>
                    <a:pt x="69" y="1"/>
                    <a:pt x="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8" name="Google Shape;29098;p82"/>
            <p:cNvSpPr/>
            <p:nvPr/>
          </p:nvSpPr>
          <p:spPr>
            <a:xfrm>
              <a:off x="4346601" y="2617617"/>
              <a:ext cx="12740" cy="11128"/>
            </a:xfrm>
            <a:custGeom>
              <a:avLst/>
              <a:gdLst/>
              <a:ahLst/>
              <a:cxnLst/>
              <a:rect l="l" t="t" r="r" b="b"/>
              <a:pathLst>
                <a:path w="166" h="145" extrusionOk="0">
                  <a:moveTo>
                    <a:pt x="122" y="0"/>
                  </a:moveTo>
                  <a:cubicBezTo>
                    <a:pt x="115" y="0"/>
                    <a:pt x="108" y="2"/>
                    <a:pt x="102" y="5"/>
                  </a:cubicBezTo>
                  <a:cubicBezTo>
                    <a:pt x="51" y="30"/>
                    <a:pt x="13" y="68"/>
                    <a:pt x="1" y="106"/>
                  </a:cubicBezTo>
                  <a:cubicBezTo>
                    <a:pt x="1" y="106"/>
                    <a:pt x="1" y="119"/>
                    <a:pt x="1" y="119"/>
                  </a:cubicBezTo>
                  <a:cubicBezTo>
                    <a:pt x="1" y="132"/>
                    <a:pt x="13" y="144"/>
                    <a:pt x="26" y="144"/>
                  </a:cubicBezTo>
                  <a:lnTo>
                    <a:pt x="51" y="144"/>
                  </a:lnTo>
                  <a:cubicBezTo>
                    <a:pt x="77" y="132"/>
                    <a:pt x="102" y="119"/>
                    <a:pt x="128" y="106"/>
                  </a:cubicBezTo>
                  <a:cubicBezTo>
                    <a:pt x="140" y="94"/>
                    <a:pt x="153" y="68"/>
                    <a:pt x="166" y="55"/>
                  </a:cubicBezTo>
                  <a:cubicBezTo>
                    <a:pt x="166" y="17"/>
                    <a:pt x="143" y="0"/>
                    <a:pt x="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9" name="Google Shape;29099;p82"/>
            <p:cNvSpPr/>
            <p:nvPr/>
          </p:nvSpPr>
          <p:spPr>
            <a:xfrm>
              <a:off x="4333938" y="2641638"/>
              <a:ext cx="13738" cy="6600"/>
            </a:xfrm>
            <a:custGeom>
              <a:avLst/>
              <a:gdLst/>
              <a:ahLst/>
              <a:cxnLst/>
              <a:rect l="l" t="t" r="r" b="b"/>
              <a:pathLst>
                <a:path w="179" h="86" extrusionOk="0">
                  <a:moveTo>
                    <a:pt x="81" y="1"/>
                  </a:moveTo>
                  <a:cubicBezTo>
                    <a:pt x="58" y="1"/>
                    <a:pt x="36" y="4"/>
                    <a:pt x="26" y="9"/>
                  </a:cubicBezTo>
                  <a:cubicBezTo>
                    <a:pt x="13" y="22"/>
                    <a:pt x="0" y="22"/>
                    <a:pt x="0" y="35"/>
                  </a:cubicBezTo>
                  <a:cubicBezTo>
                    <a:pt x="0" y="47"/>
                    <a:pt x="0" y="60"/>
                    <a:pt x="0" y="60"/>
                  </a:cubicBezTo>
                  <a:cubicBezTo>
                    <a:pt x="0" y="73"/>
                    <a:pt x="13" y="73"/>
                    <a:pt x="26" y="86"/>
                  </a:cubicBezTo>
                  <a:lnTo>
                    <a:pt x="51" y="86"/>
                  </a:lnTo>
                  <a:cubicBezTo>
                    <a:pt x="77" y="86"/>
                    <a:pt x="178" y="60"/>
                    <a:pt x="166" y="22"/>
                  </a:cubicBezTo>
                  <a:cubicBezTo>
                    <a:pt x="151" y="7"/>
                    <a:pt x="114" y="1"/>
                    <a:pt x="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0" name="Google Shape;29100;p82"/>
            <p:cNvSpPr/>
            <p:nvPr/>
          </p:nvSpPr>
          <p:spPr>
            <a:xfrm>
              <a:off x="4347599" y="2629666"/>
              <a:ext cx="18573" cy="7598"/>
            </a:xfrm>
            <a:custGeom>
              <a:avLst/>
              <a:gdLst/>
              <a:ahLst/>
              <a:cxnLst/>
              <a:rect l="l" t="t" r="r" b="b"/>
              <a:pathLst>
                <a:path w="242" h="99" extrusionOk="0">
                  <a:moveTo>
                    <a:pt x="191" y="0"/>
                  </a:moveTo>
                  <a:cubicBezTo>
                    <a:pt x="140" y="0"/>
                    <a:pt x="89" y="13"/>
                    <a:pt x="51" y="25"/>
                  </a:cubicBezTo>
                  <a:cubicBezTo>
                    <a:pt x="26" y="25"/>
                    <a:pt x="13" y="38"/>
                    <a:pt x="13" y="51"/>
                  </a:cubicBezTo>
                  <a:cubicBezTo>
                    <a:pt x="0" y="64"/>
                    <a:pt x="26" y="89"/>
                    <a:pt x="38" y="89"/>
                  </a:cubicBezTo>
                  <a:cubicBezTo>
                    <a:pt x="51" y="95"/>
                    <a:pt x="64" y="99"/>
                    <a:pt x="76" y="99"/>
                  </a:cubicBezTo>
                  <a:cubicBezTo>
                    <a:pt x="89" y="99"/>
                    <a:pt x="102" y="95"/>
                    <a:pt x="115" y="89"/>
                  </a:cubicBezTo>
                  <a:cubicBezTo>
                    <a:pt x="140" y="76"/>
                    <a:pt x="165" y="64"/>
                    <a:pt x="191" y="51"/>
                  </a:cubicBezTo>
                  <a:cubicBezTo>
                    <a:pt x="229" y="38"/>
                    <a:pt x="242"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1" name="Google Shape;29101;p82"/>
            <p:cNvSpPr/>
            <p:nvPr/>
          </p:nvSpPr>
          <p:spPr>
            <a:xfrm>
              <a:off x="4327108" y="2588685"/>
              <a:ext cx="8826" cy="11742"/>
            </a:xfrm>
            <a:custGeom>
              <a:avLst/>
              <a:gdLst/>
              <a:ahLst/>
              <a:cxnLst/>
              <a:rect l="l" t="t" r="r" b="b"/>
              <a:pathLst>
                <a:path w="115" h="153" extrusionOk="0">
                  <a:moveTo>
                    <a:pt x="51" y="0"/>
                  </a:moveTo>
                  <a:cubicBezTo>
                    <a:pt x="0" y="0"/>
                    <a:pt x="0" y="89"/>
                    <a:pt x="13" y="115"/>
                  </a:cubicBezTo>
                  <a:cubicBezTo>
                    <a:pt x="13" y="127"/>
                    <a:pt x="13" y="140"/>
                    <a:pt x="26" y="153"/>
                  </a:cubicBezTo>
                  <a:lnTo>
                    <a:pt x="64" y="153"/>
                  </a:lnTo>
                  <a:cubicBezTo>
                    <a:pt x="64" y="140"/>
                    <a:pt x="77" y="140"/>
                    <a:pt x="77" y="127"/>
                  </a:cubicBezTo>
                  <a:cubicBezTo>
                    <a:pt x="89" y="102"/>
                    <a:pt x="115"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2" name="Google Shape;29102;p82"/>
            <p:cNvSpPr/>
            <p:nvPr/>
          </p:nvSpPr>
          <p:spPr>
            <a:xfrm>
              <a:off x="4332940" y="2600043"/>
              <a:ext cx="6907" cy="12126"/>
            </a:xfrm>
            <a:custGeom>
              <a:avLst/>
              <a:gdLst/>
              <a:ahLst/>
              <a:cxnLst/>
              <a:rect l="l" t="t" r="r" b="b"/>
              <a:pathLst>
                <a:path w="90" h="158" extrusionOk="0">
                  <a:moveTo>
                    <a:pt x="37" y="1"/>
                  </a:moveTo>
                  <a:cubicBezTo>
                    <a:pt x="1" y="1"/>
                    <a:pt x="1" y="85"/>
                    <a:pt x="1" y="119"/>
                  </a:cubicBezTo>
                  <a:cubicBezTo>
                    <a:pt x="1" y="132"/>
                    <a:pt x="13" y="145"/>
                    <a:pt x="13" y="157"/>
                  </a:cubicBezTo>
                  <a:lnTo>
                    <a:pt x="64" y="157"/>
                  </a:lnTo>
                  <a:cubicBezTo>
                    <a:pt x="64" y="145"/>
                    <a:pt x="77" y="132"/>
                    <a:pt x="77" y="119"/>
                  </a:cubicBezTo>
                  <a:cubicBezTo>
                    <a:pt x="90" y="94"/>
                    <a:pt x="90" y="56"/>
                    <a:pt x="77" y="30"/>
                  </a:cubicBezTo>
                  <a:cubicBezTo>
                    <a:pt x="77" y="18"/>
                    <a:pt x="64" y="5"/>
                    <a:pt x="51" y="5"/>
                  </a:cubicBezTo>
                  <a:cubicBezTo>
                    <a:pt x="46" y="2"/>
                    <a:pt x="41" y="1"/>
                    <a:pt x="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3" name="Google Shape;29103;p82"/>
            <p:cNvSpPr/>
            <p:nvPr/>
          </p:nvSpPr>
          <p:spPr>
            <a:xfrm>
              <a:off x="4320277" y="2653073"/>
              <a:ext cx="11742" cy="6831"/>
            </a:xfrm>
            <a:custGeom>
              <a:avLst/>
              <a:gdLst/>
              <a:ahLst/>
              <a:cxnLst/>
              <a:rect l="l" t="t" r="r" b="b"/>
              <a:pathLst>
                <a:path w="153" h="89" extrusionOk="0">
                  <a:moveTo>
                    <a:pt x="51" y="0"/>
                  </a:moveTo>
                  <a:cubicBezTo>
                    <a:pt x="39" y="0"/>
                    <a:pt x="26" y="13"/>
                    <a:pt x="13" y="13"/>
                  </a:cubicBezTo>
                  <a:cubicBezTo>
                    <a:pt x="0" y="25"/>
                    <a:pt x="0" y="38"/>
                    <a:pt x="13" y="51"/>
                  </a:cubicBezTo>
                  <a:cubicBezTo>
                    <a:pt x="13" y="51"/>
                    <a:pt x="13" y="64"/>
                    <a:pt x="26" y="64"/>
                  </a:cubicBezTo>
                  <a:cubicBezTo>
                    <a:pt x="39" y="76"/>
                    <a:pt x="64" y="76"/>
                    <a:pt x="77" y="89"/>
                  </a:cubicBezTo>
                  <a:lnTo>
                    <a:pt x="115" y="89"/>
                  </a:lnTo>
                  <a:cubicBezTo>
                    <a:pt x="140" y="76"/>
                    <a:pt x="153" y="51"/>
                    <a:pt x="140" y="25"/>
                  </a:cubicBezTo>
                  <a:cubicBezTo>
                    <a:pt x="115" y="13"/>
                    <a:pt x="89"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4" name="Google Shape;29104;p82"/>
            <p:cNvSpPr/>
            <p:nvPr/>
          </p:nvSpPr>
          <p:spPr>
            <a:xfrm>
              <a:off x="4314598" y="2597971"/>
              <a:ext cx="9670" cy="7368"/>
            </a:xfrm>
            <a:custGeom>
              <a:avLst/>
              <a:gdLst/>
              <a:ahLst/>
              <a:cxnLst/>
              <a:rect l="l" t="t" r="r" b="b"/>
              <a:pathLst>
                <a:path w="126" h="96" extrusionOk="0">
                  <a:moveTo>
                    <a:pt x="68" y="1"/>
                  </a:moveTo>
                  <a:cubicBezTo>
                    <a:pt x="34" y="1"/>
                    <a:pt x="0" y="49"/>
                    <a:pt x="11" y="70"/>
                  </a:cubicBezTo>
                  <a:cubicBezTo>
                    <a:pt x="11" y="83"/>
                    <a:pt x="36" y="95"/>
                    <a:pt x="49" y="95"/>
                  </a:cubicBezTo>
                  <a:cubicBezTo>
                    <a:pt x="74" y="95"/>
                    <a:pt x="125" y="19"/>
                    <a:pt x="87" y="6"/>
                  </a:cubicBezTo>
                  <a:cubicBezTo>
                    <a:pt x="81" y="2"/>
                    <a:pt x="75" y="1"/>
                    <a:pt x="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5" name="Google Shape;29105;p82"/>
            <p:cNvSpPr/>
            <p:nvPr/>
          </p:nvSpPr>
          <p:spPr>
            <a:xfrm>
              <a:off x="4299940" y="2578938"/>
              <a:ext cx="8672" cy="10821"/>
            </a:xfrm>
            <a:custGeom>
              <a:avLst/>
              <a:gdLst/>
              <a:ahLst/>
              <a:cxnLst/>
              <a:rect l="l" t="t" r="r" b="b"/>
              <a:pathLst>
                <a:path w="113" h="141" extrusionOk="0">
                  <a:moveTo>
                    <a:pt x="74" y="0"/>
                  </a:moveTo>
                  <a:cubicBezTo>
                    <a:pt x="33" y="0"/>
                    <a:pt x="1" y="83"/>
                    <a:pt x="11" y="115"/>
                  </a:cubicBezTo>
                  <a:cubicBezTo>
                    <a:pt x="11" y="127"/>
                    <a:pt x="24" y="127"/>
                    <a:pt x="37" y="140"/>
                  </a:cubicBezTo>
                  <a:lnTo>
                    <a:pt x="62" y="140"/>
                  </a:lnTo>
                  <a:cubicBezTo>
                    <a:pt x="62" y="127"/>
                    <a:pt x="75" y="127"/>
                    <a:pt x="75" y="115"/>
                  </a:cubicBezTo>
                  <a:cubicBezTo>
                    <a:pt x="88" y="102"/>
                    <a:pt x="100" y="77"/>
                    <a:pt x="100" y="64"/>
                  </a:cubicBezTo>
                  <a:cubicBezTo>
                    <a:pt x="113" y="51"/>
                    <a:pt x="113" y="26"/>
                    <a:pt x="100" y="13"/>
                  </a:cubicBezTo>
                  <a:cubicBezTo>
                    <a:pt x="91" y="4"/>
                    <a:pt x="82" y="0"/>
                    <a:pt x="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6" name="Google Shape;29106;p82"/>
            <p:cNvSpPr/>
            <p:nvPr/>
          </p:nvSpPr>
          <p:spPr>
            <a:xfrm>
              <a:off x="4291038" y="2594133"/>
              <a:ext cx="4912" cy="10207"/>
            </a:xfrm>
            <a:custGeom>
              <a:avLst/>
              <a:gdLst/>
              <a:ahLst/>
              <a:cxnLst/>
              <a:rect l="l" t="t" r="r" b="b"/>
              <a:pathLst>
                <a:path w="64" h="133" extrusionOk="0">
                  <a:moveTo>
                    <a:pt x="32" y="1"/>
                  </a:moveTo>
                  <a:cubicBezTo>
                    <a:pt x="26" y="1"/>
                    <a:pt x="19" y="2"/>
                    <a:pt x="13" y="6"/>
                  </a:cubicBezTo>
                  <a:cubicBezTo>
                    <a:pt x="0" y="31"/>
                    <a:pt x="0" y="56"/>
                    <a:pt x="0" y="82"/>
                  </a:cubicBezTo>
                  <a:cubicBezTo>
                    <a:pt x="0" y="95"/>
                    <a:pt x="0" y="95"/>
                    <a:pt x="0" y="107"/>
                  </a:cubicBezTo>
                  <a:cubicBezTo>
                    <a:pt x="0" y="120"/>
                    <a:pt x="13" y="120"/>
                    <a:pt x="26" y="133"/>
                  </a:cubicBezTo>
                  <a:cubicBezTo>
                    <a:pt x="51" y="133"/>
                    <a:pt x="51" y="107"/>
                    <a:pt x="64" y="95"/>
                  </a:cubicBezTo>
                  <a:cubicBezTo>
                    <a:pt x="64" y="69"/>
                    <a:pt x="64" y="56"/>
                    <a:pt x="64" y="44"/>
                  </a:cubicBezTo>
                  <a:cubicBezTo>
                    <a:pt x="64" y="15"/>
                    <a:pt x="49" y="1"/>
                    <a:pt x="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7" name="Google Shape;29107;p82"/>
            <p:cNvSpPr/>
            <p:nvPr/>
          </p:nvSpPr>
          <p:spPr>
            <a:xfrm>
              <a:off x="4276379" y="2591217"/>
              <a:ext cx="9824" cy="13124"/>
            </a:xfrm>
            <a:custGeom>
              <a:avLst/>
              <a:gdLst/>
              <a:ahLst/>
              <a:cxnLst/>
              <a:rect l="l" t="t" r="r" b="b"/>
              <a:pathLst>
                <a:path w="128" h="171" extrusionOk="0">
                  <a:moveTo>
                    <a:pt x="44" y="1"/>
                  </a:moveTo>
                  <a:cubicBezTo>
                    <a:pt x="27" y="1"/>
                    <a:pt x="13" y="12"/>
                    <a:pt x="13" y="31"/>
                  </a:cubicBezTo>
                  <a:cubicBezTo>
                    <a:pt x="1" y="44"/>
                    <a:pt x="1" y="56"/>
                    <a:pt x="13" y="69"/>
                  </a:cubicBezTo>
                  <a:cubicBezTo>
                    <a:pt x="13" y="107"/>
                    <a:pt x="39" y="145"/>
                    <a:pt x="77" y="171"/>
                  </a:cubicBezTo>
                  <a:lnTo>
                    <a:pt x="115" y="171"/>
                  </a:lnTo>
                  <a:cubicBezTo>
                    <a:pt x="128" y="158"/>
                    <a:pt x="128" y="145"/>
                    <a:pt x="128" y="133"/>
                  </a:cubicBezTo>
                  <a:cubicBezTo>
                    <a:pt x="115" y="107"/>
                    <a:pt x="115" y="82"/>
                    <a:pt x="102" y="56"/>
                  </a:cubicBezTo>
                  <a:cubicBezTo>
                    <a:pt x="90" y="31"/>
                    <a:pt x="77" y="18"/>
                    <a:pt x="64" y="6"/>
                  </a:cubicBezTo>
                  <a:cubicBezTo>
                    <a:pt x="57" y="2"/>
                    <a:pt x="51" y="1"/>
                    <a:pt x="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8" name="Google Shape;29108;p82"/>
            <p:cNvSpPr/>
            <p:nvPr/>
          </p:nvSpPr>
          <p:spPr>
            <a:xfrm>
              <a:off x="4273463" y="2617924"/>
              <a:ext cx="14812" cy="8979"/>
            </a:xfrm>
            <a:custGeom>
              <a:avLst/>
              <a:gdLst/>
              <a:ahLst/>
              <a:cxnLst/>
              <a:rect l="l" t="t" r="r" b="b"/>
              <a:pathLst>
                <a:path w="193" h="117" extrusionOk="0">
                  <a:moveTo>
                    <a:pt x="13" y="1"/>
                  </a:moveTo>
                  <a:cubicBezTo>
                    <a:pt x="1" y="1"/>
                    <a:pt x="13" y="26"/>
                    <a:pt x="13" y="39"/>
                  </a:cubicBezTo>
                  <a:cubicBezTo>
                    <a:pt x="39" y="77"/>
                    <a:pt x="77" y="115"/>
                    <a:pt x="128" y="115"/>
                  </a:cubicBezTo>
                  <a:cubicBezTo>
                    <a:pt x="133" y="116"/>
                    <a:pt x="138" y="116"/>
                    <a:pt x="142" y="116"/>
                  </a:cubicBezTo>
                  <a:cubicBezTo>
                    <a:pt x="193" y="116"/>
                    <a:pt x="126" y="49"/>
                    <a:pt x="102" y="26"/>
                  </a:cubicBezTo>
                  <a:cubicBezTo>
                    <a:pt x="77" y="13"/>
                    <a:pt x="51" y="1"/>
                    <a:pt x="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9" name="Google Shape;29109;p82"/>
            <p:cNvSpPr/>
            <p:nvPr/>
          </p:nvSpPr>
          <p:spPr>
            <a:xfrm>
              <a:off x="4283210" y="2642483"/>
              <a:ext cx="14045" cy="7675"/>
            </a:xfrm>
            <a:custGeom>
              <a:avLst/>
              <a:gdLst/>
              <a:ahLst/>
              <a:cxnLst/>
              <a:rect l="l" t="t" r="r" b="b"/>
              <a:pathLst>
                <a:path w="183" h="100" extrusionOk="0">
                  <a:moveTo>
                    <a:pt x="143" y="0"/>
                  </a:moveTo>
                  <a:cubicBezTo>
                    <a:pt x="100" y="0"/>
                    <a:pt x="30" y="33"/>
                    <a:pt x="13" y="49"/>
                  </a:cubicBezTo>
                  <a:cubicBezTo>
                    <a:pt x="13" y="49"/>
                    <a:pt x="1" y="62"/>
                    <a:pt x="1" y="75"/>
                  </a:cubicBezTo>
                  <a:cubicBezTo>
                    <a:pt x="1" y="87"/>
                    <a:pt x="26" y="100"/>
                    <a:pt x="39" y="100"/>
                  </a:cubicBezTo>
                  <a:cubicBezTo>
                    <a:pt x="77" y="100"/>
                    <a:pt x="115" y="87"/>
                    <a:pt x="153" y="62"/>
                  </a:cubicBezTo>
                  <a:cubicBezTo>
                    <a:pt x="166" y="49"/>
                    <a:pt x="166" y="36"/>
                    <a:pt x="178" y="36"/>
                  </a:cubicBezTo>
                  <a:cubicBezTo>
                    <a:pt x="183" y="10"/>
                    <a:pt x="167" y="0"/>
                    <a:pt x="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0" name="Google Shape;29110;p82"/>
            <p:cNvSpPr/>
            <p:nvPr/>
          </p:nvSpPr>
          <p:spPr>
            <a:xfrm>
              <a:off x="4184746" y="3140631"/>
              <a:ext cx="76134" cy="58558"/>
            </a:xfrm>
            <a:custGeom>
              <a:avLst/>
              <a:gdLst/>
              <a:ahLst/>
              <a:cxnLst/>
              <a:rect l="l" t="t" r="r" b="b"/>
              <a:pathLst>
                <a:path w="992" h="763" extrusionOk="0">
                  <a:moveTo>
                    <a:pt x="458" y="0"/>
                  </a:moveTo>
                  <a:cubicBezTo>
                    <a:pt x="318" y="77"/>
                    <a:pt x="178" y="166"/>
                    <a:pt x="64" y="293"/>
                  </a:cubicBezTo>
                  <a:cubicBezTo>
                    <a:pt x="51" y="305"/>
                    <a:pt x="38" y="318"/>
                    <a:pt x="26" y="331"/>
                  </a:cubicBezTo>
                  <a:cubicBezTo>
                    <a:pt x="0" y="394"/>
                    <a:pt x="13" y="445"/>
                    <a:pt x="51" y="496"/>
                  </a:cubicBezTo>
                  <a:cubicBezTo>
                    <a:pt x="140" y="623"/>
                    <a:pt x="280" y="725"/>
                    <a:pt x="445" y="763"/>
                  </a:cubicBezTo>
                  <a:cubicBezTo>
                    <a:pt x="623" y="674"/>
                    <a:pt x="813" y="610"/>
                    <a:pt x="991" y="509"/>
                  </a:cubicBezTo>
                  <a:cubicBezTo>
                    <a:pt x="966" y="458"/>
                    <a:pt x="928" y="432"/>
                    <a:pt x="890" y="407"/>
                  </a:cubicBezTo>
                  <a:cubicBezTo>
                    <a:pt x="724" y="280"/>
                    <a:pt x="585" y="153"/>
                    <a:pt x="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1" name="Google Shape;29111;p82"/>
            <p:cNvSpPr/>
            <p:nvPr/>
          </p:nvSpPr>
          <p:spPr>
            <a:xfrm>
              <a:off x="4391497" y="3170868"/>
              <a:ext cx="70224" cy="76134"/>
            </a:xfrm>
            <a:custGeom>
              <a:avLst/>
              <a:gdLst/>
              <a:ahLst/>
              <a:cxnLst/>
              <a:rect l="l" t="t" r="r" b="b"/>
              <a:pathLst>
                <a:path w="915" h="992" extrusionOk="0">
                  <a:moveTo>
                    <a:pt x="597" y="0"/>
                  </a:moveTo>
                  <a:cubicBezTo>
                    <a:pt x="419" y="51"/>
                    <a:pt x="241" y="127"/>
                    <a:pt x="64" y="229"/>
                  </a:cubicBezTo>
                  <a:cubicBezTo>
                    <a:pt x="51" y="229"/>
                    <a:pt x="38" y="242"/>
                    <a:pt x="25" y="267"/>
                  </a:cubicBezTo>
                  <a:cubicBezTo>
                    <a:pt x="0" y="305"/>
                    <a:pt x="38" y="356"/>
                    <a:pt x="64" y="394"/>
                  </a:cubicBezTo>
                  <a:cubicBezTo>
                    <a:pt x="191" y="559"/>
                    <a:pt x="267" y="775"/>
                    <a:pt x="280" y="991"/>
                  </a:cubicBezTo>
                  <a:cubicBezTo>
                    <a:pt x="356" y="979"/>
                    <a:pt x="432" y="953"/>
                    <a:pt x="496" y="915"/>
                  </a:cubicBezTo>
                  <a:cubicBezTo>
                    <a:pt x="559" y="890"/>
                    <a:pt x="610" y="852"/>
                    <a:pt x="661" y="801"/>
                  </a:cubicBezTo>
                  <a:lnTo>
                    <a:pt x="813" y="661"/>
                  </a:lnTo>
                  <a:cubicBezTo>
                    <a:pt x="851" y="636"/>
                    <a:pt x="864" y="610"/>
                    <a:pt x="890" y="585"/>
                  </a:cubicBezTo>
                  <a:cubicBezTo>
                    <a:pt x="915" y="483"/>
                    <a:pt x="902" y="382"/>
                    <a:pt x="839" y="305"/>
                  </a:cubicBezTo>
                  <a:cubicBezTo>
                    <a:pt x="788" y="178"/>
                    <a:pt x="699" y="77"/>
                    <a:pt x="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2" name="Google Shape;29112;p82"/>
            <p:cNvSpPr/>
            <p:nvPr/>
          </p:nvSpPr>
          <p:spPr>
            <a:xfrm>
              <a:off x="4279296" y="3046005"/>
              <a:ext cx="40062" cy="51037"/>
            </a:xfrm>
            <a:custGeom>
              <a:avLst/>
              <a:gdLst/>
              <a:ahLst/>
              <a:cxnLst/>
              <a:rect l="l" t="t" r="r" b="b"/>
              <a:pathLst>
                <a:path w="522" h="665" extrusionOk="0">
                  <a:moveTo>
                    <a:pt x="318" y="1"/>
                  </a:moveTo>
                  <a:cubicBezTo>
                    <a:pt x="293" y="1"/>
                    <a:pt x="280" y="14"/>
                    <a:pt x="255" y="39"/>
                  </a:cubicBezTo>
                  <a:cubicBezTo>
                    <a:pt x="153" y="128"/>
                    <a:pt x="64" y="242"/>
                    <a:pt x="1" y="369"/>
                  </a:cubicBezTo>
                  <a:cubicBezTo>
                    <a:pt x="52" y="458"/>
                    <a:pt x="128" y="547"/>
                    <a:pt x="204" y="623"/>
                  </a:cubicBezTo>
                  <a:cubicBezTo>
                    <a:pt x="214" y="644"/>
                    <a:pt x="233" y="665"/>
                    <a:pt x="261" y="665"/>
                  </a:cubicBezTo>
                  <a:cubicBezTo>
                    <a:pt x="267" y="665"/>
                    <a:pt x="273" y="664"/>
                    <a:pt x="280" y="662"/>
                  </a:cubicBezTo>
                  <a:cubicBezTo>
                    <a:pt x="306" y="662"/>
                    <a:pt x="318" y="623"/>
                    <a:pt x="318" y="585"/>
                  </a:cubicBezTo>
                  <a:cubicBezTo>
                    <a:pt x="357" y="433"/>
                    <a:pt x="420" y="306"/>
                    <a:pt x="522" y="191"/>
                  </a:cubicBezTo>
                  <a:cubicBezTo>
                    <a:pt x="496" y="128"/>
                    <a:pt x="458" y="64"/>
                    <a:pt x="407" y="26"/>
                  </a:cubicBezTo>
                  <a:cubicBezTo>
                    <a:pt x="382" y="1"/>
                    <a:pt x="344" y="1"/>
                    <a:pt x="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3" name="Google Shape;29113;p82"/>
            <p:cNvSpPr/>
            <p:nvPr/>
          </p:nvSpPr>
          <p:spPr>
            <a:xfrm>
              <a:off x="4187662" y="3029428"/>
              <a:ext cx="271149" cy="282891"/>
            </a:xfrm>
            <a:custGeom>
              <a:avLst/>
              <a:gdLst/>
              <a:ahLst/>
              <a:cxnLst/>
              <a:rect l="l" t="t" r="r" b="b"/>
              <a:pathLst>
                <a:path w="3533" h="3686" extrusionOk="0">
                  <a:moveTo>
                    <a:pt x="2077" y="0"/>
                  </a:moveTo>
                  <a:cubicBezTo>
                    <a:pt x="2058" y="0"/>
                    <a:pt x="2039" y="4"/>
                    <a:pt x="2021" y="14"/>
                  </a:cubicBezTo>
                  <a:cubicBezTo>
                    <a:pt x="1957" y="39"/>
                    <a:pt x="1932" y="102"/>
                    <a:pt x="1906" y="153"/>
                  </a:cubicBezTo>
                  <a:cubicBezTo>
                    <a:pt x="1817" y="255"/>
                    <a:pt x="1716" y="357"/>
                    <a:pt x="1601" y="446"/>
                  </a:cubicBezTo>
                  <a:cubicBezTo>
                    <a:pt x="1487" y="535"/>
                    <a:pt x="1436" y="687"/>
                    <a:pt x="1462" y="827"/>
                  </a:cubicBezTo>
                  <a:lnTo>
                    <a:pt x="1398" y="751"/>
                  </a:lnTo>
                  <a:cubicBezTo>
                    <a:pt x="1288" y="547"/>
                    <a:pt x="1082" y="434"/>
                    <a:pt x="870" y="434"/>
                  </a:cubicBezTo>
                  <a:cubicBezTo>
                    <a:pt x="764" y="434"/>
                    <a:pt x="657" y="463"/>
                    <a:pt x="559" y="522"/>
                  </a:cubicBezTo>
                  <a:cubicBezTo>
                    <a:pt x="521" y="535"/>
                    <a:pt x="483" y="547"/>
                    <a:pt x="458" y="573"/>
                  </a:cubicBezTo>
                  <a:cubicBezTo>
                    <a:pt x="432" y="611"/>
                    <a:pt x="420" y="649"/>
                    <a:pt x="420" y="687"/>
                  </a:cubicBezTo>
                  <a:cubicBezTo>
                    <a:pt x="394" y="839"/>
                    <a:pt x="382" y="992"/>
                    <a:pt x="369" y="1144"/>
                  </a:cubicBezTo>
                  <a:cubicBezTo>
                    <a:pt x="369" y="1246"/>
                    <a:pt x="369" y="1348"/>
                    <a:pt x="394" y="1462"/>
                  </a:cubicBezTo>
                  <a:cubicBezTo>
                    <a:pt x="496" y="1678"/>
                    <a:pt x="686" y="1843"/>
                    <a:pt x="915" y="1920"/>
                  </a:cubicBezTo>
                  <a:cubicBezTo>
                    <a:pt x="801" y="1983"/>
                    <a:pt x="674" y="2034"/>
                    <a:pt x="534" y="2047"/>
                  </a:cubicBezTo>
                  <a:cubicBezTo>
                    <a:pt x="526" y="2046"/>
                    <a:pt x="517" y="2046"/>
                    <a:pt x="509" y="2046"/>
                  </a:cubicBezTo>
                  <a:cubicBezTo>
                    <a:pt x="354" y="2046"/>
                    <a:pt x="214" y="2157"/>
                    <a:pt x="166" y="2326"/>
                  </a:cubicBezTo>
                  <a:cubicBezTo>
                    <a:pt x="115" y="2466"/>
                    <a:pt x="77" y="2606"/>
                    <a:pt x="26" y="2745"/>
                  </a:cubicBezTo>
                  <a:cubicBezTo>
                    <a:pt x="13" y="2796"/>
                    <a:pt x="0" y="2834"/>
                    <a:pt x="0" y="2885"/>
                  </a:cubicBezTo>
                  <a:cubicBezTo>
                    <a:pt x="13" y="3025"/>
                    <a:pt x="140" y="3101"/>
                    <a:pt x="254" y="3152"/>
                  </a:cubicBezTo>
                  <a:cubicBezTo>
                    <a:pt x="370" y="3184"/>
                    <a:pt x="487" y="3200"/>
                    <a:pt x="603" y="3200"/>
                  </a:cubicBezTo>
                  <a:cubicBezTo>
                    <a:pt x="807" y="3200"/>
                    <a:pt x="1009" y="3152"/>
                    <a:pt x="1195" y="3063"/>
                  </a:cubicBezTo>
                  <a:cubicBezTo>
                    <a:pt x="1207" y="3279"/>
                    <a:pt x="1296" y="3482"/>
                    <a:pt x="1436" y="3660"/>
                  </a:cubicBezTo>
                  <a:cubicBezTo>
                    <a:pt x="1436" y="3673"/>
                    <a:pt x="1449" y="3673"/>
                    <a:pt x="1462" y="3686"/>
                  </a:cubicBezTo>
                  <a:lnTo>
                    <a:pt x="1487" y="3686"/>
                  </a:lnTo>
                  <a:cubicBezTo>
                    <a:pt x="1741" y="3597"/>
                    <a:pt x="1932" y="3419"/>
                    <a:pt x="2021" y="3165"/>
                  </a:cubicBezTo>
                  <a:cubicBezTo>
                    <a:pt x="2110" y="3254"/>
                    <a:pt x="2224" y="3305"/>
                    <a:pt x="2351" y="3305"/>
                  </a:cubicBezTo>
                  <a:cubicBezTo>
                    <a:pt x="2491" y="3292"/>
                    <a:pt x="2618" y="3266"/>
                    <a:pt x="2745" y="3241"/>
                  </a:cubicBezTo>
                  <a:cubicBezTo>
                    <a:pt x="2783" y="3228"/>
                    <a:pt x="2809" y="3216"/>
                    <a:pt x="2834" y="3190"/>
                  </a:cubicBezTo>
                  <a:cubicBezTo>
                    <a:pt x="2847" y="3178"/>
                    <a:pt x="2859" y="3165"/>
                    <a:pt x="2872" y="3152"/>
                  </a:cubicBezTo>
                  <a:cubicBezTo>
                    <a:pt x="2961" y="2987"/>
                    <a:pt x="2986" y="2796"/>
                    <a:pt x="2974" y="2618"/>
                  </a:cubicBezTo>
                  <a:cubicBezTo>
                    <a:pt x="2961" y="2441"/>
                    <a:pt x="2872" y="2275"/>
                    <a:pt x="2732" y="2161"/>
                  </a:cubicBezTo>
                  <a:cubicBezTo>
                    <a:pt x="2936" y="2097"/>
                    <a:pt x="3126" y="1996"/>
                    <a:pt x="3291" y="1856"/>
                  </a:cubicBezTo>
                  <a:cubicBezTo>
                    <a:pt x="3457" y="1716"/>
                    <a:pt x="3533" y="1488"/>
                    <a:pt x="3469" y="1284"/>
                  </a:cubicBezTo>
                  <a:cubicBezTo>
                    <a:pt x="3444" y="1233"/>
                    <a:pt x="3418" y="1195"/>
                    <a:pt x="3393" y="1170"/>
                  </a:cubicBezTo>
                  <a:cubicBezTo>
                    <a:pt x="3330" y="1132"/>
                    <a:pt x="3266" y="1094"/>
                    <a:pt x="3190" y="1068"/>
                  </a:cubicBezTo>
                  <a:cubicBezTo>
                    <a:pt x="3088" y="1017"/>
                    <a:pt x="3012" y="941"/>
                    <a:pt x="2923" y="890"/>
                  </a:cubicBezTo>
                  <a:cubicBezTo>
                    <a:pt x="2874" y="841"/>
                    <a:pt x="2809" y="819"/>
                    <a:pt x="2743" y="819"/>
                  </a:cubicBezTo>
                  <a:cubicBezTo>
                    <a:pt x="2705" y="819"/>
                    <a:pt x="2667" y="826"/>
                    <a:pt x="2631" y="839"/>
                  </a:cubicBezTo>
                  <a:cubicBezTo>
                    <a:pt x="2605" y="547"/>
                    <a:pt x="2465" y="280"/>
                    <a:pt x="2262" y="90"/>
                  </a:cubicBezTo>
                  <a:cubicBezTo>
                    <a:pt x="2204" y="41"/>
                    <a:pt x="2139" y="0"/>
                    <a:pt x="2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4" name="Google Shape;29114;p82"/>
            <p:cNvSpPr/>
            <p:nvPr/>
          </p:nvSpPr>
          <p:spPr>
            <a:xfrm>
              <a:off x="4331022" y="3095735"/>
              <a:ext cx="59556" cy="60554"/>
            </a:xfrm>
            <a:custGeom>
              <a:avLst/>
              <a:gdLst/>
              <a:ahLst/>
              <a:cxnLst/>
              <a:rect l="l" t="t" r="r" b="b"/>
              <a:pathLst>
                <a:path w="776" h="789" extrusionOk="0">
                  <a:moveTo>
                    <a:pt x="775" y="1"/>
                  </a:moveTo>
                  <a:lnTo>
                    <a:pt x="775" y="1"/>
                  </a:lnTo>
                  <a:cubicBezTo>
                    <a:pt x="585" y="52"/>
                    <a:pt x="407" y="141"/>
                    <a:pt x="267" y="268"/>
                  </a:cubicBezTo>
                  <a:cubicBezTo>
                    <a:pt x="115" y="408"/>
                    <a:pt x="13" y="585"/>
                    <a:pt x="0" y="789"/>
                  </a:cubicBezTo>
                  <a:cubicBezTo>
                    <a:pt x="51" y="611"/>
                    <a:pt x="153" y="446"/>
                    <a:pt x="305" y="319"/>
                  </a:cubicBezTo>
                  <a:cubicBezTo>
                    <a:pt x="445" y="192"/>
                    <a:pt x="610" y="90"/>
                    <a:pt x="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5" name="Google Shape;29115;p82"/>
            <p:cNvSpPr/>
            <p:nvPr/>
          </p:nvSpPr>
          <p:spPr>
            <a:xfrm>
              <a:off x="4256886" y="3176701"/>
              <a:ext cx="35150" cy="5910"/>
            </a:xfrm>
            <a:custGeom>
              <a:avLst/>
              <a:gdLst/>
              <a:ahLst/>
              <a:cxnLst/>
              <a:rect l="l" t="t" r="r" b="b"/>
              <a:pathLst>
                <a:path w="458" h="77" extrusionOk="0">
                  <a:moveTo>
                    <a:pt x="1" y="1"/>
                  </a:moveTo>
                  <a:cubicBezTo>
                    <a:pt x="64" y="39"/>
                    <a:pt x="140" y="64"/>
                    <a:pt x="217" y="77"/>
                  </a:cubicBezTo>
                  <a:cubicBezTo>
                    <a:pt x="305" y="77"/>
                    <a:pt x="382" y="64"/>
                    <a:pt x="458" y="26"/>
                  </a:cubicBezTo>
                  <a:cubicBezTo>
                    <a:pt x="369" y="13"/>
                    <a:pt x="293" y="13"/>
                    <a:pt x="229" y="13"/>
                  </a:cubicBezTo>
                  <a:cubicBezTo>
                    <a:pt x="153" y="13"/>
                    <a:pt x="77"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6" name="Google Shape;29116;p82"/>
            <p:cNvSpPr/>
            <p:nvPr/>
          </p:nvSpPr>
          <p:spPr>
            <a:xfrm>
              <a:off x="4275382" y="3188443"/>
              <a:ext cx="26478" cy="78052"/>
            </a:xfrm>
            <a:custGeom>
              <a:avLst/>
              <a:gdLst/>
              <a:ahLst/>
              <a:cxnLst/>
              <a:rect l="l" t="t" r="r" b="b"/>
              <a:pathLst>
                <a:path w="345" h="1017" extrusionOk="0">
                  <a:moveTo>
                    <a:pt x="344" y="0"/>
                  </a:moveTo>
                  <a:lnTo>
                    <a:pt x="344" y="0"/>
                  </a:lnTo>
                  <a:cubicBezTo>
                    <a:pt x="293" y="178"/>
                    <a:pt x="255" y="356"/>
                    <a:pt x="242" y="546"/>
                  </a:cubicBezTo>
                  <a:cubicBezTo>
                    <a:pt x="230" y="724"/>
                    <a:pt x="141" y="902"/>
                    <a:pt x="1" y="1017"/>
                  </a:cubicBezTo>
                  <a:cubicBezTo>
                    <a:pt x="90" y="978"/>
                    <a:pt x="166" y="915"/>
                    <a:pt x="204" y="826"/>
                  </a:cubicBezTo>
                  <a:cubicBezTo>
                    <a:pt x="255" y="737"/>
                    <a:pt x="280" y="648"/>
                    <a:pt x="306" y="546"/>
                  </a:cubicBezTo>
                  <a:cubicBezTo>
                    <a:pt x="331" y="369"/>
                    <a:pt x="319" y="178"/>
                    <a:pt x="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7" name="Google Shape;29117;p82"/>
            <p:cNvSpPr/>
            <p:nvPr/>
          </p:nvSpPr>
          <p:spPr>
            <a:xfrm>
              <a:off x="4302703" y="3192280"/>
              <a:ext cx="40062" cy="81045"/>
            </a:xfrm>
            <a:custGeom>
              <a:avLst/>
              <a:gdLst/>
              <a:ahLst/>
              <a:cxnLst/>
              <a:rect l="l" t="t" r="r" b="b"/>
              <a:pathLst>
                <a:path w="522" h="1056" extrusionOk="0">
                  <a:moveTo>
                    <a:pt x="26" y="1"/>
                  </a:moveTo>
                  <a:lnTo>
                    <a:pt x="26" y="1"/>
                  </a:lnTo>
                  <a:cubicBezTo>
                    <a:pt x="1" y="407"/>
                    <a:pt x="179" y="814"/>
                    <a:pt x="522" y="1056"/>
                  </a:cubicBezTo>
                  <a:cubicBezTo>
                    <a:pt x="255" y="763"/>
                    <a:pt x="77" y="395"/>
                    <a:pt x="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8" name="Google Shape;29118;p82"/>
            <p:cNvSpPr/>
            <p:nvPr/>
          </p:nvSpPr>
          <p:spPr>
            <a:xfrm>
              <a:off x="4323194" y="3174782"/>
              <a:ext cx="78129" cy="23178"/>
            </a:xfrm>
            <a:custGeom>
              <a:avLst/>
              <a:gdLst/>
              <a:ahLst/>
              <a:cxnLst/>
              <a:rect l="l" t="t" r="r" b="b"/>
              <a:pathLst>
                <a:path w="1018" h="302" extrusionOk="0">
                  <a:moveTo>
                    <a:pt x="1" y="0"/>
                  </a:moveTo>
                  <a:lnTo>
                    <a:pt x="1" y="0"/>
                  </a:lnTo>
                  <a:cubicBezTo>
                    <a:pt x="140" y="115"/>
                    <a:pt x="306" y="203"/>
                    <a:pt x="471" y="254"/>
                  </a:cubicBezTo>
                  <a:cubicBezTo>
                    <a:pt x="560" y="286"/>
                    <a:pt x="652" y="302"/>
                    <a:pt x="744" y="302"/>
                  </a:cubicBezTo>
                  <a:cubicBezTo>
                    <a:pt x="836" y="302"/>
                    <a:pt x="928" y="286"/>
                    <a:pt x="1017" y="254"/>
                  </a:cubicBezTo>
                  <a:lnTo>
                    <a:pt x="1017" y="254"/>
                  </a:lnTo>
                  <a:cubicBezTo>
                    <a:pt x="969" y="261"/>
                    <a:pt x="922" y="264"/>
                    <a:pt x="874" y="264"/>
                  </a:cubicBezTo>
                  <a:cubicBezTo>
                    <a:pt x="745" y="264"/>
                    <a:pt x="617" y="241"/>
                    <a:pt x="496" y="203"/>
                  </a:cubicBezTo>
                  <a:cubicBezTo>
                    <a:pt x="318" y="140"/>
                    <a:pt x="153" y="7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9" name="Google Shape;29119;p82"/>
            <p:cNvSpPr/>
            <p:nvPr/>
          </p:nvSpPr>
          <p:spPr>
            <a:xfrm>
              <a:off x="4296870" y="3090901"/>
              <a:ext cx="28320" cy="66387"/>
            </a:xfrm>
            <a:custGeom>
              <a:avLst/>
              <a:gdLst/>
              <a:ahLst/>
              <a:cxnLst/>
              <a:rect l="l" t="t" r="r" b="b"/>
              <a:pathLst>
                <a:path w="369" h="865" extrusionOk="0">
                  <a:moveTo>
                    <a:pt x="0" y="0"/>
                  </a:moveTo>
                  <a:lnTo>
                    <a:pt x="0" y="0"/>
                  </a:lnTo>
                  <a:cubicBezTo>
                    <a:pt x="178" y="267"/>
                    <a:pt x="293" y="559"/>
                    <a:pt x="356" y="864"/>
                  </a:cubicBezTo>
                  <a:cubicBezTo>
                    <a:pt x="369" y="699"/>
                    <a:pt x="344" y="534"/>
                    <a:pt x="280" y="394"/>
                  </a:cubicBezTo>
                  <a:cubicBezTo>
                    <a:pt x="217" y="242"/>
                    <a:pt x="128" y="10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0" name="Google Shape;29120;p82"/>
            <p:cNvSpPr/>
            <p:nvPr/>
          </p:nvSpPr>
          <p:spPr>
            <a:xfrm>
              <a:off x="4316363" y="3144545"/>
              <a:ext cx="6907" cy="31236"/>
            </a:xfrm>
            <a:custGeom>
              <a:avLst/>
              <a:gdLst/>
              <a:ahLst/>
              <a:cxnLst/>
              <a:rect l="l" t="t" r="r" b="b"/>
              <a:pathLst>
                <a:path w="90" h="407" fill="none" extrusionOk="0">
                  <a:moveTo>
                    <a:pt x="1" y="407"/>
                  </a:moveTo>
                  <a:cubicBezTo>
                    <a:pt x="77" y="280"/>
                    <a:pt x="90" y="127"/>
                    <a:pt x="51"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1" name="Google Shape;29121;p82"/>
            <p:cNvSpPr/>
            <p:nvPr/>
          </p:nvSpPr>
          <p:spPr>
            <a:xfrm>
              <a:off x="4291959" y="3143547"/>
              <a:ext cx="26478" cy="27399"/>
            </a:xfrm>
            <a:custGeom>
              <a:avLst/>
              <a:gdLst/>
              <a:ahLst/>
              <a:cxnLst/>
              <a:rect l="l" t="t" r="r" b="b"/>
              <a:pathLst>
                <a:path w="345" h="357" fill="none" extrusionOk="0">
                  <a:moveTo>
                    <a:pt x="1" y="1"/>
                  </a:moveTo>
                  <a:cubicBezTo>
                    <a:pt x="128" y="39"/>
                    <a:pt x="242" y="115"/>
                    <a:pt x="306" y="229"/>
                  </a:cubicBezTo>
                  <a:cubicBezTo>
                    <a:pt x="331" y="267"/>
                    <a:pt x="344" y="318"/>
                    <a:pt x="344" y="356"/>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2" name="Google Shape;29122;p82"/>
            <p:cNvSpPr/>
            <p:nvPr/>
          </p:nvSpPr>
          <p:spPr>
            <a:xfrm>
              <a:off x="4293954" y="3175703"/>
              <a:ext cx="23485" cy="34229"/>
            </a:xfrm>
            <a:custGeom>
              <a:avLst/>
              <a:gdLst/>
              <a:ahLst/>
              <a:cxnLst/>
              <a:rect l="l" t="t" r="r" b="b"/>
              <a:pathLst>
                <a:path w="306" h="446" fill="none" extrusionOk="0">
                  <a:moveTo>
                    <a:pt x="0" y="446"/>
                  </a:moveTo>
                  <a:cubicBezTo>
                    <a:pt x="127" y="369"/>
                    <a:pt x="229" y="255"/>
                    <a:pt x="280" y="115"/>
                  </a:cubicBezTo>
                  <a:cubicBezTo>
                    <a:pt x="293" y="77"/>
                    <a:pt x="305" y="39"/>
                    <a:pt x="293"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3" name="Google Shape;29123;p82"/>
            <p:cNvSpPr/>
            <p:nvPr/>
          </p:nvSpPr>
          <p:spPr>
            <a:xfrm>
              <a:off x="4315366" y="3174782"/>
              <a:ext cx="7905" cy="35150"/>
            </a:xfrm>
            <a:custGeom>
              <a:avLst/>
              <a:gdLst/>
              <a:ahLst/>
              <a:cxnLst/>
              <a:rect l="l" t="t" r="r" b="b"/>
              <a:pathLst>
                <a:path w="103" h="458" fill="none" extrusionOk="0">
                  <a:moveTo>
                    <a:pt x="39" y="0"/>
                  </a:moveTo>
                  <a:cubicBezTo>
                    <a:pt x="90" y="64"/>
                    <a:pt x="103" y="153"/>
                    <a:pt x="90" y="229"/>
                  </a:cubicBezTo>
                  <a:cubicBezTo>
                    <a:pt x="64" y="305"/>
                    <a:pt x="39" y="381"/>
                    <a:pt x="1" y="458"/>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4" name="Google Shape;29124;p82"/>
            <p:cNvSpPr/>
            <p:nvPr/>
          </p:nvSpPr>
          <p:spPr>
            <a:xfrm>
              <a:off x="4314445" y="3145466"/>
              <a:ext cx="7828" cy="27399"/>
            </a:xfrm>
            <a:custGeom>
              <a:avLst/>
              <a:gdLst/>
              <a:ahLst/>
              <a:cxnLst/>
              <a:rect l="l" t="t" r="r" b="b"/>
              <a:pathLst>
                <a:path w="102" h="357" fill="none" extrusionOk="0">
                  <a:moveTo>
                    <a:pt x="38" y="357"/>
                  </a:moveTo>
                  <a:cubicBezTo>
                    <a:pt x="102" y="242"/>
                    <a:pt x="76" y="103"/>
                    <a:pt x="0"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5" name="Google Shape;29125;p82"/>
            <p:cNvSpPr/>
            <p:nvPr/>
          </p:nvSpPr>
          <p:spPr>
            <a:xfrm>
              <a:off x="4277377" y="3176701"/>
              <a:ext cx="38067" cy="15656"/>
            </a:xfrm>
            <a:custGeom>
              <a:avLst/>
              <a:gdLst/>
              <a:ahLst/>
              <a:cxnLst/>
              <a:rect l="l" t="t" r="r" b="b"/>
              <a:pathLst>
                <a:path w="496" h="204" fill="none" extrusionOk="0">
                  <a:moveTo>
                    <a:pt x="0" y="204"/>
                  </a:moveTo>
                  <a:cubicBezTo>
                    <a:pt x="191" y="204"/>
                    <a:pt x="369" y="128"/>
                    <a:pt x="496"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6" name="Google Shape;29126;p82"/>
            <p:cNvSpPr/>
            <p:nvPr/>
          </p:nvSpPr>
          <p:spPr>
            <a:xfrm>
              <a:off x="4291959" y="3176701"/>
              <a:ext cx="24482" cy="24482"/>
            </a:xfrm>
            <a:custGeom>
              <a:avLst/>
              <a:gdLst/>
              <a:ahLst/>
              <a:cxnLst/>
              <a:rect l="l" t="t" r="r" b="b"/>
              <a:pathLst>
                <a:path w="319" h="319" fill="none" extrusionOk="0">
                  <a:moveTo>
                    <a:pt x="1" y="318"/>
                  </a:moveTo>
                  <a:cubicBezTo>
                    <a:pt x="153" y="267"/>
                    <a:pt x="268" y="153"/>
                    <a:pt x="319"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7" name="Google Shape;29127;p82"/>
            <p:cNvSpPr/>
            <p:nvPr/>
          </p:nvSpPr>
          <p:spPr>
            <a:xfrm>
              <a:off x="4321275" y="3178619"/>
              <a:ext cx="12740" cy="19647"/>
            </a:xfrm>
            <a:custGeom>
              <a:avLst/>
              <a:gdLst/>
              <a:ahLst/>
              <a:cxnLst/>
              <a:rect l="l" t="t" r="r" b="b"/>
              <a:pathLst>
                <a:path w="166" h="256" fill="none" extrusionOk="0">
                  <a:moveTo>
                    <a:pt x="0" y="1"/>
                  </a:moveTo>
                  <a:cubicBezTo>
                    <a:pt x="76" y="65"/>
                    <a:pt x="127" y="153"/>
                    <a:pt x="165" y="255"/>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8" name="Google Shape;29128;p82"/>
            <p:cNvSpPr/>
            <p:nvPr/>
          </p:nvSpPr>
          <p:spPr>
            <a:xfrm>
              <a:off x="4320277" y="3157208"/>
              <a:ext cx="12740" cy="19571"/>
            </a:xfrm>
            <a:custGeom>
              <a:avLst/>
              <a:gdLst/>
              <a:ahLst/>
              <a:cxnLst/>
              <a:rect l="l" t="t" r="r" b="b"/>
              <a:pathLst>
                <a:path w="166" h="255" fill="none" extrusionOk="0">
                  <a:moveTo>
                    <a:pt x="0" y="255"/>
                  </a:moveTo>
                  <a:cubicBezTo>
                    <a:pt x="89" y="204"/>
                    <a:pt x="153" y="102"/>
                    <a:pt x="166"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9" name="Google Shape;29129;p82"/>
            <p:cNvSpPr/>
            <p:nvPr/>
          </p:nvSpPr>
          <p:spPr>
            <a:xfrm>
              <a:off x="4287124" y="3163040"/>
              <a:ext cx="29318" cy="12740"/>
            </a:xfrm>
            <a:custGeom>
              <a:avLst/>
              <a:gdLst/>
              <a:ahLst/>
              <a:cxnLst/>
              <a:rect l="l" t="t" r="r" b="b"/>
              <a:pathLst>
                <a:path w="382" h="166" fill="none" extrusionOk="0">
                  <a:moveTo>
                    <a:pt x="0" y="13"/>
                  </a:moveTo>
                  <a:lnTo>
                    <a:pt x="64" y="13"/>
                  </a:lnTo>
                  <a:cubicBezTo>
                    <a:pt x="127" y="1"/>
                    <a:pt x="191" y="13"/>
                    <a:pt x="242" y="39"/>
                  </a:cubicBezTo>
                  <a:cubicBezTo>
                    <a:pt x="305" y="64"/>
                    <a:pt x="356" y="102"/>
                    <a:pt x="382" y="166"/>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0" name="Google Shape;29130;p82"/>
            <p:cNvSpPr/>
            <p:nvPr/>
          </p:nvSpPr>
          <p:spPr>
            <a:xfrm>
              <a:off x="4297868" y="3159126"/>
              <a:ext cx="20568" cy="13738"/>
            </a:xfrm>
            <a:custGeom>
              <a:avLst/>
              <a:gdLst/>
              <a:ahLst/>
              <a:cxnLst/>
              <a:rect l="l" t="t" r="r" b="b"/>
              <a:pathLst>
                <a:path w="268" h="179" fill="none" extrusionOk="0">
                  <a:moveTo>
                    <a:pt x="0" y="1"/>
                  </a:moveTo>
                  <a:cubicBezTo>
                    <a:pt x="64" y="1"/>
                    <a:pt x="115" y="14"/>
                    <a:pt x="165" y="52"/>
                  </a:cubicBezTo>
                  <a:cubicBezTo>
                    <a:pt x="204" y="90"/>
                    <a:pt x="242" y="128"/>
                    <a:pt x="267" y="179"/>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1" name="Google Shape;29131;p82"/>
            <p:cNvSpPr/>
            <p:nvPr/>
          </p:nvSpPr>
          <p:spPr>
            <a:xfrm>
              <a:off x="4291959" y="3174782"/>
              <a:ext cx="24482" cy="4912"/>
            </a:xfrm>
            <a:custGeom>
              <a:avLst/>
              <a:gdLst/>
              <a:ahLst/>
              <a:cxnLst/>
              <a:rect l="l" t="t" r="r" b="b"/>
              <a:pathLst>
                <a:path w="319" h="64" fill="none" extrusionOk="0">
                  <a:moveTo>
                    <a:pt x="1" y="38"/>
                  </a:moveTo>
                  <a:cubicBezTo>
                    <a:pt x="103" y="64"/>
                    <a:pt x="217" y="51"/>
                    <a:pt x="319"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2" name="Google Shape;29132;p82"/>
            <p:cNvSpPr/>
            <p:nvPr/>
          </p:nvSpPr>
          <p:spPr>
            <a:xfrm>
              <a:off x="4320277" y="3170868"/>
              <a:ext cx="22487" cy="8826"/>
            </a:xfrm>
            <a:custGeom>
              <a:avLst/>
              <a:gdLst/>
              <a:ahLst/>
              <a:cxnLst/>
              <a:rect l="l" t="t" r="r" b="b"/>
              <a:pathLst>
                <a:path w="293" h="115" fill="none" extrusionOk="0">
                  <a:moveTo>
                    <a:pt x="0" y="102"/>
                  </a:moveTo>
                  <a:cubicBezTo>
                    <a:pt x="115" y="115"/>
                    <a:pt x="216" y="77"/>
                    <a:pt x="293"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3" name="Google Shape;29133;p82"/>
            <p:cNvSpPr/>
            <p:nvPr/>
          </p:nvSpPr>
          <p:spPr>
            <a:xfrm>
              <a:off x="4276379" y="3138559"/>
              <a:ext cx="16654" cy="6984"/>
            </a:xfrm>
            <a:custGeom>
              <a:avLst/>
              <a:gdLst/>
              <a:ahLst/>
              <a:cxnLst/>
              <a:rect l="l" t="t" r="r" b="b"/>
              <a:pathLst>
                <a:path w="217" h="91" extrusionOk="0">
                  <a:moveTo>
                    <a:pt x="87" y="1"/>
                  </a:moveTo>
                  <a:cubicBezTo>
                    <a:pt x="61" y="1"/>
                    <a:pt x="36" y="7"/>
                    <a:pt x="26" y="27"/>
                  </a:cubicBezTo>
                  <a:cubicBezTo>
                    <a:pt x="1" y="91"/>
                    <a:pt x="115" y="91"/>
                    <a:pt x="153" y="91"/>
                  </a:cubicBezTo>
                  <a:lnTo>
                    <a:pt x="191" y="91"/>
                  </a:lnTo>
                  <a:cubicBezTo>
                    <a:pt x="204" y="91"/>
                    <a:pt x="217" y="78"/>
                    <a:pt x="217" y="66"/>
                  </a:cubicBezTo>
                  <a:cubicBezTo>
                    <a:pt x="217" y="40"/>
                    <a:pt x="204" y="27"/>
                    <a:pt x="179" y="15"/>
                  </a:cubicBezTo>
                  <a:cubicBezTo>
                    <a:pt x="171" y="15"/>
                    <a:pt x="127" y="1"/>
                    <a:pt x="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4" name="Google Shape;29134;p82"/>
            <p:cNvSpPr/>
            <p:nvPr/>
          </p:nvSpPr>
          <p:spPr>
            <a:xfrm>
              <a:off x="4302703" y="3135719"/>
              <a:ext cx="12740" cy="11819"/>
            </a:xfrm>
            <a:custGeom>
              <a:avLst/>
              <a:gdLst/>
              <a:ahLst/>
              <a:cxnLst/>
              <a:rect l="l" t="t" r="r" b="b"/>
              <a:pathLst>
                <a:path w="166" h="154" extrusionOk="0">
                  <a:moveTo>
                    <a:pt x="52" y="1"/>
                  </a:moveTo>
                  <a:cubicBezTo>
                    <a:pt x="1" y="1"/>
                    <a:pt x="1" y="26"/>
                    <a:pt x="13" y="64"/>
                  </a:cubicBezTo>
                  <a:cubicBezTo>
                    <a:pt x="39" y="103"/>
                    <a:pt x="77" y="141"/>
                    <a:pt x="128" y="153"/>
                  </a:cubicBezTo>
                  <a:lnTo>
                    <a:pt x="141" y="153"/>
                  </a:lnTo>
                  <a:cubicBezTo>
                    <a:pt x="153" y="153"/>
                    <a:pt x="166" y="141"/>
                    <a:pt x="166" y="128"/>
                  </a:cubicBezTo>
                  <a:cubicBezTo>
                    <a:pt x="166" y="115"/>
                    <a:pt x="153" y="103"/>
                    <a:pt x="153" y="90"/>
                  </a:cubicBezTo>
                  <a:cubicBezTo>
                    <a:pt x="141" y="64"/>
                    <a:pt x="128" y="52"/>
                    <a:pt x="102" y="26"/>
                  </a:cubicBezTo>
                  <a:cubicBezTo>
                    <a:pt x="90" y="14"/>
                    <a:pt x="77" y="1"/>
                    <a:pt x="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5" name="Google Shape;29135;p82"/>
            <p:cNvSpPr/>
            <p:nvPr/>
          </p:nvSpPr>
          <p:spPr>
            <a:xfrm>
              <a:off x="4327108" y="3147154"/>
              <a:ext cx="7905" cy="12433"/>
            </a:xfrm>
            <a:custGeom>
              <a:avLst/>
              <a:gdLst/>
              <a:ahLst/>
              <a:cxnLst/>
              <a:rect l="l" t="t" r="r" b="b"/>
              <a:pathLst>
                <a:path w="103" h="162" extrusionOk="0">
                  <a:moveTo>
                    <a:pt x="51" y="0"/>
                  </a:moveTo>
                  <a:cubicBezTo>
                    <a:pt x="47" y="0"/>
                    <a:pt x="43" y="2"/>
                    <a:pt x="39" y="4"/>
                  </a:cubicBezTo>
                  <a:cubicBezTo>
                    <a:pt x="0" y="17"/>
                    <a:pt x="26" y="106"/>
                    <a:pt x="39" y="131"/>
                  </a:cubicBezTo>
                  <a:cubicBezTo>
                    <a:pt x="39" y="144"/>
                    <a:pt x="51" y="144"/>
                    <a:pt x="51" y="157"/>
                  </a:cubicBezTo>
                  <a:cubicBezTo>
                    <a:pt x="58" y="160"/>
                    <a:pt x="65" y="162"/>
                    <a:pt x="71" y="162"/>
                  </a:cubicBezTo>
                  <a:cubicBezTo>
                    <a:pt x="88" y="162"/>
                    <a:pt x="102" y="150"/>
                    <a:pt x="102" y="131"/>
                  </a:cubicBezTo>
                  <a:cubicBezTo>
                    <a:pt x="102" y="119"/>
                    <a:pt x="102" y="106"/>
                    <a:pt x="102" y="106"/>
                  </a:cubicBezTo>
                  <a:cubicBezTo>
                    <a:pt x="102" y="83"/>
                    <a:pt x="82"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6" name="Google Shape;29136;p82"/>
            <p:cNvSpPr/>
            <p:nvPr/>
          </p:nvSpPr>
          <p:spPr>
            <a:xfrm>
              <a:off x="4314905" y="3128659"/>
              <a:ext cx="8365" cy="16884"/>
            </a:xfrm>
            <a:custGeom>
              <a:avLst/>
              <a:gdLst/>
              <a:ahLst/>
              <a:cxnLst/>
              <a:rect l="l" t="t" r="r" b="b"/>
              <a:pathLst>
                <a:path w="109" h="220" extrusionOk="0">
                  <a:moveTo>
                    <a:pt x="23" y="1"/>
                  </a:moveTo>
                  <a:cubicBezTo>
                    <a:pt x="10" y="1"/>
                    <a:pt x="1" y="10"/>
                    <a:pt x="7" y="29"/>
                  </a:cubicBezTo>
                  <a:cubicBezTo>
                    <a:pt x="7" y="80"/>
                    <a:pt x="20" y="131"/>
                    <a:pt x="32" y="182"/>
                  </a:cubicBezTo>
                  <a:cubicBezTo>
                    <a:pt x="32" y="195"/>
                    <a:pt x="45" y="220"/>
                    <a:pt x="70" y="220"/>
                  </a:cubicBezTo>
                  <a:cubicBezTo>
                    <a:pt x="83" y="220"/>
                    <a:pt x="96" y="207"/>
                    <a:pt x="96" y="182"/>
                  </a:cubicBezTo>
                  <a:cubicBezTo>
                    <a:pt x="109" y="156"/>
                    <a:pt x="109" y="131"/>
                    <a:pt x="96" y="106"/>
                  </a:cubicBezTo>
                  <a:cubicBezTo>
                    <a:pt x="83" y="80"/>
                    <a:pt x="70" y="55"/>
                    <a:pt x="58" y="29"/>
                  </a:cubicBezTo>
                  <a:cubicBezTo>
                    <a:pt x="51" y="10"/>
                    <a:pt x="36" y="1"/>
                    <a:pt x="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7" name="Google Shape;29137;p82"/>
            <p:cNvSpPr/>
            <p:nvPr/>
          </p:nvSpPr>
          <p:spPr>
            <a:xfrm>
              <a:off x="4275919" y="3161812"/>
              <a:ext cx="12280" cy="6754"/>
            </a:xfrm>
            <a:custGeom>
              <a:avLst/>
              <a:gdLst/>
              <a:ahLst/>
              <a:cxnLst/>
              <a:rect l="l" t="t" r="r" b="b"/>
              <a:pathLst>
                <a:path w="160" h="88" extrusionOk="0">
                  <a:moveTo>
                    <a:pt x="51" y="1"/>
                  </a:moveTo>
                  <a:cubicBezTo>
                    <a:pt x="23" y="1"/>
                    <a:pt x="0" y="10"/>
                    <a:pt x="7" y="42"/>
                  </a:cubicBezTo>
                  <a:cubicBezTo>
                    <a:pt x="7" y="76"/>
                    <a:pt x="41" y="87"/>
                    <a:pt x="74" y="87"/>
                  </a:cubicBezTo>
                  <a:cubicBezTo>
                    <a:pt x="91" y="87"/>
                    <a:pt x="108" y="84"/>
                    <a:pt x="121" y="80"/>
                  </a:cubicBezTo>
                  <a:cubicBezTo>
                    <a:pt x="134" y="80"/>
                    <a:pt x="146" y="67"/>
                    <a:pt x="146" y="55"/>
                  </a:cubicBezTo>
                  <a:cubicBezTo>
                    <a:pt x="159" y="42"/>
                    <a:pt x="159" y="29"/>
                    <a:pt x="146" y="17"/>
                  </a:cubicBezTo>
                  <a:lnTo>
                    <a:pt x="134" y="17"/>
                  </a:lnTo>
                  <a:cubicBezTo>
                    <a:pt x="115" y="10"/>
                    <a:pt x="80" y="1"/>
                    <a:pt x="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8" name="Google Shape;29138;p82"/>
            <p:cNvSpPr/>
            <p:nvPr/>
          </p:nvSpPr>
          <p:spPr>
            <a:xfrm>
              <a:off x="4286433" y="3155289"/>
              <a:ext cx="13431" cy="6447"/>
            </a:xfrm>
            <a:custGeom>
              <a:avLst/>
              <a:gdLst/>
              <a:ahLst/>
              <a:cxnLst/>
              <a:rect l="l" t="t" r="r" b="b"/>
              <a:pathLst>
                <a:path w="175" h="84" extrusionOk="0">
                  <a:moveTo>
                    <a:pt x="48" y="0"/>
                  </a:moveTo>
                  <a:cubicBezTo>
                    <a:pt x="22" y="13"/>
                    <a:pt x="9" y="25"/>
                    <a:pt x="9" y="38"/>
                  </a:cubicBezTo>
                  <a:cubicBezTo>
                    <a:pt x="1" y="72"/>
                    <a:pt x="43" y="83"/>
                    <a:pt x="80" y="83"/>
                  </a:cubicBezTo>
                  <a:cubicBezTo>
                    <a:pt x="98" y="83"/>
                    <a:pt x="115" y="80"/>
                    <a:pt x="124" y="76"/>
                  </a:cubicBezTo>
                  <a:cubicBezTo>
                    <a:pt x="136" y="76"/>
                    <a:pt x="149" y="76"/>
                    <a:pt x="162" y="64"/>
                  </a:cubicBezTo>
                  <a:cubicBezTo>
                    <a:pt x="175" y="51"/>
                    <a:pt x="175" y="38"/>
                    <a:pt x="162" y="25"/>
                  </a:cubicBezTo>
                  <a:cubicBezTo>
                    <a:pt x="149" y="13"/>
                    <a:pt x="136" y="13"/>
                    <a:pt x="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9" name="Google Shape;29139;p82"/>
            <p:cNvSpPr/>
            <p:nvPr/>
          </p:nvSpPr>
          <p:spPr>
            <a:xfrm>
              <a:off x="4340768" y="3160738"/>
              <a:ext cx="5910" cy="11205"/>
            </a:xfrm>
            <a:custGeom>
              <a:avLst/>
              <a:gdLst/>
              <a:ahLst/>
              <a:cxnLst/>
              <a:rect l="l" t="t" r="r" b="b"/>
              <a:pathLst>
                <a:path w="77" h="146" extrusionOk="0">
                  <a:moveTo>
                    <a:pt x="40" y="0"/>
                  </a:moveTo>
                  <a:cubicBezTo>
                    <a:pt x="34" y="0"/>
                    <a:pt x="29" y="2"/>
                    <a:pt x="26" y="5"/>
                  </a:cubicBezTo>
                  <a:cubicBezTo>
                    <a:pt x="0" y="31"/>
                    <a:pt x="0" y="69"/>
                    <a:pt x="0" y="94"/>
                  </a:cubicBezTo>
                  <a:cubicBezTo>
                    <a:pt x="0" y="107"/>
                    <a:pt x="13" y="120"/>
                    <a:pt x="13" y="132"/>
                  </a:cubicBezTo>
                  <a:cubicBezTo>
                    <a:pt x="26" y="145"/>
                    <a:pt x="38" y="145"/>
                    <a:pt x="51" y="145"/>
                  </a:cubicBezTo>
                  <a:cubicBezTo>
                    <a:pt x="51" y="132"/>
                    <a:pt x="64" y="132"/>
                    <a:pt x="64" y="120"/>
                  </a:cubicBezTo>
                  <a:cubicBezTo>
                    <a:pt x="77" y="107"/>
                    <a:pt x="77" y="81"/>
                    <a:pt x="77" y="69"/>
                  </a:cubicBezTo>
                  <a:cubicBezTo>
                    <a:pt x="77" y="56"/>
                    <a:pt x="77" y="43"/>
                    <a:pt x="77" y="31"/>
                  </a:cubicBezTo>
                  <a:cubicBezTo>
                    <a:pt x="77" y="12"/>
                    <a:pt x="56" y="0"/>
                    <a:pt x="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0" name="Google Shape;29140;p82"/>
            <p:cNvSpPr/>
            <p:nvPr/>
          </p:nvSpPr>
          <p:spPr>
            <a:xfrm>
              <a:off x="4284361" y="3173554"/>
              <a:ext cx="8672" cy="6370"/>
            </a:xfrm>
            <a:custGeom>
              <a:avLst/>
              <a:gdLst/>
              <a:ahLst/>
              <a:cxnLst/>
              <a:rect l="l" t="t" r="r" b="b"/>
              <a:pathLst>
                <a:path w="113" h="83" extrusionOk="0">
                  <a:moveTo>
                    <a:pt x="42" y="0"/>
                  </a:moveTo>
                  <a:cubicBezTo>
                    <a:pt x="30" y="0"/>
                    <a:pt x="19" y="5"/>
                    <a:pt x="11" y="16"/>
                  </a:cubicBezTo>
                  <a:cubicBezTo>
                    <a:pt x="0" y="49"/>
                    <a:pt x="46" y="82"/>
                    <a:pt x="75" y="82"/>
                  </a:cubicBezTo>
                  <a:cubicBezTo>
                    <a:pt x="80" y="82"/>
                    <a:pt x="84" y="81"/>
                    <a:pt x="87" y="80"/>
                  </a:cubicBezTo>
                  <a:cubicBezTo>
                    <a:pt x="113" y="80"/>
                    <a:pt x="113" y="67"/>
                    <a:pt x="113" y="42"/>
                  </a:cubicBezTo>
                  <a:cubicBezTo>
                    <a:pt x="104" y="24"/>
                    <a:pt x="70" y="0"/>
                    <a:pt x="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1" name="Google Shape;29141;p82"/>
            <p:cNvSpPr/>
            <p:nvPr/>
          </p:nvSpPr>
          <p:spPr>
            <a:xfrm>
              <a:off x="4265098" y="3188443"/>
              <a:ext cx="13354" cy="6984"/>
            </a:xfrm>
            <a:custGeom>
              <a:avLst/>
              <a:gdLst/>
              <a:ahLst/>
              <a:cxnLst/>
              <a:rect l="l" t="t" r="r" b="b"/>
              <a:pathLst>
                <a:path w="174" h="91" extrusionOk="0">
                  <a:moveTo>
                    <a:pt x="46" y="0"/>
                  </a:moveTo>
                  <a:cubicBezTo>
                    <a:pt x="1" y="46"/>
                    <a:pt x="87" y="91"/>
                    <a:pt x="133" y="91"/>
                  </a:cubicBezTo>
                  <a:cubicBezTo>
                    <a:pt x="139" y="91"/>
                    <a:pt x="144" y="90"/>
                    <a:pt x="148" y="89"/>
                  </a:cubicBezTo>
                  <a:cubicBezTo>
                    <a:pt x="160" y="76"/>
                    <a:pt x="160" y="76"/>
                    <a:pt x="173" y="64"/>
                  </a:cubicBezTo>
                  <a:cubicBezTo>
                    <a:pt x="173" y="64"/>
                    <a:pt x="173" y="51"/>
                    <a:pt x="173" y="38"/>
                  </a:cubicBezTo>
                  <a:cubicBezTo>
                    <a:pt x="173" y="25"/>
                    <a:pt x="160" y="25"/>
                    <a:pt x="148" y="25"/>
                  </a:cubicBezTo>
                  <a:cubicBezTo>
                    <a:pt x="135" y="13"/>
                    <a:pt x="110" y="0"/>
                    <a:pt x="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2" name="Google Shape;29142;p82"/>
            <p:cNvSpPr/>
            <p:nvPr/>
          </p:nvSpPr>
          <p:spPr>
            <a:xfrm>
              <a:off x="4283210" y="3199110"/>
              <a:ext cx="9824" cy="5372"/>
            </a:xfrm>
            <a:custGeom>
              <a:avLst/>
              <a:gdLst/>
              <a:ahLst/>
              <a:cxnLst/>
              <a:rect l="l" t="t" r="r" b="b"/>
              <a:pathLst>
                <a:path w="128" h="70" extrusionOk="0">
                  <a:moveTo>
                    <a:pt x="39" y="1"/>
                  </a:moveTo>
                  <a:cubicBezTo>
                    <a:pt x="13" y="1"/>
                    <a:pt x="1" y="26"/>
                    <a:pt x="13" y="52"/>
                  </a:cubicBezTo>
                  <a:cubicBezTo>
                    <a:pt x="31" y="61"/>
                    <a:pt x="49" y="70"/>
                    <a:pt x="67" y="70"/>
                  </a:cubicBezTo>
                  <a:cubicBezTo>
                    <a:pt x="75" y="70"/>
                    <a:pt x="82" y="68"/>
                    <a:pt x="90" y="64"/>
                  </a:cubicBezTo>
                  <a:lnTo>
                    <a:pt x="115" y="64"/>
                  </a:lnTo>
                  <a:cubicBezTo>
                    <a:pt x="128" y="64"/>
                    <a:pt x="128" y="52"/>
                    <a:pt x="128" y="39"/>
                  </a:cubicBezTo>
                  <a:cubicBezTo>
                    <a:pt x="128" y="26"/>
                    <a:pt x="115" y="14"/>
                    <a:pt x="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3" name="Google Shape;29143;p82"/>
            <p:cNvSpPr/>
            <p:nvPr/>
          </p:nvSpPr>
          <p:spPr>
            <a:xfrm>
              <a:off x="4281291" y="3207936"/>
              <a:ext cx="13738" cy="10745"/>
            </a:xfrm>
            <a:custGeom>
              <a:avLst/>
              <a:gdLst/>
              <a:ahLst/>
              <a:cxnLst/>
              <a:rect l="l" t="t" r="r" b="b"/>
              <a:pathLst>
                <a:path w="179" h="140" extrusionOk="0">
                  <a:moveTo>
                    <a:pt x="127" y="0"/>
                  </a:moveTo>
                  <a:cubicBezTo>
                    <a:pt x="102" y="13"/>
                    <a:pt x="76" y="26"/>
                    <a:pt x="51" y="51"/>
                  </a:cubicBezTo>
                  <a:cubicBezTo>
                    <a:pt x="26" y="51"/>
                    <a:pt x="13" y="76"/>
                    <a:pt x="0" y="89"/>
                  </a:cubicBezTo>
                  <a:cubicBezTo>
                    <a:pt x="0" y="115"/>
                    <a:pt x="13" y="140"/>
                    <a:pt x="38" y="140"/>
                  </a:cubicBezTo>
                  <a:cubicBezTo>
                    <a:pt x="51" y="140"/>
                    <a:pt x="64" y="140"/>
                    <a:pt x="64" y="127"/>
                  </a:cubicBezTo>
                  <a:cubicBezTo>
                    <a:pt x="102" y="115"/>
                    <a:pt x="140" y="89"/>
                    <a:pt x="165" y="64"/>
                  </a:cubicBezTo>
                  <a:cubicBezTo>
                    <a:pt x="178" y="51"/>
                    <a:pt x="178" y="26"/>
                    <a:pt x="165" y="13"/>
                  </a:cubicBezTo>
                  <a:cubicBezTo>
                    <a:pt x="153" y="13"/>
                    <a:pt x="140" y="0"/>
                    <a:pt x="1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4" name="Google Shape;29144;p82"/>
            <p:cNvSpPr/>
            <p:nvPr/>
          </p:nvSpPr>
          <p:spPr>
            <a:xfrm>
              <a:off x="4308535" y="3208089"/>
              <a:ext cx="7905" cy="12049"/>
            </a:xfrm>
            <a:custGeom>
              <a:avLst/>
              <a:gdLst/>
              <a:ahLst/>
              <a:cxnLst/>
              <a:rect l="l" t="t" r="r" b="b"/>
              <a:pathLst>
                <a:path w="103" h="157" extrusionOk="0">
                  <a:moveTo>
                    <a:pt x="89" y="0"/>
                  </a:moveTo>
                  <a:cubicBezTo>
                    <a:pt x="69" y="0"/>
                    <a:pt x="35" y="53"/>
                    <a:pt x="26" y="62"/>
                  </a:cubicBezTo>
                  <a:cubicBezTo>
                    <a:pt x="1" y="87"/>
                    <a:pt x="1" y="113"/>
                    <a:pt x="1" y="138"/>
                  </a:cubicBezTo>
                  <a:cubicBezTo>
                    <a:pt x="1" y="138"/>
                    <a:pt x="1" y="151"/>
                    <a:pt x="1" y="151"/>
                  </a:cubicBezTo>
                  <a:cubicBezTo>
                    <a:pt x="5" y="155"/>
                    <a:pt x="9" y="156"/>
                    <a:pt x="14" y="156"/>
                  </a:cubicBezTo>
                  <a:cubicBezTo>
                    <a:pt x="22" y="156"/>
                    <a:pt x="31" y="151"/>
                    <a:pt x="39" y="151"/>
                  </a:cubicBezTo>
                  <a:cubicBezTo>
                    <a:pt x="77" y="125"/>
                    <a:pt x="103" y="74"/>
                    <a:pt x="103" y="36"/>
                  </a:cubicBezTo>
                  <a:cubicBezTo>
                    <a:pt x="103" y="10"/>
                    <a:pt x="97" y="0"/>
                    <a:pt x="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5" name="Google Shape;29145;p82"/>
            <p:cNvSpPr/>
            <p:nvPr/>
          </p:nvSpPr>
          <p:spPr>
            <a:xfrm>
              <a:off x="4328566" y="3196117"/>
              <a:ext cx="11282" cy="12817"/>
            </a:xfrm>
            <a:custGeom>
              <a:avLst/>
              <a:gdLst/>
              <a:ahLst/>
              <a:cxnLst/>
              <a:rect l="l" t="t" r="r" b="b"/>
              <a:pathLst>
                <a:path w="147" h="167" extrusionOk="0">
                  <a:moveTo>
                    <a:pt x="62" y="1"/>
                  </a:moveTo>
                  <a:cubicBezTo>
                    <a:pt x="0" y="1"/>
                    <a:pt x="71" y="142"/>
                    <a:pt x="96" y="167"/>
                  </a:cubicBezTo>
                  <a:lnTo>
                    <a:pt x="121" y="167"/>
                  </a:lnTo>
                  <a:cubicBezTo>
                    <a:pt x="134" y="167"/>
                    <a:pt x="147" y="154"/>
                    <a:pt x="147" y="129"/>
                  </a:cubicBezTo>
                  <a:cubicBezTo>
                    <a:pt x="147" y="91"/>
                    <a:pt x="121" y="53"/>
                    <a:pt x="96" y="27"/>
                  </a:cubicBezTo>
                  <a:cubicBezTo>
                    <a:pt x="96" y="14"/>
                    <a:pt x="83" y="2"/>
                    <a:pt x="70" y="2"/>
                  </a:cubicBezTo>
                  <a:cubicBezTo>
                    <a:pt x="67" y="1"/>
                    <a:pt x="65" y="1"/>
                    <a:pt x="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6" name="Google Shape;29146;p82"/>
            <p:cNvSpPr/>
            <p:nvPr/>
          </p:nvSpPr>
          <p:spPr>
            <a:xfrm>
              <a:off x="4707457" y="3448760"/>
              <a:ext cx="67308" cy="53723"/>
            </a:xfrm>
            <a:custGeom>
              <a:avLst/>
              <a:gdLst/>
              <a:ahLst/>
              <a:cxnLst/>
              <a:rect l="l" t="t" r="r" b="b"/>
              <a:pathLst>
                <a:path w="877" h="700" extrusionOk="0">
                  <a:moveTo>
                    <a:pt x="407" y="1"/>
                  </a:moveTo>
                  <a:cubicBezTo>
                    <a:pt x="267" y="64"/>
                    <a:pt x="153" y="153"/>
                    <a:pt x="51" y="268"/>
                  </a:cubicBezTo>
                  <a:cubicBezTo>
                    <a:pt x="38" y="268"/>
                    <a:pt x="25" y="293"/>
                    <a:pt x="13" y="306"/>
                  </a:cubicBezTo>
                  <a:cubicBezTo>
                    <a:pt x="0" y="357"/>
                    <a:pt x="0" y="407"/>
                    <a:pt x="38" y="458"/>
                  </a:cubicBezTo>
                  <a:cubicBezTo>
                    <a:pt x="127" y="573"/>
                    <a:pt x="241" y="661"/>
                    <a:pt x="394" y="700"/>
                  </a:cubicBezTo>
                  <a:cubicBezTo>
                    <a:pt x="546" y="623"/>
                    <a:pt x="724" y="547"/>
                    <a:pt x="877" y="471"/>
                  </a:cubicBezTo>
                  <a:cubicBezTo>
                    <a:pt x="864" y="420"/>
                    <a:pt x="826" y="395"/>
                    <a:pt x="788" y="369"/>
                  </a:cubicBezTo>
                  <a:cubicBezTo>
                    <a:pt x="648" y="268"/>
                    <a:pt x="521" y="141"/>
                    <a:pt x="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7" name="Google Shape;29147;p82"/>
            <p:cNvSpPr/>
            <p:nvPr/>
          </p:nvSpPr>
          <p:spPr>
            <a:xfrm>
              <a:off x="4892719" y="3476081"/>
              <a:ext cx="63470" cy="67384"/>
            </a:xfrm>
            <a:custGeom>
              <a:avLst/>
              <a:gdLst/>
              <a:ahLst/>
              <a:cxnLst/>
              <a:rect l="l" t="t" r="r" b="b"/>
              <a:pathLst>
                <a:path w="827" h="878" extrusionOk="0">
                  <a:moveTo>
                    <a:pt x="534" y="1"/>
                  </a:moveTo>
                  <a:cubicBezTo>
                    <a:pt x="369" y="51"/>
                    <a:pt x="216" y="115"/>
                    <a:pt x="64" y="204"/>
                  </a:cubicBezTo>
                  <a:cubicBezTo>
                    <a:pt x="38" y="217"/>
                    <a:pt x="26" y="217"/>
                    <a:pt x="26" y="242"/>
                  </a:cubicBezTo>
                  <a:cubicBezTo>
                    <a:pt x="0" y="267"/>
                    <a:pt x="26" y="318"/>
                    <a:pt x="51" y="356"/>
                  </a:cubicBezTo>
                  <a:cubicBezTo>
                    <a:pt x="166" y="509"/>
                    <a:pt x="229" y="687"/>
                    <a:pt x="242" y="877"/>
                  </a:cubicBezTo>
                  <a:cubicBezTo>
                    <a:pt x="318" y="877"/>
                    <a:pt x="382" y="865"/>
                    <a:pt x="445" y="826"/>
                  </a:cubicBezTo>
                  <a:cubicBezTo>
                    <a:pt x="496" y="788"/>
                    <a:pt x="547" y="750"/>
                    <a:pt x="585" y="712"/>
                  </a:cubicBezTo>
                  <a:lnTo>
                    <a:pt x="737" y="585"/>
                  </a:lnTo>
                  <a:cubicBezTo>
                    <a:pt x="763" y="572"/>
                    <a:pt x="775" y="547"/>
                    <a:pt x="801" y="522"/>
                  </a:cubicBezTo>
                  <a:cubicBezTo>
                    <a:pt x="826" y="433"/>
                    <a:pt x="814" y="344"/>
                    <a:pt x="750" y="267"/>
                  </a:cubicBezTo>
                  <a:cubicBezTo>
                    <a:pt x="699" y="166"/>
                    <a:pt x="623" y="64"/>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8" name="Google Shape;29148;p82"/>
            <p:cNvSpPr/>
            <p:nvPr/>
          </p:nvSpPr>
          <p:spPr>
            <a:xfrm>
              <a:off x="4791262" y="3363957"/>
              <a:ext cx="36148" cy="45895"/>
            </a:xfrm>
            <a:custGeom>
              <a:avLst/>
              <a:gdLst/>
              <a:ahLst/>
              <a:cxnLst/>
              <a:rect l="l" t="t" r="r" b="b"/>
              <a:pathLst>
                <a:path w="471" h="598" extrusionOk="0">
                  <a:moveTo>
                    <a:pt x="293" y="0"/>
                  </a:moveTo>
                  <a:cubicBezTo>
                    <a:pt x="268" y="0"/>
                    <a:pt x="255" y="13"/>
                    <a:pt x="242" y="38"/>
                  </a:cubicBezTo>
                  <a:cubicBezTo>
                    <a:pt x="141" y="115"/>
                    <a:pt x="64" y="216"/>
                    <a:pt x="1" y="331"/>
                  </a:cubicBezTo>
                  <a:cubicBezTo>
                    <a:pt x="52" y="407"/>
                    <a:pt x="115" y="483"/>
                    <a:pt x="191" y="559"/>
                  </a:cubicBezTo>
                  <a:cubicBezTo>
                    <a:pt x="204" y="585"/>
                    <a:pt x="230" y="597"/>
                    <a:pt x="255" y="597"/>
                  </a:cubicBezTo>
                  <a:cubicBezTo>
                    <a:pt x="280" y="585"/>
                    <a:pt x="293" y="547"/>
                    <a:pt x="293" y="521"/>
                  </a:cubicBezTo>
                  <a:cubicBezTo>
                    <a:pt x="331" y="394"/>
                    <a:pt x="382" y="267"/>
                    <a:pt x="471" y="165"/>
                  </a:cubicBezTo>
                  <a:cubicBezTo>
                    <a:pt x="446" y="115"/>
                    <a:pt x="420" y="64"/>
                    <a:pt x="369" y="26"/>
                  </a:cubicBezTo>
                  <a:cubicBezTo>
                    <a:pt x="344" y="13"/>
                    <a:pt x="318"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9" name="Google Shape;29149;p82"/>
            <p:cNvSpPr/>
            <p:nvPr/>
          </p:nvSpPr>
          <p:spPr>
            <a:xfrm>
              <a:off x="4709375" y="3348762"/>
              <a:ext cx="243904" cy="253190"/>
            </a:xfrm>
            <a:custGeom>
              <a:avLst/>
              <a:gdLst/>
              <a:ahLst/>
              <a:cxnLst/>
              <a:rect l="l" t="t" r="r" b="b"/>
              <a:pathLst>
                <a:path w="3178" h="3299" extrusionOk="0">
                  <a:moveTo>
                    <a:pt x="1859" y="1"/>
                  </a:moveTo>
                  <a:cubicBezTo>
                    <a:pt x="1846" y="1"/>
                    <a:pt x="1832" y="3"/>
                    <a:pt x="1818" y="8"/>
                  </a:cubicBezTo>
                  <a:cubicBezTo>
                    <a:pt x="1754" y="46"/>
                    <a:pt x="1741" y="97"/>
                    <a:pt x="1716" y="135"/>
                  </a:cubicBezTo>
                  <a:cubicBezTo>
                    <a:pt x="1640" y="236"/>
                    <a:pt x="1551" y="325"/>
                    <a:pt x="1449" y="414"/>
                  </a:cubicBezTo>
                  <a:cubicBezTo>
                    <a:pt x="1347" y="491"/>
                    <a:pt x="1297" y="618"/>
                    <a:pt x="1322" y="745"/>
                  </a:cubicBezTo>
                  <a:lnTo>
                    <a:pt x="1258" y="681"/>
                  </a:lnTo>
                  <a:cubicBezTo>
                    <a:pt x="1169" y="554"/>
                    <a:pt x="1042" y="465"/>
                    <a:pt x="903" y="414"/>
                  </a:cubicBezTo>
                  <a:cubicBezTo>
                    <a:pt x="867" y="408"/>
                    <a:pt x="830" y="405"/>
                    <a:pt x="795" y="405"/>
                  </a:cubicBezTo>
                  <a:cubicBezTo>
                    <a:pt x="692" y="405"/>
                    <a:pt x="594" y="431"/>
                    <a:pt x="509" y="478"/>
                  </a:cubicBezTo>
                  <a:cubicBezTo>
                    <a:pt x="471" y="478"/>
                    <a:pt x="445" y="503"/>
                    <a:pt x="420" y="516"/>
                  </a:cubicBezTo>
                  <a:cubicBezTo>
                    <a:pt x="394" y="554"/>
                    <a:pt x="382" y="579"/>
                    <a:pt x="382" y="618"/>
                  </a:cubicBezTo>
                  <a:cubicBezTo>
                    <a:pt x="369" y="757"/>
                    <a:pt x="344" y="897"/>
                    <a:pt x="344" y="1024"/>
                  </a:cubicBezTo>
                  <a:cubicBezTo>
                    <a:pt x="331" y="1126"/>
                    <a:pt x="344" y="1215"/>
                    <a:pt x="369" y="1316"/>
                  </a:cubicBezTo>
                  <a:cubicBezTo>
                    <a:pt x="445" y="1507"/>
                    <a:pt x="623" y="1660"/>
                    <a:pt x="826" y="1723"/>
                  </a:cubicBezTo>
                  <a:cubicBezTo>
                    <a:pt x="725" y="1787"/>
                    <a:pt x="610" y="1825"/>
                    <a:pt x="483" y="1837"/>
                  </a:cubicBezTo>
                  <a:cubicBezTo>
                    <a:pt x="331" y="1837"/>
                    <a:pt x="191" y="1939"/>
                    <a:pt x="153" y="2092"/>
                  </a:cubicBezTo>
                  <a:cubicBezTo>
                    <a:pt x="115" y="2219"/>
                    <a:pt x="64" y="2346"/>
                    <a:pt x="26" y="2473"/>
                  </a:cubicBezTo>
                  <a:cubicBezTo>
                    <a:pt x="13" y="2511"/>
                    <a:pt x="0" y="2562"/>
                    <a:pt x="0" y="2600"/>
                  </a:cubicBezTo>
                  <a:cubicBezTo>
                    <a:pt x="13" y="2714"/>
                    <a:pt x="128" y="2790"/>
                    <a:pt x="229" y="2829"/>
                  </a:cubicBezTo>
                  <a:cubicBezTo>
                    <a:pt x="338" y="2863"/>
                    <a:pt x="450" y="2880"/>
                    <a:pt x="562" y="2880"/>
                  </a:cubicBezTo>
                  <a:cubicBezTo>
                    <a:pt x="738" y="2880"/>
                    <a:pt x="913" y="2838"/>
                    <a:pt x="1068" y="2752"/>
                  </a:cubicBezTo>
                  <a:cubicBezTo>
                    <a:pt x="1093" y="2943"/>
                    <a:pt x="1169" y="3134"/>
                    <a:pt x="1284" y="3286"/>
                  </a:cubicBezTo>
                  <a:cubicBezTo>
                    <a:pt x="1297" y="3286"/>
                    <a:pt x="1297" y="3299"/>
                    <a:pt x="1309" y="3299"/>
                  </a:cubicBezTo>
                  <a:lnTo>
                    <a:pt x="1335" y="3299"/>
                  </a:lnTo>
                  <a:cubicBezTo>
                    <a:pt x="1563" y="3235"/>
                    <a:pt x="1741" y="3057"/>
                    <a:pt x="1818" y="2841"/>
                  </a:cubicBezTo>
                  <a:cubicBezTo>
                    <a:pt x="1894" y="2917"/>
                    <a:pt x="2008" y="2956"/>
                    <a:pt x="2122" y="2956"/>
                  </a:cubicBezTo>
                  <a:cubicBezTo>
                    <a:pt x="2237" y="2956"/>
                    <a:pt x="2351" y="2930"/>
                    <a:pt x="2478" y="2905"/>
                  </a:cubicBezTo>
                  <a:cubicBezTo>
                    <a:pt x="2504" y="2892"/>
                    <a:pt x="2529" y="2879"/>
                    <a:pt x="2555" y="2867"/>
                  </a:cubicBezTo>
                  <a:cubicBezTo>
                    <a:pt x="2567" y="2854"/>
                    <a:pt x="2580" y="2841"/>
                    <a:pt x="2580" y="2816"/>
                  </a:cubicBezTo>
                  <a:cubicBezTo>
                    <a:pt x="2656" y="2676"/>
                    <a:pt x="2694" y="2511"/>
                    <a:pt x="2669" y="2346"/>
                  </a:cubicBezTo>
                  <a:cubicBezTo>
                    <a:pt x="2656" y="2181"/>
                    <a:pt x="2580" y="2041"/>
                    <a:pt x="2453" y="1939"/>
                  </a:cubicBezTo>
                  <a:cubicBezTo>
                    <a:pt x="2643" y="1888"/>
                    <a:pt x="2809" y="1787"/>
                    <a:pt x="2961" y="1672"/>
                  </a:cubicBezTo>
                  <a:cubicBezTo>
                    <a:pt x="3114" y="1545"/>
                    <a:pt x="3177" y="1342"/>
                    <a:pt x="3114" y="1151"/>
                  </a:cubicBezTo>
                  <a:cubicBezTo>
                    <a:pt x="3101" y="1113"/>
                    <a:pt x="3088" y="1075"/>
                    <a:pt x="3050" y="1050"/>
                  </a:cubicBezTo>
                  <a:cubicBezTo>
                    <a:pt x="2999" y="1011"/>
                    <a:pt x="2936" y="986"/>
                    <a:pt x="2872" y="961"/>
                  </a:cubicBezTo>
                  <a:cubicBezTo>
                    <a:pt x="2783" y="910"/>
                    <a:pt x="2707" y="859"/>
                    <a:pt x="2631" y="808"/>
                  </a:cubicBezTo>
                  <a:cubicBezTo>
                    <a:pt x="2588" y="765"/>
                    <a:pt x="2527" y="739"/>
                    <a:pt x="2464" y="739"/>
                  </a:cubicBezTo>
                  <a:cubicBezTo>
                    <a:pt x="2435" y="739"/>
                    <a:pt x="2405" y="745"/>
                    <a:pt x="2377" y="757"/>
                  </a:cubicBezTo>
                  <a:cubicBezTo>
                    <a:pt x="2351" y="503"/>
                    <a:pt x="2224" y="262"/>
                    <a:pt x="2034" y="84"/>
                  </a:cubicBezTo>
                  <a:cubicBezTo>
                    <a:pt x="1982" y="42"/>
                    <a:pt x="1921" y="1"/>
                    <a:pt x="18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0" name="Google Shape;29150;p82"/>
            <p:cNvSpPr/>
            <p:nvPr/>
          </p:nvSpPr>
          <p:spPr>
            <a:xfrm>
              <a:off x="4838077" y="3407855"/>
              <a:ext cx="53723" cy="54644"/>
            </a:xfrm>
            <a:custGeom>
              <a:avLst/>
              <a:gdLst/>
              <a:ahLst/>
              <a:cxnLst/>
              <a:rect l="l" t="t" r="r" b="b"/>
              <a:pathLst>
                <a:path w="700" h="712" extrusionOk="0">
                  <a:moveTo>
                    <a:pt x="700" y="0"/>
                  </a:moveTo>
                  <a:lnTo>
                    <a:pt x="700" y="0"/>
                  </a:lnTo>
                  <a:cubicBezTo>
                    <a:pt x="534" y="51"/>
                    <a:pt x="369" y="127"/>
                    <a:pt x="242" y="254"/>
                  </a:cubicBezTo>
                  <a:cubicBezTo>
                    <a:pt x="102" y="369"/>
                    <a:pt x="13" y="534"/>
                    <a:pt x="1" y="712"/>
                  </a:cubicBezTo>
                  <a:cubicBezTo>
                    <a:pt x="52" y="546"/>
                    <a:pt x="141" y="407"/>
                    <a:pt x="280" y="292"/>
                  </a:cubicBezTo>
                  <a:cubicBezTo>
                    <a:pt x="407" y="178"/>
                    <a:pt x="547" y="76"/>
                    <a:pt x="7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1" name="Google Shape;29151;p82"/>
            <p:cNvSpPr/>
            <p:nvPr/>
          </p:nvSpPr>
          <p:spPr>
            <a:xfrm>
              <a:off x="4770771" y="3480993"/>
              <a:ext cx="32311" cy="5296"/>
            </a:xfrm>
            <a:custGeom>
              <a:avLst/>
              <a:gdLst/>
              <a:ahLst/>
              <a:cxnLst/>
              <a:rect l="l" t="t" r="r" b="b"/>
              <a:pathLst>
                <a:path w="421" h="69" extrusionOk="0">
                  <a:moveTo>
                    <a:pt x="1" y="0"/>
                  </a:moveTo>
                  <a:cubicBezTo>
                    <a:pt x="65" y="38"/>
                    <a:pt x="141" y="64"/>
                    <a:pt x="204" y="64"/>
                  </a:cubicBezTo>
                  <a:cubicBezTo>
                    <a:pt x="223" y="67"/>
                    <a:pt x="242" y="68"/>
                    <a:pt x="261" y="68"/>
                  </a:cubicBezTo>
                  <a:cubicBezTo>
                    <a:pt x="318" y="68"/>
                    <a:pt x="373" y="54"/>
                    <a:pt x="420" y="25"/>
                  </a:cubicBezTo>
                  <a:cubicBezTo>
                    <a:pt x="344" y="13"/>
                    <a:pt x="281" y="13"/>
                    <a:pt x="217" y="13"/>
                  </a:cubicBezTo>
                  <a:cubicBezTo>
                    <a:pt x="141" y="13"/>
                    <a:pt x="77"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2" name="Google Shape;29152;p82"/>
            <p:cNvSpPr/>
            <p:nvPr/>
          </p:nvSpPr>
          <p:spPr>
            <a:xfrm>
              <a:off x="4788346" y="3491660"/>
              <a:ext cx="23485" cy="70301"/>
            </a:xfrm>
            <a:custGeom>
              <a:avLst/>
              <a:gdLst/>
              <a:ahLst/>
              <a:cxnLst/>
              <a:rect l="l" t="t" r="r" b="b"/>
              <a:pathLst>
                <a:path w="306" h="916" extrusionOk="0">
                  <a:moveTo>
                    <a:pt x="306" y="1"/>
                  </a:moveTo>
                  <a:cubicBezTo>
                    <a:pt x="255" y="166"/>
                    <a:pt x="229" y="331"/>
                    <a:pt x="217" y="496"/>
                  </a:cubicBezTo>
                  <a:cubicBezTo>
                    <a:pt x="204" y="662"/>
                    <a:pt x="128" y="814"/>
                    <a:pt x="1" y="916"/>
                  </a:cubicBezTo>
                  <a:cubicBezTo>
                    <a:pt x="77" y="878"/>
                    <a:pt x="140" y="827"/>
                    <a:pt x="191" y="751"/>
                  </a:cubicBezTo>
                  <a:cubicBezTo>
                    <a:pt x="229" y="674"/>
                    <a:pt x="255" y="585"/>
                    <a:pt x="268" y="509"/>
                  </a:cubicBezTo>
                  <a:cubicBezTo>
                    <a:pt x="293" y="331"/>
                    <a:pt x="280" y="166"/>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3" name="Google Shape;29153;p82"/>
            <p:cNvSpPr/>
            <p:nvPr/>
          </p:nvSpPr>
          <p:spPr>
            <a:xfrm>
              <a:off x="4812751" y="3495574"/>
              <a:ext cx="36148" cy="72219"/>
            </a:xfrm>
            <a:custGeom>
              <a:avLst/>
              <a:gdLst/>
              <a:ahLst/>
              <a:cxnLst/>
              <a:rect l="l" t="t" r="r" b="b"/>
              <a:pathLst>
                <a:path w="471" h="941" extrusionOk="0">
                  <a:moveTo>
                    <a:pt x="26" y="1"/>
                  </a:moveTo>
                  <a:cubicBezTo>
                    <a:pt x="0" y="369"/>
                    <a:pt x="166" y="725"/>
                    <a:pt x="471" y="941"/>
                  </a:cubicBezTo>
                  <a:cubicBezTo>
                    <a:pt x="343" y="801"/>
                    <a:pt x="242" y="661"/>
                    <a:pt x="178" y="496"/>
                  </a:cubicBezTo>
                  <a:cubicBezTo>
                    <a:pt x="102" y="344"/>
                    <a:pt x="51" y="166"/>
                    <a:pt x="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4" name="Google Shape;29154;p82"/>
            <p:cNvSpPr/>
            <p:nvPr/>
          </p:nvSpPr>
          <p:spPr>
            <a:xfrm>
              <a:off x="4830325" y="3478997"/>
              <a:ext cx="70224" cy="21336"/>
            </a:xfrm>
            <a:custGeom>
              <a:avLst/>
              <a:gdLst/>
              <a:ahLst/>
              <a:cxnLst/>
              <a:rect l="l" t="t" r="r" b="b"/>
              <a:pathLst>
                <a:path w="915" h="278" extrusionOk="0">
                  <a:moveTo>
                    <a:pt x="0" y="1"/>
                  </a:moveTo>
                  <a:lnTo>
                    <a:pt x="0" y="1"/>
                  </a:lnTo>
                  <a:cubicBezTo>
                    <a:pt x="127" y="102"/>
                    <a:pt x="280" y="179"/>
                    <a:pt x="432" y="229"/>
                  </a:cubicBezTo>
                  <a:cubicBezTo>
                    <a:pt x="508" y="261"/>
                    <a:pt x="591" y="277"/>
                    <a:pt x="674" y="277"/>
                  </a:cubicBezTo>
                  <a:cubicBezTo>
                    <a:pt x="756" y="277"/>
                    <a:pt x="839" y="261"/>
                    <a:pt x="915" y="229"/>
                  </a:cubicBezTo>
                  <a:lnTo>
                    <a:pt x="915" y="229"/>
                  </a:lnTo>
                  <a:cubicBezTo>
                    <a:pt x="874" y="236"/>
                    <a:pt x="832" y="239"/>
                    <a:pt x="790" y="239"/>
                  </a:cubicBezTo>
                  <a:cubicBezTo>
                    <a:pt x="675" y="239"/>
                    <a:pt x="556" y="216"/>
                    <a:pt x="445" y="179"/>
                  </a:cubicBezTo>
                  <a:cubicBezTo>
                    <a:pt x="292" y="128"/>
                    <a:pt x="153" y="6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5" name="Google Shape;29155;p82"/>
            <p:cNvSpPr/>
            <p:nvPr/>
          </p:nvSpPr>
          <p:spPr>
            <a:xfrm>
              <a:off x="4807839" y="3403941"/>
              <a:ext cx="25480" cy="59556"/>
            </a:xfrm>
            <a:custGeom>
              <a:avLst/>
              <a:gdLst/>
              <a:ahLst/>
              <a:cxnLst/>
              <a:rect l="l" t="t" r="r" b="b"/>
              <a:pathLst>
                <a:path w="332" h="776" extrusionOk="0">
                  <a:moveTo>
                    <a:pt x="1" y="0"/>
                  </a:moveTo>
                  <a:lnTo>
                    <a:pt x="1" y="0"/>
                  </a:lnTo>
                  <a:cubicBezTo>
                    <a:pt x="153" y="242"/>
                    <a:pt x="268" y="496"/>
                    <a:pt x="319" y="775"/>
                  </a:cubicBezTo>
                  <a:cubicBezTo>
                    <a:pt x="331" y="483"/>
                    <a:pt x="217" y="19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6" name="Google Shape;29156;p82"/>
            <p:cNvSpPr/>
            <p:nvPr/>
          </p:nvSpPr>
          <p:spPr>
            <a:xfrm>
              <a:off x="4825414" y="3451676"/>
              <a:ext cx="5910" cy="28397"/>
            </a:xfrm>
            <a:custGeom>
              <a:avLst/>
              <a:gdLst/>
              <a:ahLst/>
              <a:cxnLst/>
              <a:rect l="l" t="t" r="r" b="b"/>
              <a:pathLst>
                <a:path w="77" h="370" fill="none" extrusionOk="0">
                  <a:moveTo>
                    <a:pt x="1" y="369"/>
                  </a:moveTo>
                  <a:cubicBezTo>
                    <a:pt x="64" y="255"/>
                    <a:pt x="77" y="128"/>
                    <a:pt x="39"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7" name="Google Shape;29157;p82"/>
            <p:cNvSpPr/>
            <p:nvPr/>
          </p:nvSpPr>
          <p:spPr>
            <a:xfrm>
              <a:off x="4803004" y="3451676"/>
              <a:ext cx="23485" cy="24482"/>
            </a:xfrm>
            <a:custGeom>
              <a:avLst/>
              <a:gdLst/>
              <a:ahLst/>
              <a:cxnLst/>
              <a:rect l="l" t="t" r="r" b="b"/>
              <a:pathLst>
                <a:path w="306" h="319" fill="none" extrusionOk="0">
                  <a:moveTo>
                    <a:pt x="0" y="1"/>
                  </a:moveTo>
                  <a:cubicBezTo>
                    <a:pt x="115" y="26"/>
                    <a:pt x="216" y="103"/>
                    <a:pt x="267" y="191"/>
                  </a:cubicBezTo>
                  <a:cubicBezTo>
                    <a:pt x="293" y="230"/>
                    <a:pt x="305" y="280"/>
                    <a:pt x="305" y="319"/>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8" name="Google Shape;29158;p82"/>
            <p:cNvSpPr/>
            <p:nvPr/>
          </p:nvSpPr>
          <p:spPr>
            <a:xfrm>
              <a:off x="4804923" y="3479995"/>
              <a:ext cx="20568" cy="31236"/>
            </a:xfrm>
            <a:custGeom>
              <a:avLst/>
              <a:gdLst/>
              <a:ahLst/>
              <a:cxnLst/>
              <a:rect l="l" t="t" r="r" b="b"/>
              <a:pathLst>
                <a:path w="268" h="407" fill="none" extrusionOk="0">
                  <a:moveTo>
                    <a:pt x="1" y="407"/>
                  </a:moveTo>
                  <a:cubicBezTo>
                    <a:pt x="115" y="343"/>
                    <a:pt x="204" y="229"/>
                    <a:pt x="255" y="102"/>
                  </a:cubicBezTo>
                  <a:cubicBezTo>
                    <a:pt x="268" y="77"/>
                    <a:pt x="268" y="38"/>
                    <a:pt x="268"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9" name="Google Shape;29159;p82"/>
            <p:cNvSpPr/>
            <p:nvPr/>
          </p:nvSpPr>
          <p:spPr>
            <a:xfrm>
              <a:off x="4824416" y="3478997"/>
              <a:ext cx="6907" cy="32234"/>
            </a:xfrm>
            <a:custGeom>
              <a:avLst/>
              <a:gdLst/>
              <a:ahLst/>
              <a:cxnLst/>
              <a:rect l="l" t="t" r="r" b="b"/>
              <a:pathLst>
                <a:path w="90" h="420" fill="none" extrusionOk="0">
                  <a:moveTo>
                    <a:pt x="26" y="1"/>
                  </a:moveTo>
                  <a:cubicBezTo>
                    <a:pt x="77" y="64"/>
                    <a:pt x="90" y="140"/>
                    <a:pt x="77" y="204"/>
                  </a:cubicBezTo>
                  <a:cubicBezTo>
                    <a:pt x="64" y="280"/>
                    <a:pt x="39" y="356"/>
                    <a:pt x="1" y="42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0" name="Google Shape;29160;p82"/>
            <p:cNvSpPr/>
            <p:nvPr/>
          </p:nvSpPr>
          <p:spPr>
            <a:xfrm>
              <a:off x="4823495" y="3452674"/>
              <a:ext cx="6907" cy="24482"/>
            </a:xfrm>
            <a:custGeom>
              <a:avLst/>
              <a:gdLst/>
              <a:ahLst/>
              <a:cxnLst/>
              <a:rect l="l" t="t" r="r" b="b"/>
              <a:pathLst>
                <a:path w="90" h="319" fill="none" extrusionOk="0">
                  <a:moveTo>
                    <a:pt x="38" y="318"/>
                  </a:moveTo>
                  <a:cubicBezTo>
                    <a:pt x="89" y="217"/>
                    <a:pt x="76" y="90"/>
                    <a:pt x="0"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1" name="Google Shape;29161;p82"/>
            <p:cNvSpPr/>
            <p:nvPr/>
          </p:nvSpPr>
          <p:spPr>
            <a:xfrm>
              <a:off x="4791262" y="3480993"/>
              <a:ext cx="32311" cy="13661"/>
            </a:xfrm>
            <a:custGeom>
              <a:avLst/>
              <a:gdLst/>
              <a:ahLst/>
              <a:cxnLst/>
              <a:rect l="l" t="t" r="r" b="b"/>
              <a:pathLst>
                <a:path w="421" h="178" fill="none" extrusionOk="0">
                  <a:moveTo>
                    <a:pt x="1" y="178"/>
                  </a:moveTo>
                  <a:cubicBezTo>
                    <a:pt x="153" y="178"/>
                    <a:pt x="306" y="114"/>
                    <a:pt x="420"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2" name="Google Shape;29162;p82"/>
            <p:cNvSpPr/>
            <p:nvPr/>
          </p:nvSpPr>
          <p:spPr>
            <a:xfrm>
              <a:off x="4803004" y="3480993"/>
              <a:ext cx="22487" cy="22487"/>
            </a:xfrm>
            <a:custGeom>
              <a:avLst/>
              <a:gdLst/>
              <a:ahLst/>
              <a:cxnLst/>
              <a:rect l="l" t="t" r="r" b="b"/>
              <a:pathLst>
                <a:path w="293" h="293" fill="none" extrusionOk="0">
                  <a:moveTo>
                    <a:pt x="0" y="292"/>
                  </a:moveTo>
                  <a:cubicBezTo>
                    <a:pt x="140" y="241"/>
                    <a:pt x="254" y="140"/>
                    <a:pt x="293"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3" name="Google Shape;29163;p82"/>
            <p:cNvSpPr/>
            <p:nvPr/>
          </p:nvSpPr>
          <p:spPr>
            <a:xfrm>
              <a:off x="4829328" y="3482911"/>
              <a:ext cx="11742" cy="17652"/>
            </a:xfrm>
            <a:custGeom>
              <a:avLst/>
              <a:gdLst/>
              <a:ahLst/>
              <a:cxnLst/>
              <a:rect l="l" t="t" r="r" b="b"/>
              <a:pathLst>
                <a:path w="153" h="230" fill="none" extrusionOk="0">
                  <a:moveTo>
                    <a:pt x="0" y="0"/>
                  </a:moveTo>
                  <a:cubicBezTo>
                    <a:pt x="77" y="64"/>
                    <a:pt x="127" y="140"/>
                    <a:pt x="153" y="229"/>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4" name="Google Shape;29164;p82"/>
            <p:cNvSpPr/>
            <p:nvPr/>
          </p:nvSpPr>
          <p:spPr>
            <a:xfrm>
              <a:off x="4828330" y="3464416"/>
              <a:ext cx="11819" cy="16654"/>
            </a:xfrm>
            <a:custGeom>
              <a:avLst/>
              <a:gdLst/>
              <a:ahLst/>
              <a:cxnLst/>
              <a:rect l="l" t="t" r="r" b="b"/>
              <a:pathLst>
                <a:path w="154" h="217" fill="none" extrusionOk="0">
                  <a:moveTo>
                    <a:pt x="1" y="216"/>
                  </a:moveTo>
                  <a:cubicBezTo>
                    <a:pt x="90" y="178"/>
                    <a:pt x="140" y="89"/>
                    <a:pt x="153"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5" name="Google Shape;29165;p82"/>
            <p:cNvSpPr/>
            <p:nvPr/>
          </p:nvSpPr>
          <p:spPr>
            <a:xfrm>
              <a:off x="4799090" y="3469251"/>
              <a:ext cx="26401" cy="11819"/>
            </a:xfrm>
            <a:custGeom>
              <a:avLst/>
              <a:gdLst/>
              <a:ahLst/>
              <a:cxnLst/>
              <a:rect l="l" t="t" r="r" b="b"/>
              <a:pathLst>
                <a:path w="344" h="154" fill="none" extrusionOk="0">
                  <a:moveTo>
                    <a:pt x="0" y="13"/>
                  </a:moveTo>
                  <a:lnTo>
                    <a:pt x="51" y="13"/>
                  </a:lnTo>
                  <a:cubicBezTo>
                    <a:pt x="102" y="1"/>
                    <a:pt x="166" y="13"/>
                    <a:pt x="216" y="39"/>
                  </a:cubicBezTo>
                  <a:cubicBezTo>
                    <a:pt x="267" y="51"/>
                    <a:pt x="318" y="102"/>
                    <a:pt x="344" y="153"/>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6" name="Google Shape;29166;p82"/>
            <p:cNvSpPr/>
            <p:nvPr/>
          </p:nvSpPr>
          <p:spPr>
            <a:xfrm>
              <a:off x="4808837" y="3465337"/>
              <a:ext cx="17652" cy="12740"/>
            </a:xfrm>
            <a:custGeom>
              <a:avLst/>
              <a:gdLst/>
              <a:ahLst/>
              <a:cxnLst/>
              <a:rect l="l" t="t" r="r" b="b"/>
              <a:pathLst>
                <a:path w="230" h="166" fill="none" extrusionOk="0">
                  <a:moveTo>
                    <a:pt x="1" y="1"/>
                  </a:moveTo>
                  <a:cubicBezTo>
                    <a:pt x="51" y="1"/>
                    <a:pt x="102" y="13"/>
                    <a:pt x="140" y="39"/>
                  </a:cubicBezTo>
                  <a:cubicBezTo>
                    <a:pt x="178" y="77"/>
                    <a:pt x="217" y="115"/>
                    <a:pt x="229" y="166"/>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7" name="Google Shape;29167;p82"/>
            <p:cNvSpPr/>
            <p:nvPr/>
          </p:nvSpPr>
          <p:spPr>
            <a:xfrm>
              <a:off x="4803004" y="3478997"/>
              <a:ext cx="21489" cy="4989"/>
            </a:xfrm>
            <a:custGeom>
              <a:avLst/>
              <a:gdLst/>
              <a:ahLst/>
              <a:cxnLst/>
              <a:rect l="l" t="t" r="r" b="b"/>
              <a:pathLst>
                <a:path w="280" h="65" fill="none" extrusionOk="0">
                  <a:moveTo>
                    <a:pt x="0" y="39"/>
                  </a:moveTo>
                  <a:cubicBezTo>
                    <a:pt x="89" y="64"/>
                    <a:pt x="191" y="51"/>
                    <a:pt x="280"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8" name="Google Shape;29168;p82"/>
            <p:cNvSpPr/>
            <p:nvPr/>
          </p:nvSpPr>
          <p:spPr>
            <a:xfrm>
              <a:off x="4828330" y="3475083"/>
              <a:ext cx="20568" cy="8903"/>
            </a:xfrm>
            <a:custGeom>
              <a:avLst/>
              <a:gdLst/>
              <a:ahLst/>
              <a:cxnLst/>
              <a:rect l="l" t="t" r="r" b="b"/>
              <a:pathLst>
                <a:path w="268" h="116" fill="none" extrusionOk="0">
                  <a:moveTo>
                    <a:pt x="1" y="90"/>
                  </a:moveTo>
                  <a:cubicBezTo>
                    <a:pt x="102" y="115"/>
                    <a:pt x="204" y="77"/>
                    <a:pt x="268"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9" name="Google Shape;29169;p82"/>
            <p:cNvSpPr/>
            <p:nvPr/>
          </p:nvSpPr>
          <p:spPr>
            <a:xfrm>
              <a:off x="4790341" y="3446765"/>
              <a:ext cx="13661" cy="6754"/>
            </a:xfrm>
            <a:custGeom>
              <a:avLst/>
              <a:gdLst/>
              <a:ahLst/>
              <a:cxnLst/>
              <a:rect l="l" t="t" r="r" b="b"/>
              <a:pathLst>
                <a:path w="178" h="88" extrusionOk="0">
                  <a:moveTo>
                    <a:pt x="60" y="0"/>
                  </a:moveTo>
                  <a:cubicBezTo>
                    <a:pt x="37" y="0"/>
                    <a:pt x="18" y="6"/>
                    <a:pt x="13" y="27"/>
                  </a:cubicBezTo>
                  <a:cubicBezTo>
                    <a:pt x="0" y="78"/>
                    <a:pt x="89" y="78"/>
                    <a:pt x="114" y="78"/>
                  </a:cubicBezTo>
                  <a:cubicBezTo>
                    <a:pt x="121" y="84"/>
                    <a:pt x="127" y="87"/>
                    <a:pt x="134" y="87"/>
                  </a:cubicBezTo>
                  <a:cubicBezTo>
                    <a:pt x="140" y="87"/>
                    <a:pt x="146" y="84"/>
                    <a:pt x="153" y="78"/>
                  </a:cubicBezTo>
                  <a:cubicBezTo>
                    <a:pt x="165" y="78"/>
                    <a:pt x="178" y="65"/>
                    <a:pt x="178" y="52"/>
                  </a:cubicBezTo>
                  <a:cubicBezTo>
                    <a:pt x="178" y="39"/>
                    <a:pt x="165" y="27"/>
                    <a:pt x="153" y="14"/>
                  </a:cubicBezTo>
                  <a:cubicBezTo>
                    <a:pt x="137" y="14"/>
                    <a:pt x="95" y="0"/>
                    <a:pt x="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0" name="Google Shape;29170;p82"/>
            <p:cNvSpPr/>
            <p:nvPr/>
          </p:nvSpPr>
          <p:spPr>
            <a:xfrm>
              <a:off x="4812751" y="3443925"/>
              <a:ext cx="10821" cy="10745"/>
            </a:xfrm>
            <a:custGeom>
              <a:avLst/>
              <a:gdLst/>
              <a:ahLst/>
              <a:cxnLst/>
              <a:rect l="l" t="t" r="r" b="b"/>
              <a:pathLst>
                <a:path w="141" h="140" extrusionOk="0">
                  <a:moveTo>
                    <a:pt x="51" y="0"/>
                  </a:moveTo>
                  <a:cubicBezTo>
                    <a:pt x="0" y="0"/>
                    <a:pt x="0" y="26"/>
                    <a:pt x="13" y="64"/>
                  </a:cubicBezTo>
                  <a:cubicBezTo>
                    <a:pt x="38" y="102"/>
                    <a:pt x="77" y="127"/>
                    <a:pt x="115" y="140"/>
                  </a:cubicBezTo>
                  <a:lnTo>
                    <a:pt x="127" y="140"/>
                  </a:lnTo>
                  <a:cubicBezTo>
                    <a:pt x="140" y="140"/>
                    <a:pt x="140" y="127"/>
                    <a:pt x="140" y="115"/>
                  </a:cubicBezTo>
                  <a:cubicBezTo>
                    <a:pt x="140" y="102"/>
                    <a:pt x="140" y="102"/>
                    <a:pt x="140" y="89"/>
                  </a:cubicBezTo>
                  <a:cubicBezTo>
                    <a:pt x="127" y="64"/>
                    <a:pt x="115" y="51"/>
                    <a:pt x="102" y="26"/>
                  </a:cubicBezTo>
                  <a:cubicBezTo>
                    <a:pt x="89" y="13"/>
                    <a:pt x="64"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1" name="Google Shape;29171;p82"/>
            <p:cNvSpPr/>
            <p:nvPr/>
          </p:nvSpPr>
          <p:spPr>
            <a:xfrm>
              <a:off x="4835160" y="3454286"/>
              <a:ext cx="6907" cy="11128"/>
            </a:xfrm>
            <a:custGeom>
              <a:avLst/>
              <a:gdLst/>
              <a:ahLst/>
              <a:cxnLst/>
              <a:rect l="l" t="t" r="r" b="b"/>
              <a:pathLst>
                <a:path w="90" h="145" extrusionOk="0">
                  <a:moveTo>
                    <a:pt x="39" y="0"/>
                  </a:moveTo>
                  <a:cubicBezTo>
                    <a:pt x="35" y="0"/>
                    <a:pt x="31" y="2"/>
                    <a:pt x="26" y="5"/>
                  </a:cubicBezTo>
                  <a:cubicBezTo>
                    <a:pt x="1" y="18"/>
                    <a:pt x="13" y="94"/>
                    <a:pt x="26" y="119"/>
                  </a:cubicBezTo>
                  <a:cubicBezTo>
                    <a:pt x="26" y="132"/>
                    <a:pt x="39" y="132"/>
                    <a:pt x="39" y="145"/>
                  </a:cubicBezTo>
                  <a:lnTo>
                    <a:pt x="77" y="145"/>
                  </a:lnTo>
                  <a:cubicBezTo>
                    <a:pt x="77" y="132"/>
                    <a:pt x="77" y="119"/>
                    <a:pt x="90" y="119"/>
                  </a:cubicBezTo>
                  <a:cubicBezTo>
                    <a:pt x="90" y="107"/>
                    <a:pt x="90" y="94"/>
                    <a:pt x="90" y="94"/>
                  </a:cubicBezTo>
                  <a:cubicBezTo>
                    <a:pt x="90" y="72"/>
                    <a:pt x="70" y="0"/>
                    <a:pt x="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2" name="Google Shape;29172;p82"/>
            <p:cNvSpPr/>
            <p:nvPr/>
          </p:nvSpPr>
          <p:spPr>
            <a:xfrm>
              <a:off x="4824032" y="3438169"/>
              <a:ext cx="7291" cy="14582"/>
            </a:xfrm>
            <a:custGeom>
              <a:avLst/>
              <a:gdLst/>
              <a:ahLst/>
              <a:cxnLst/>
              <a:rect l="l" t="t" r="r" b="b"/>
              <a:pathLst>
                <a:path w="95" h="190" extrusionOk="0">
                  <a:moveTo>
                    <a:pt x="18" y="0"/>
                  </a:moveTo>
                  <a:cubicBezTo>
                    <a:pt x="7" y="0"/>
                    <a:pt x="0" y="7"/>
                    <a:pt x="6" y="24"/>
                  </a:cubicBezTo>
                  <a:cubicBezTo>
                    <a:pt x="6" y="75"/>
                    <a:pt x="19" y="113"/>
                    <a:pt x="31" y="164"/>
                  </a:cubicBezTo>
                  <a:cubicBezTo>
                    <a:pt x="31" y="177"/>
                    <a:pt x="44" y="190"/>
                    <a:pt x="57" y="190"/>
                  </a:cubicBezTo>
                  <a:cubicBezTo>
                    <a:pt x="69" y="190"/>
                    <a:pt x="82" y="177"/>
                    <a:pt x="82" y="164"/>
                  </a:cubicBezTo>
                  <a:cubicBezTo>
                    <a:pt x="95" y="139"/>
                    <a:pt x="95" y="113"/>
                    <a:pt x="82" y="88"/>
                  </a:cubicBezTo>
                  <a:cubicBezTo>
                    <a:pt x="82" y="63"/>
                    <a:pt x="69" y="50"/>
                    <a:pt x="57" y="24"/>
                  </a:cubicBezTo>
                  <a:cubicBezTo>
                    <a:pt x="50" y="10"/>
                    <a:pt x="31" y="0"/>
                    <a:pt x="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3" name="Google Shape;29173;p82"/>
            <p:cNvSpPr/>
            <p:nvPr/>
          </p:nvSpPr>
          <p:spPr>
            <a:xfrm>
              <a:off x="4788883" y="3467793"/>
              <a:ext cx="11282" cy="5986"/>
            </a:xfrm>
            <a:custGeom>
              <a:avLst/>
              <a:gdLst/>
              <a:ahLst/>
              <a:cxnLst/>
              <a:rect l="l" t="t" r="r" b="b"/>
              <a:pathLst>
                <a:path w="147" h="78" extrusionOk="0">
                  <a:moveTo>
                    <a:pt x="49" y="1"/>
                  </a:moveTo>
                  <a:cubicBezTo>
                    <a:pt x="22" y="1"/>
                    <a:pt x="0" y="7"/>
                    <a:pt x="6" y="32"/>
                  </a:cubicBezTo>
                  <a:cubicBezTo>
                    <a:pt x="6" y="66"/>
                    <a:pt x="40" y="77"/>
                    <a:pt x="70" y="77"/>
                  </a:cubicBezTo>
                  <a:cubicBezTo>
                    <a:pt x="85" y="77"/>
                    <a:pt x="100" y="75"/>
                    <a:pt x="108" y="70"/>
                  </a:cubicBezTo>
                  <a:cubicBezTo>
                    <a:pt x="121" y="70"/>
                    <a:pt x="133" y="58"/>
                    <a:pt x="133" y="45"/>
                  </a:cubicBezTo>
                  <a:cubicBezTo>
                    <a:pt x="146" y="45"/>
                    <a:pt x="146" y="32"/>
                    <a:pt x="133" y="20"/>
                  </a:cubicBezTo>
                  <a:cubicBezTo>
                    <a:pt x="133" y="7"/>
                    <a:pt x="121" y="7"/>
                    <a:pt x="121" y="7"/>
                  </a:cubicBezTo>
                  <a:cubicBezTo>
                    <a:pt x="108" y="7"/>
                    <a:pt x="76" y="1"/>
                    <a:pt x="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4" name="Google Shape;29174;p82"/>
            <p:cNvSpPr/>
            <p:nvPr/>
          </p:nvSpPr>
          <p:spPr>
            <a:xfrm>
              <a:off x="4797786" y="3461730"/>
              <a:ext cx="12126" cy="5756"/>
            </a:xfrm>
            <a:custGeom>
              <a:avLst/>
              <a:gdLst/>
              <a:ahLst/>
              <a:cxnLst/>
              <a:rect l="l" t="t" r="r" b="b"/>
              <a:pathLst>
                <a:path w="158" h="75" extrusionOk="0">
                  <a:moveTo>
                    <a:pt x="81" y="0"/>
                  </a:moveTo>
                  <a:cubicBezTo>
                    <a:pt x="68" y="0"/>
                    <a:pt x="56" y="3"/>
                    <a:pt x="43" y="10"/>
                  </a:cubicBezTo>
                  <a:cubicBezTo>
                    <a:pt x="30" y="10"/>
                    <a:pt x="17" y="22"/>
                    <a:pt x="17" y="35"/>
                  </a:cubicBezTo>
                  <a:cubicBezTo>
                    <a:pt x="1" y="69"/>
                    <a:pt x="40" y="75"/>
                    <a:pt x="76" y="75"/>
                  </a:cubicBezTo>
                  <a:cubicBezTo>
                    <a:pt x="94" y="75"/>
                    <a:pt x="111" y="73"/>
                    <a:pt x="119" y="73"/>
                  </a:cubicBezTo>
                  <a:cubicBezTo>
                    <a:pt x="132" y="73"/>
                    <a:pt x="145" y="73"/>
                    <a:pt x="157" y="60"/>
                  </a:cubicBezTo>
                  <a:cubicBezTo>
                    <a:pt x="157" y="48"/>
                    <a:pt x="157" y="35"/>
                    <a:pt x="157" y="22"/>
                  </a:cubicBezTo>
                  <a:cubicBezTo>
                    <a:pt x="145" y="10"/>
                    <a:pt x="132" y="10"/>
                    <a:pt x="119" y="10"/>
                  </a:cubicBezTo>
                  <a:cubicBezTo>
                    <a:pt x="106" y="3"/>
                    <a:pt x="94" y="0"/>
                    <a:pt x="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5" name="Google Shape;29175;p82"/>
            <p:cNvSpPr/>
            <p:nvPr/>
          </p:nvSpPr>
          <p:spPr>
            <a:xfrm>
              <a:off x="4846902" y="3465951"/>
              <a:ext cx="5910" cy="10207"/>
            </a:xfrm>
            <a:custGeom>
              <a:avLst/>
              <a:gdLst/>
              <a:ahLst/>
              <a:cxnLst/>
              <a:rect l="l" t="t" r="r" b="b"/>
              <a:pathLst>
                <a:path w="77" h="133" extrusionOk="0">
                  <a:moveTo>
                    <a:pt x="38" y="0"/>
                  </a:moveTo>
                  <a:cubicBezTo>
                    <a:pt x="33" y="0"/>
                    <a:pt x="29" y="2"/>
                    <a:pt x="26" y="5"/>
                  </a:cubicBezTo>
                  <a:cubicBezTo>
                    <a:pt x="0" y="31"/>
                    <a:pt x="0" y="69"/>
                    <a:pt x="0" y="94"/>
                  </a:cubicBezTo>
                  <a:cubicBezTo>
                    <a:pt x="0" y="107"/>
                    <a:pt x="13" y="120"/>
                    <a:pt x="13" y="133"/>
                  </a:cubicBezTo>
                  <a:lnTo>
                    <a:pt x="51" y="133"/>
                  </a:lnTo>
                  <a:cubicBezTo>
                    <a:pt x="51" y="120"/>
                    <a:pt x="51" y="120"/>
                    <a:pt x="64" y="107"/>
                  </a:cubicBezTo>
                  <a:cubicBezTo>
                    <a:pt x="64" y="94"/>
                    <a:pt x="76" y="82"/>
                    <a:pt x="76" y="56"/>
                  </a:cubicBezTo>
                  <a:cubicBezTo>
                    <a:pt x="76" y="44"/>
                    <a:pt x="76" y="31"/>
                    <a:pt x="76" y="31"/>
                  </a:cubicBezTo>
                  <a:cubicBezTo>
                    <a:pt x="67" y="12"/>
                    <a:pt x="51" y="0"/>
                    <a:pt x="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6" name="Google Shape;29176;p82"/>
            <p:cNvSpPr/>
            <p:nvPr/>
          </p:nvSpPr>
          <p:spPr>
            <a:xfrm>
              <a:off x="4797172" y="3478230"/>
              <a:ext cx="7828" cy="5756"/>
            </a:xfrm>
            <a:custGeom>
              <a:avLst/>
              <a:gdLst/>
              <a:ahLst/>
              <a:cxnLst/>
              <a:rect l="l" t="t" r="r" b="b"/>
              <a:pathLst>
                <a:path w="102" h="75" extrusionOk="0">
                  <a:moveTo>
                    <a:pt x="34" y="0"/>
                  </a:moveTo>
                  <a:cubicBezTo>
                    <a:pt x="25" y="0"/>
                    <a:pt x="16" y="3"/>
                    <a:pt x="13" y="11"/>
                  </a:cubicBezTo>
                  <a:cubicBezTo>
                    <a:pt x="0" y="49"/>
                    <a:pt x="51" y="74"/>
                    <a:pt x="76" y="74"/>
                  </a:cubicBezTo>
                  <a:cubicBezTo>
                    <a:pt x="89" y="74"/>
                    <a:pt x="102" y="49"/>
                    <a:pt x="102" y="36"/>
                  </a:cubicBezTo>
                  <a:cubicBezTo>
                    <a:pt x="93" y="18"/>
                    <a:pt x="58" y="0"/>
                    <a:pt x="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7" name="Google Shape;29177;p82"/>
            <p:cNvSpPr/>
            <p:nvPr/>
          </p:nvSpPr>
          <p:spPr>
            <a:xfrm>
              <a:off x="4779136" y="3490970"/>
              <a:ext cx="12203" cy="6831"/>
            </a:xfrm>
            <a:custGeom>
              <a:avLst/>
              <a:gdLst/>
              <a:ahLst/>
              <a:cxnLst/>
              <a:rect l="l" t="t" r="r" b="b"/>
              <a:pathLst>
                <a:path w="159" h="89" extrusionOk="0">
                  <a:moveTo>
                    <a:pt x="64" y="0"/>
                  </a:moveTo>
                  <a:cubicBezTo>
                    <a:pt x="57" y="0"/>
                    <a:pt x="51" y="3"/>
                    <a:pt x="44" y="10"/>
                  </a:cubicBezTo>
                  <a:cubicBezTo>
                    <a:pt x="0" y="54"/>
                    <a:pt x="71" y="89"/>
                    <a:pt x="116" y="89"/>
                  </a:cubicBezTo>
                  <a:cubicBezTo>
                    <a:pt x="122" y="89"/>
                    <a:pt x="128" y="88"/>
                    <a:pt x="133" y="86"/>
                  </a:cubicBezTo>
                  <a:cubicBezTo>
                    <a:pt x="146" y="86"/>
                    <a:pt x="146" y="73"/>
                    <a:pt x="159" y="73"/>
                  </a:cubicBezTo>
                  <a:cubicBezTo>
                    <a:pt x="159" y="61"/>
                    <a:pt x="159" y="48"/>
                    <a:pt x="159" y="48"/>
                  </a:cubicBezTo>
                  <a:cubicBezTo>
                    <a:pt x="146" y="35"/>
                    <a:pt x="146" y="23"/>
                    <a:pt x="133" y="23"/>
                  </a:cubicBezTo>
                  <a:cubicBezTo>
                    <a:pt x="121" y="23"/>
                    <a:pt x="95" y="10"/>
                    <a:pt x="83" y="10"/>
                  </a:cubicBezTo>
                  <a:cubicBezTo>
                    <a:pt x="76" y="3"/>
                    <a:pt x="70" y="0"/>
                    <a:pt x="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8" name="Google Shape;29178;p82"/>
            <p:cNvSpPr/>
            <p:nvPr/>
          </p:nvSpPr>
          <p:spPr>
            <a:xfrm>
              <a:off x="4795176" y="3501407"/>
              <a:ext cx="8826" cy="3991"/>
            </a:xfrm>
            <a:custGeom>
              <a:avLst/>
              <a:gdLst/>
              <a:ahLst/>
              <a:cxnLst/>
              <a:rect l="l" t="t" r="r" b="b"/>
              <a:pathLst>
                <a:path w="115" h="52" extrusionOk="0">
                  <a:moveTo>
                    <a:pt x="39" y="1"/>
                  </a:moveTo>
                  <a:cubicBezTo>
                    <a:pt x="13" y="1"/>
                    <a:pt x="1" y="26"/>
                    <a:pt x="13" y="39"/>
                  </a:cubicBezTo>
                  <a:cubicBezTo>
                    <a:pt x="39" y="52"/>
                    <a:pt x="51" y="52"/>
                    <a:pt x="77" y="52"/>
                  </a:cubicBezTo>
                  <a:lnTo>
                    <a:pt x="102" y="52"/>
                  </a:lnTo>
                  <a:cubicBezTo>
                    <a:pt x="115" y="52"/>
                    <a:pt x="115" y="39"/>
                    <a:pt x="115" y="26"/>
                  </a:cubicBezTo>
                  <a:cubicBezTo>
                    <a:pt x="115" y="14"/>
                    <a:pt x="102" y="1"/>
                    <a:pt x="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9" name="Google Shape;29179;p82"/>
            <p:cNvSpPr/>
            <p:nvPr/>
          </p:nvSpPr>
          <p:spPr>
            <a:xfrm>
              <a:off x="4793258" y="3510232"/>
              <a:ext cx="12740" cy="8826"/>
            </a:xfrm>
            <a:custGeom>
              <a:avLst/>
              <a:gdLst/>
              <a:ahLst/>
              <a:cxnLst/>
              <a:rect l="l" t="t" r="r" b="b"/>
              <a:pathLst>
                <a:path w="166" h="115" extrusionOk="0">
                  <a:moveTo>
                    <a:pt x="127" y="0"/>
                  </a:moveTo>
                  <a:cubicBezTo>
                    <a:pt x="102" y="0"/>
                    <a:pt x="76" y="13"/>
                    <a:pt x="51" y="26"/>
                  </a:cubicBezTo>
                  <a:cubicBezTo>
                    <a:pt x="26" y="38"/>
                    <a:pt x="13" y="51"/>
                    <a:pt x="0" y="64"/>
                  </a:cubicBezTo>
                  <a:cubicBezTo>
                    <a:pt x="0" y="89"/>
                    <a:pt x="13" y="102"/>
                    <a:pt x="38" y="115"/>
                  </a:cubicBezTo>
                  <a:lnTo>
                    <a:pt x="64" y="115"/>
                  </a:lnTo>
                  <a:cubicBezTo>
                    <a:pt x="102" y="102"/>
                    <a:pt x="127" y="77"/>
                    <a:pt x="153" y="51"/>
                  </a:cubicBezTo>
                  <a:cubicBezTo>
                    <a:pt x="165" y="38"/>
                    <a:pt x="165" y="26"/>
                    <a:pt x="153" y="13"/>
                  </a:cubicBezTo>
                  <a:cubicBezTo>
                    <a:pt x="140" y="0"/>
                    <a:pt x="127" y="0"/>
                    <a:pt x="1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0" name="Google Shape;29180;p82"/>
            <p:cNvSpPr/>
            <p:nvPr/>
          </p:nvSpPr>
          <p:spPr>
            <a:xfrm>
              <a:off x="4817586" y="3508851"/>
              <a:ext cx="7214" cy="11205"/>
            </a:xfrm>
            <a:custGeom>
              <a:avLst/>
              <a:gdLst/>
              <a:ahLst/>
              <a:cxnLst/>
              <a:rect l="l" t="t" r="r" b="b"/>
              <a:pathLst>
                <a:path w="94" h="146" extrusionOk="0">
                  <a:moveTo>
                    <a:pt x="85" y="0"/>
                  </a:moveTo>
                  <a:cubicBezTo>
                    <a:pt x="70" y="0"/>
                    <a:pt x="35" y="47"/>
                    <a:pt x="26" y="56"/>
                  </a:cubicBezTo>
                  <a:cubicBezTo>
                    <a:pt x="14" y="82"/>
                    <a:pt x="1" y="107"/>
                    <a:pt x="14" y="133"/>
                  </a:cubicBezTo>
                  <a:cubicBezTo>
                    <a:pt x="1" y="133"/>
                    <a:pt x="1" y="133"/>
                    <a:pt x="14" y="145"/>
                  </a:cubicBezTo>
                  <a:lnTo>
                    <a:pt x="39" y="145"/>
                  </a:lnTo>
                  <a:cubicBezTo>
                    <a:pt x="77" y="120"/>
                    <a:pt x="90" y="82"/>
                    <a:pt x="90" y="31"/>
                  </a:cubicBezTo>
                  <a:cubicBezTo>
                    <a:pt x="94" y="9"/>
                    <a:pt x="91" y="0"/>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1" name="Google Shape;29181;p82"/>
            <p:cNvSpPr/>
            <p:nvPr/>
          </p:nvSpPr>
          <p:spPr>
            <a:xfrm>
              <a:off x="4835698" y="3498414"/>
              <a:ext cx="10284" cy="11896"/>
            </a:xfrm>
            <a:custGeom>
              <a:avLst/>
              <a:gdLst/>
              <a:ahLst/>
              <a:cxnLst/>
              <a:rect l="l" t="t" r="r" b="b"/>
              <a:pathLst>
                <a:path w="134" h="155" extrusionOk="0">
                  <a:moveTo>
                    <a:pt x="61" y="1"/>
                  </a:moveTo>
                  <a:cubicBezTo>
                    <a:pt x="0" y="1"/>
                    <a:pt x="71" y="129"/>
                    <a:pt x="95" y="142"/>
                  </a:cubicBezTo>
                  <a:cubicBezTo>
                    <a:pt x="95" y="154"/>
                    <a:pt x="108" y="154"/>
                    <a:pt x="121" y="154"/>
                  </a:cubicBezTo>
                  <a:cubicBezTo>
                    <a:pt x="133" y="154"/>
                    <a:pt x="133" y="142"/>
                    <a:pt x="133" y="116"/>
                  </a:cubicBezTo>
                  <a:cubicBezTo>
                    <a:pt x="133" y="78"/>
                    <a:pt x="121" y="53"/>
                    <a:pt x="95" y="27"/>
                  </a:cubicBezTo>
                  <a:cubicBezTo>
                    <a:pt x="83" y="14"/>
                    <a:pt x="83" y="2"/>
                    <a:pt x="70" y="2"/>
                  </a:cubicBezTo>
                  <a:cubicBezTo>
                    <a:pt x="67" y="1"/>
                    <a:pt x="64" y="1"/>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2" name="Google Shape;29182;p82"/>
            <p:cNvSpPr/>
            <p:nvPr/>
          </p:nvSpPr>
          <p:spPr>
            <a:xfrm>
              <a:off x="4624495" y="3731563"/>
              <a:ext cx="49809" cy="63470"/>
            </a:xfrm>
            <a:custGeom>
              <a:avLst/>
              <a:gdLst/>
              <a:ahLst/>
              <a:cxnLst/>
              <a:rect l="l" t="t" r="r" b="b"/>
              <a:pathLst>
                <a:path w="649" h="827" extrusionOk="0">
                  <a:moveTo>
                    <a:pt x="179" y="1"/>
                  </a:moveTo>
                  <a:cubicBezTo>
                    <a:pt x="128" y="1"/>
                    <a:pt x="90" y="52"/>
                    <a:pt x="77" y="102"/>
                  </a:cubicBezTo>
                  <a:cubicBezTo>
                    <a:pt x="14" y="242"/>
                    <a:pt x="1" y="382"/>
                    <a:pt x="52" y="534"/>
                  </a:cubicBezTo>
                  <a:cubicBezTo>
                    <a:pt x="204" y="623"/>
                    <a:pt x="344" y="738"/>
                    <a:pt x="497" y="827"/>
                  </a:cubicBezTo>
                  <a:cubicBezTo>
                    <a:pt x="522" y="789"/>
                    <a:pt x="535" y="738"/>
                    <a:pt x="535" y="700"/>
                  </a:cubicBezTo>
                  <a:cubicBezTo>
                    <a:pt x="547" y="522"/>
                    <a:pt x="585" y="344"/>
                    <a:pt x="649" y="166"/>
                  </a:cubicBezTo>
                  <a:cubicBezTo>
                    <a:pt x="522" y="90"/>
                    <a:pt x="382" y="39"/>
                    <a:pt x="242" y="13"/>
                  </a:cubicBezTo>
                  <a:cubicBezTo>
                    <a:pt x="217" y="1"/>
                    <a:pt x="204"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3" name="Google Shape;29183;p82"/>
            <p:cNvSpPr/>
            <p:nvPr/>
          </p:nvSpPr>
          <p:spPr>
            <a:xfrm>
              <a:off x="4684970" y="3900248"/>
              <a:ext cx="68382" cy="62549"/>
            </a:xfrm>
            <a:custGeom>
              <a:avLst/>
              <a:gdLst/>
              <a:ahLst/>
              <a:cxnLst/>
              <a:rect l="l" t="t" r="r" b="b"/>
              <a:pathLst>
                <a:path w="891" h="815" extrusionOk="0">
                  <a:moveTo>
                    <a:pt x="420" y="1"/>
                  </a:moveTo>
                  <a:cubicBezTo>
                    <a:pt x="382" y="1"/>
                    <a:pt x="357" y="52"/>
                    <a:pt x="344" y="90"/>
                  </a:cubicBezTo>
                  <a:cubicBezTo>
                    <a:pt x="280" y="268"/>
                    <a:pt x="153" y="420"/>
                    <a:pt x="1" y="535"/>
                  </a:cubicBezTo>
                  <a:cubicBezTo>
                    <a:pt x="39" y="585"/>
                    <a:pt x="90" y="636"/>
                    <a:pt x="153" y="674"/>
                  </a:cubicBezTo>
                  <a:cubicBezTo>
                    <a:pt x="204" y="700"/>
                    <a:pt x="255" y="713"/>
                    <a:pt x="318" y="738"/>
                  </a:cubicBezTo>
                  <a:lnTo>
                    <a:pt x="496" y="789"/>
                  </a:lnTo>
                  <a:cubicBezTo>
                    <a:pt x="534" y="801"/>
                    <a:pt x="560" y="801"/>
                    <a:pt x="585" y="814"/>
                  </a:cubicBezTo>
                  <a:cubicBezTo>
                    <a:pt x="674" y="801"/>
                    <a:pt x="738" y="713"/>
                    <a:pt x="789" y="636"/>
                  </a:cubicBezTo>
                  <a:cubicBezTo>
                    <a:pt x="839" y="547"/>
                    <a:pt x="890" y="433"/>
                    <a:pt x="890" y="319"/>
                  </a:cubicBezTo>
                  <a:cubicBezTo>
                    <a:pt x="763" y="204"/>
                    <a:pt x="623" y="103"/>
                    <a:pt x="471" y="14"/>
                  </a:cubicBezTo>
                  <a:cubicBezTo>
                    <a:pt x="458" y="1"/>
                    <a:pt x="446" y="1"/>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4" name="Google Shape;29184;p82"/>
            <p:cNvSpPr/>
            <p:nvPr/>
          </p:nvSpPr>
          <p:spPr>
            <a:xfrm>
              <a:off x="4743527" y="3757887"/>
              <a:ext cx="43900" cy="28550"/>
            </a:xfrm>
            <a:custGeom>
              <a:avLst/>
              <a:gdLst/>
              <a:ahLst/>
              <a:cxnLst/>
              <a:rect l="l" t="t" r="r" b="b"/>
              <a:pathLst>
                <a:path w="572" h="372" extrusionOk="0">
                  <a:moveTo>
                    <a:pt x="115" y="1"/>
                  </a:moveTo>
                  <a:cubicBezTo>
                    <a:pt x="76" y="90"/>
                    <a:pt x="38" y="191"/>
                    <a:pt x="13" y="280"/>
                  </a:cubicBezTo>
                  <a:cubicBezTo>
                    <a:pt x="0" y="306"/>
                    <a:pt x="0" y="331"/>
                    <a:pt x="13" y="357"/>
                  </a:cubicBezTo>
                  <a:cubicBezTo>
                    <a:pt x="24" y="367"/>
                    <a:pt x="37" y="371"/>
                    <a:pt x="50" y="371"/>
                  </a:cubicBezTo>
                  <a:cubicBezTo>
                    <a:pt x="68" y="371"/>
                    <a:pt x="87" y="364"/>
                    <a:pt x="102" y="357"/>
                  </a:cubicBezTo>
                  <a:cubicBezTo>
                    <a:pt x="187" y="323"/>
                    <a:pt x="277" y="306"/>
                    <a:pt x="369" y="306"/>
                  </a:cubicBezTo>
                  <a:cubicBezTo>
                    <a:pt x="415" y="306"/>
                    <a:pt x="462" y="310"/>
                    <a:pt x="508" y="318"/>
                  </a:cubicBezTo>
                  <a:cubicBezTo>
                    <a:pt x="534" y="268"/>
                    <a:pt x="559" y="217"/>
                    <a:pt x="572" y="153"/>
                  </a:cubicBezTo>
                  <a:cubicBezTo>
                    <a:pt x="572" y="128"/>
                    <a:pt x="559" y="102"/>
                    <a:pt x="547" y="77"/>
                  </a:cubicBezTo>
                  <a:cubicBezTo>
                    <a:pt x="534" y="64"/>
                    <a:pt x="508" y="52"/>
                    <a:pt x="496" y="52"/>
                  </a:cubicBezTo>
                  <a:cubicBezTo>
                    <a:pt x="369" y="13"/>
                    <a:pt x="242" y="1"/>
                    <a:pt x="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5" name="Google Shape;29185;p82"/>
            <p:cNvSpPr/>
            <p:nvPr/>
          </p:nvSpPr>
          <p:spPr>
            <a:xfrm>
              <a:off x="4565018" y="3714987"/>
              <a:ext cx="256567" cy="235154"/>
            </a:xfrm>
            <a:custGeom>
              <a:avLst/>
              <a:gdLst/>
              <a:ahLst/>
              <a:cxnLst/>
              <a:rect l="l" t="t" r="r" b="b"/>
              <a:pathLst>
                <a:path w="3343" h="3064" extrusionOk="0">
                  <a:moveTo>
                    <a:pt x="2110" y="1"/>
                  </a:moveTo>
                  <a:cubicBezTo>
                    <a:pt x="2072" y="1"/>
                    <a:pt x="2034" y="1"/>
                    <a:pt x="2009" y="26"/>
                  </a:cubicBezTo>
                  <a:cubicBezTo>
                    <a:pt x="1881" y="77"/>
                    <a:pt x="1754" y="140"/>
                    <a:pt x="1640" y="204"/>
                  </a:cubicBezTo>
                  <a:cubicBezTo>
                    <a:pt x="1551" y="242"/>
                    <a:pt x="1475" y="306"/>
                    <a:pt x="1399" y="369"/>
                  </a:cubicBezTo>
                  <a:cubicBezTo>
                    <a:pt x="1284" y="547"/>
                    <a:pt x="1246" y="776"/>
                    <a:pt x="1297" y="979"/>
                  </a:cubicBezTo>
                  <a:cubicBezTo>
                    <a:pt x="1183" y="928"/>
                    <a:pt x="1094" y="865"/>
                    <a:pt x="1017" y="763"/>
                  </a:cubicBezTo>
                  <a:cubicBezTo>
                    <a:pt x="954" y="674"/>
                    <a:pt x="865" y="623"/>
                    <a:pt x="763" y="611"/>
                  </a:cubicBezTo>
                  <a:cubicBezTo>
                    <a:pt x="748" y="607"/>
                    <a:pt x="735" y="605"/>
                    <a:pt x="722" y="605"/>
                  </a:cubicBezTo>
                  <a:cubicBezTo>
                    <a:pt x="690" y="605"/>
                    <a:pt x="663" y="614"/>
                    <a:pt x="636" y="623"/>
                  </a:cubicBezTo>
                  <a:cubicBezTo>
                    <a:pt x="496" y="649"/>
                    <a:pt x="369" y="674"/>
                    <a:pt x="242" y="712"/>
                  </a:cubicBezTo>
                  <a:cubicBezTo>
                    <a:pt x="191" y="712"/>
                    <a:pt x="153" y="738"/>
                    <a:pt x="115" y="763"/>
                  </a:cubicBezTo>
                  <a:cubicBezTo>
                    <a:pt x="39" y="839"/>
                    <a:pt x="1" y="966"/>
                    <a:pt x="39" y="1081"/>
                  </a:cubicBezTo>
                  <a:cubicBezTo>
                    <a:pt x="115" y="1360"/>
                    <a:pt x="306" y="1589"/>
                    <a:pt x="547" y="1742"/>
                  </a:cubicBezTo>
                  <a:cubicBezTo>
                    <a:pt x="395" y="1856"/>
                    <a:pt x="280" y="2021"/>
                    <a:pt x="217" y="2212"/>
                  </a:cubicBezTo>
                  <a:cubicBezTo>
                    <a:pt x="217" y="2212"/>
                    <a:pt x="217" y="2224"/>
                    <a:pt x="217" y="2237"/>
                  </a:cubicBezTo>
                  <a:cubicBezTo>
                    <a:pt x="217" y="2250"/>
                    <a:pt x="230" y="2250"/>
                    <a:pt x="230" y="2262"/>
                  </a:cubicBezTo>
                  <a:cubicBezTo>
                    <a:pt x="366" y="2370"/>
                    <a:pt x="533" y="2432"/>
                    <a:pt x="707" y="2432"/>
                  </a:cubicBezTo>
                  <a:cubicBezTo>
                    <a:pt x="759" y="2432"/>
                    <a:pt x="812" y="2427"/>
                    <a:pt x="865" y="2415"/>
                  </a:cubicBezTo>
                  <a:lnTo>
                    <a:pt x="865" y="2415"/>
                  </a:lnTo>
                  <a:cubicBezTo>
                    <a:pt x="852" y="2529"/>
                    <a:pt x="865" y="2644"/>
                    <a:pt x="928" y="2733"/>
                  </a:cubicBezTo>
                  <a:cubicBezTo>
                    <a:pt x="992" y="2834"/>
                    <a:pt x="1081" y="2923"/>
                    <a:pt x="1170" y="3012"/>
                  </a:cubicBezTo>
                  <a:cubicBezTo>
                    <a:pt x="1183" y="3025"/>
                    <a:pt x="1208" y="3050"/>
                    <a:pt x="1233" y="3063"/>
                  </a:cubicBezTo>
                  <a:lnTo>
                    <a:pt x="1284" y="3063"/>
                  </a:lnTo>
                  <a:cubicBezTo>
                    <a:pt x="1449" y="3038"/>
                    <a:pt x="1615" y="2987"/>
                    <a:pt x="1742" y="2885"/>
                  </a:cubicBezTo>
                  <a:cubicBezTo>
                    <a:pt x="1869" y="2796"/>
                    <a:pt x="1958" y="2644"/>
                    <a:pt x="1970" y="2491"/>
                  </a:cubicBezTo>
                  <a:cubicBezTo>
                    <a:pt x="2123" y="2606"/>
                    <a:pt x="2288" y="2707"/>
                    <a:pt x="2466" y="2771"/>
                  </a:cubicBezTo>
                  <a:cubicBezTo>
                    <a:pt x="2514" y="2784"/>
                    <a:pt x="2564" y="2790"/>
                    <a:pt x="2612" y="2790"/>
                  </a:cubicBezTo>
                  <a:cubicBezTo>
                    <a:pt x="2755" y="2790"/>
                    <a:pt x="2892" y="2735"/>
                    <a:pt x="2987" y="2631"/>
                  </a:cubicBezTo>
                  <a:cubicBezTo>
                    <a:pt x="3012" y="2593"/>
                    <a:pt x="3025" y="2555"/>
                    <a:pt x="3038" y="2517"/>
                  </a:cubicBezTo>
                  <a:cubicBezTo>
                    <a:pt x="3038" y="2453"/>
                    <a:pt x="3038" y="2390"/>
                    <a:pt x="3025" y="2313"/>
                  </a:cubicBezTo>
                  <a:cubicBezTo>
                    <a:pt x="3012" y="2224"/>
                    <a:pt x="3038" y="2123"/>
                    <a:pt x="3038" y="2034"/>
                  </a:cubicBezTo>
                  <a:cubicBezTo>
                    <a:pt x="3050" y="1932"/>
                    <a:pt x="3012" y="1843"/>
                    <a:pt x="2936" y="1792"/>
                  </a:cubicBezTo>
                  <a:cubicBezTo>
                    <a:pt x="3139" y="1627"/>
                    <a:pt x="3279" y="1398"/>
                    <a:pt x="3330" y="1144"/>
                  </a:cubicBezTo>
                  <a:cubicBezTo>
                    <a:pt x="3343" y="1055"/>
                    <a:pt x="3343" y="966"/>
                    <a:pt x="3279" y="916"/>
                  </a:cubicBezTo>
                  <a:cubicBezTo>
                    <a:pt x="3243" y="907"/>
                    <a:pt x="3201" y="898"/>
                    <a:pt x="3161" y="898"/>
                  </a:cubicBezTo>
                  <a:cubicBezTo>
                    <a:pt x="3145" y="898"/>
                    <a:pt x="3129" y="899"/>
                    <a:pt x="3114" y="903"/>
                  </a:cubicBezTo>
                  <a:cubicBezTo>
                    <a:pt x="2987" y="890"/>
                    <a:pt x="2860" y="852"/>
                    <a:pt x="2746" y="814"/>
                  </a:cubicBezTo>
                  <a:cubicBezTo>
                    <a:pt x="2707" y="802"/>
                    <a:pt x="2669" y="797"/>
                    <a:pt x="2632" y="797"/>
                  </a:cubicBezTo>
                  <a:cubicBezTo>
                    <a:pt x="2544" y="797"/>
                    <a:pt x="2461" y="828"/>
                    <a:pt x="2390" y="890"/>
                  </a:cubicBezTo>
                  <a:cubicBezTo>
                    <a:pt x="2402" y="852"/>
                    <a:pt x="2415" y="827"/>
                    <a:pt x="2415" y="801"/>
                  </a:cubicBezTo>
                  <a:cubicBezTo>
                    <a:pt x="2479" y="661"/>
                    <a:pt x="2491" y="496"/>
                    <a:pt x="2453" y="356"/>
                  </a:cubicBezTo>
                  <a:cubicBezTo>
                    <a:pt x="2402" y="229"/>
                    <a:pt x="2313" y="115"/>
                    <a:pt x="2199" y="52"/>
                  </a:cubicBezTo>
                  <a:cubicBezTo>
                    <a:pt x="2174" y="26"/>
                    <a:pt x="2136" y="1"/>
                    <a:pt x="2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6" name="Google Shape;29186;p82"/>
            <p:cNvSpPr/>
            <p:nvPr/>
          </p:nvSpPr>
          <p:spPr>
            <a:xfrm>
              <a:off x="4714210" y="3830717"/>
              <a:ext cx="75213" cy="22871"/>
            </a:xfrm>
            <a:custGeom>
              <a:avLst/>
              <a:gdLst/>
              <a:ahLst/>
              <a:cxnLst/>
              <a:rect l="l" t="t" r="r" b="b"/>
              <a:pathLst>
                <a:path w="980" h="298" extrusionOk="0">
                  <a:moveTo>
                    <a:pt x="323" y="0"/>
                  </a:moveTo>
                  <a:cubicBezTo>
                    <a:pt x="214" y="0"/>
                    <a:pt x="103" y="26"/>
                    <a:pt x="1" y="81"/>
                  </a:cubicBezTo>
                  <a:cubicBezTo>
                    <a:pt x="84" y="56"/>
                    <a:pt x="169" y="43"/>
                    <a:pt x="255" y="43"/>
                  </a:cubicBezTo>
                  <a:cubicBezTo>
                    <a:pt x="341" y="43"/>
                    <a:pt x="427" y="56"/>
                    <a:pt x="509" y="81"/>
                  </a:cubicBezTo>
                  <a:cubicBezTo>
                    <a:pt x="674" y="132"/>
                    <a:pt x="827" y="208"/>
                    <a:pt x="979" y="297"/>
                  </a:cubicBezTo>
                  <a:cubicBezTo>
                    <a:pt x="852" y="170"/>
                    <a:pt x="700" y="81"/>
                    <a:pt x="522" y="30"/>
                  </a:cubicBezTo>
                  <a:cubicBezTo>
                    <a:pt x="458" y="11"/>
                    <a:pt x="391" y="0"/>
                    <a:pt x="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7" name="Google Shape;29187;p82"/>
            <p:cNvSpPr/>
            <p:nvPr/>
          </p:nvSpPr>
          <p:spPr>
            <a:xfrm>
              <a:off x="4663558" y="3789122"/>
              <a:ext cx="15656" cy="28320"/>
            </a:xfrm>
            <a:custGeom>
              <a:avLst/>
              <a:gdLst/>
              <a:ahLst/>
              <a:cxnLst/>
              <a:rect l="l" t="t" r="r" b="b"/>
              <a:pathLst>
                <a:path w="204" h="369" extrusionOk="0">
                  <a:moveTo>
                    <a:pt x="0" y="0"/>
                  </a:moveTo>
                  <a:cubicBezTo>
                    <a:pt x="0" y="153"/>
                    <a:pt x="76" y="280"/>
                    <a:pt x="204" y="369"/>
                  </a:cubicBezTo>
                  <a:cubicBezTo>
                    <a:pt x="165" y="305"/>
                    <a:pt x="140" y="242"/>
                    <a:pt x="102" y="178"/>
                  </a:cubicBezTo>
                  <a:cubicBezTo>
                    <a:pt x="64" y="127"/>
                    <a:pt x="38" y="6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8" name="Google Shape;29188;p82"/>
            <p:cNvSpPr/>
            <p:nvPr/>
          </p:nvSpPr>
          <p:spPr>
            <a:xfrm>
              <a:off x="4604081" y="3830103"/>
              <a:ext cx="72219" cy="21720"/>
            </a:xfrm>
            <a:custGeom>
              <a:avLst/>
              <a:gdLst/>
              <a:ahLst/>
              <a:cxnLst/>
              <a:rect l="l" t="t" r="r" b="b"/>
              <a:pathLst>
                <a:path w="941" h="283" extrusionOk="0">
                  <a:moveTo>
                    <a:pt x="940" y="0"/>
                  </a:moveTo>
                  <a:cubicBezTo>
                    <a:pt x="775" y="38"/>
                    <a:pt x="623" y="102"/>
                    <a:pt x="483" y="178"/>
                  </a:cubicBezTo>
                  <a:cubicBezTo>
                    <a:pt x="391" y="224"/>
                    <a:pt x="291" y="247"/>
                    <a:pt x="192" y="247"/>
                  </a:cubicBezTo>
                  <a:cubicBezTo>
                    <a:pt x="126" y="247"/>
                    <a:pt x="61" y="236"/>
                    <a:pt x="0" y="216"/>
                  </a:cubicBezTo>
                  <a:lnTo>
                    <a:pt x="0" y="216"/>
                  </a:lnTo>
                  <a:cubicBezTo>
                    <a:pt x="63" y="258"/>
                    <a:pt x="135" y="283"/>
                    <a:pt x="209" y="283"/>
                  </a:cubicBezTo>
                  <a:cubicBezTo>
                    <a:pt x="224" y="283"/>
                    <a:pt x="239" y="282"/>
                    <a:pt x="254" y="280"/>
                  </a:cubicBezTo>
                  <a:cubicBezTo>
                    <a:pt x="331" y="280"/>
                    <a:pt x="419" y="254"/>
                    <a:pt x="496" y="229"/>
                  </a:cubicBezTo>
                  <a:cubicBezTo>
                    <a:pt x="661" y="153"/>
                    <a:pt x="788" y="64"/>
                    <a:pt x="9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9" name="Google Shape;29189;p82"/>
            <p:cNvSpPr/>
            <p:nvPr/>
          </p:nvSpPr>
          <p:spPr>
            <a:xfrm>
              <a:off x="4631325" y="3833020"/>
              <a:ext cx="42979" cy="67308"/>
            </a:xfrm>
            <a:custGeom>
              <a:avLst/>
              <a:gdLst/>
              <a:ahLst/>
              <a:cxnLst/>
              <a:rect l="l" t="t" r="r" b="b"/>
              <a:pathLst>
                <a:path w="560" h="877" extrusionOk="0">
                  <a:moveTo>
                    <a:pt x="560" y="0"/>
                  </a:moveTo>
                  <a:cubicBezTo>
                    <a:pt x="230" y="178"/>
                    <a:pt x="26" y="508"/>
                    <a:pt x="1" y="877"/>
                  </a:cubicBezTo>
                  <a:cubicBezTo>
                    <a:pt x="90" y="534"/>
                    <a:pt x="293" y="229"/>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0" name="Google Shape;29190;p82"/>
            <p:cNvSpPr/>
            <p:nvPr/>
          </p:nvSpPr>
          <p:spPr>
            <a:xfrm>
              <a:off x="4695715" y="3838852"/>
              <a:ext cx="22487" cy="69303"/>
            </a:xfrm>
            <a:custGeom>
              <a:avLst/>
              <a:gdLst/>
              <a:ahLst/>
              <a:cxnLst/>
              <a:rect l="l" t="t" r="r" b="b"/>
              <a:pathLst>
                <a:path w="293" h="903" extrusionOk="0">
                  <a:moveTo>
                    <a:pt x="13" y="0"/>
                  </a:moveTo>
                  <a:lnTo>
                    <a:pt x="13" y="0"/>
                  </a:lnTo>
                  <a:cubicBezTo>
                    <a:pt x="1" y="153"/>
                    <a:pt x="1" y="318"/>
                    <a:pt x="39" y="483"/>
                  </a:cubicBezTo>
                  <a:cubicBezTo>
                    <a:pt x="77" y="648"/>
                    <a:pt x="166" y="788"/>
                    <a:pt x="293" y="903"/>
                  </a:cubicBezTo>
                  <a:cubicBezTo>
                    <a:pt x="204" y="776"/>
                    <a:pt x="128" y="623"/>
                    <a:pt x="102" y="471"/>
                  </a:cubicBezTo>
                  <a:cubicBezTo>
                    <a:pt x="64" y="318"/>
                    <a:pt x="39" y="153"/>
                    <a:pt x="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1" name="Google Shape;29191;p82"/>
            <p:cNvSpPr/>
            <p:nvPr/>
          </p:nvSpPr>
          <p:spPr>
            <a:xfrm>
              <a:off x="4711294" y="3779375"/>
              <a:ext cx="37146" cy="52726"/>
            </a:xfrm>
            <a:custGeom>
              <a:avLst/>
              <a:gdLst/>
              <a:ahLst/>
              <a:cxnLst/>
              <a:rect l="l" t="t" r="r" b="b"/>
              <a:pathLst>
                <a:path w="484" h="687" extrusionOk="0">
                  <a:moveTo>
                    <a:pt x="484" y="0"/>
                  </a:moveTo>
                  <a:cubicBezTo>
                    <a:pt x="433" y="127"/>
                    <a:pt x="357" y="254"/>
                    <a:pt x="280" y="369"/>
                  </a:cubicBezTo>
                  <a:cubicBezTo>
                    <a:pt x="191" y="483"/>
                    <a:pt x="103" y="585"/>
                    <a:pt x="1" y="686"/>
                  </a:cubicBezTo>
                  <a:cubicBezTo>
                    <a:pt x="128" y="610"/>
                    <a:pt x="230" y="521"/>
                    <a:pt x="319" y="407"/>
                  </a:cubicBezTo>
                  <a:cubicBezTo>
                    <a:pt x="407" y="280"/>
                    <a:pt x="458" y="153"/>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2" name="Google Shape;29192;p82"/>
            <p:cNvSpPr/>
            <p:nvPr/>
          </p:nvSpPr>
          <p:spPr>
            <a:xfrm>
              <a:off x="4693796" y="3822275"/>
              <a:ext cx="25403" cy="12740"/>
            </a:xfrm>
            <a:custGeom>
              <a:avLst/>
              <a:gdLst/>
              <a:ahLst/>
              <a:cxnLst/>
              <a:rect l="l" t="t" r="r" b="b"/>
              <a:pathLst>
                <a:path w="331" h="166" fill="none" extrusionOk="0">
                  <a:moveTo>
                    <a:pt x="0" y="166"/>
                  </a:moveTo>
                  <a:cubicBezTo>
                    <a:pt x="127" y="153"/>
                    <a:pt x="242" y="89"/>
                    <a:pt x="331"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3" name="Google Shape;29193;p82"/>
            <p:cNvSpPr/>
            <p:nvPr/>
          </p:nvSpPr>
          <p:spPr>
            <a:xfrm>
              <a:off x="4696712" y="3800787"/>
              <a:ext cx="11742" cy="33232"/>
            </a:xfrm>
            <a:custGeom>
              <a:avLst/>
              <a:gdLst/>
              <a:ahLst/>
              <a:cxnLst/>
              <a:rect l="l" t="t" r="r" b="b"/>
              <a:pathLst>
                <a:path w="153" h="433" fill="none" extrusionOk="0">
                  <a:moveTo>
                    <a:pt x="115" y="1"/>
                  </a:moveTo>
                  <a:cubicBezTo>
                    <a:pt x="153" y="115"/>
                    <a:pt x="140" y="230"/>
                    <a:pt x="89" y="344"/>
                  </a:cubicBezTo>
                  <a:cubicBezTo>
                    <a:pt x="77" y="382"/>
                    <a:pt x="38" y="407"/>
                    <a:pt x="0" y="433"/>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4" name="Google Shape;29194;p82"/>
            <p:cNvSpPr/>
            <p:nvPr/>
          </p:nvSpPr>
          <p:spPr>
            <a:xfrm>
              <a:off x="4655730" y="3833020"/>
              <a:ext cx="38144" cy="6907"/>
            </a:xfrm>
            <a:custGeom>
              <a:avLst/>
              <a:gdLst/>
              <a:ahLst/>
              <a:cxnLst/>
              <a:rect l="l" t="t" r="r" b="b"/>
              <a:pathLst>
                <a:path w="497" h="90" fill="none" extrusionOk="0">
                  <a:moveTo>
                    <a:pt x="1" y="0"/>
                  </a:moveTo>
                  <a:cubicBezTo>
                    <a:pt x="115" y="76"/>
                    <a:pt x="255" y="89"/>
                    <a:pt x="394" y="64"/>
                  </a:cubicBezTo>
                  <a:cubicBezTo>
                    <a:pt x="420" y="64"/>
                    <a:pt x="458" y="38"/>
                    <a:pt x="496" y="26"/>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5" name="Google Shape;29195;p82"/>
            <p:cNvSpPr/>
            <p:nvPr/>
          </p:nvSpPr>
          <p:spPr>
            <a:xfrm>
              <a:off x="4666475" y="3834938"/>
              <a:ext cx="28320" cy="15656"/>
            </a:xfrm>
            <a:custGeom>
              <a:avLst/>
              <a:gdLst/>
              <a:ahLst/>
              <a:cxnLst/>
              <a:rect l="l" t="t" r="r" b="b"/>
              <a:pathLst>
                <a:path w="369" h="204" fill="none" extrusionOk="0">
                  <a:moveTo>
                    <a:pt x="369" y="1"/>
                  </a:moveTo>
                  <a:cubicBezTo>
                    <a:pt x="343" y="77"/>
                    <a:pt x="293" y="128"/>
                    <a:pt x="216" y="166"/>
                  </a:cubicBezTo>
                  <a:cubicBezTo>
                    <a:pt x="140" y="191"/>
                    <a:pt x="77" y="204"/>
                    <a:pt x="0" y="204"/>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6" name="Google Shape;29196;p82"/>
            <p:cNvSpPr/>
            <p:nvPr/>
          </p:nvSpPr>
          <p:spPr>
            <a:xfrm>
              <a:off x="4695715" y="3819359"/>
              <a:ext cx="19571" cy="15656"/>
            </a:xfrm>
            <a:custGeom>
              <a:avLst/>
              <a:gdLst/>
              <a:ahLst/>
              <a:cxnLst/>
              <a:rect l="l" t="t" r="r" b="b"/>
              <a:pathLst>
                <a:path w="255" h="204" fill="none" extrusionOk="0">
                  <a:moveTo>
                    <a:pt x="1" y="204"/>
                  </a:moveTo>
                  <a:cubicBezTo>
                    <a:pt x="115" y="178"/>
                    <a:pt x="217" y="102"/>
                    <a:pt x="255"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7" name="Google Shape;29197;p82"/>
            <p:cNvSpPr/>
            <p:nvPr/>
          </p:nvSpPr>
          <p:spPr>
            <a:xfrm>
              <a:off x="4661563" y="3812529"/>
              <a:ext cx="30315" cy="21489"/>
            </a:xfrm>
            <a:custGeom>
              <a:avLst/>
              <a:gdLst/>
              <a:ahLst/>
              <a:cxnLst/>
              <a:rect l="l" t="t" r="r" b="b"/>
              <a:pathLst>
                <a:path w="395" h="280" fill="none" extrusionOk="0">
                  <a:moveTo>
                    <a:pt x="1" y="0"/>
                  </a:moveTo>
                  <a:cubicBezTo>
                    <a:pt x="90" y="140"/>
                    <a:pt x="230" y="242"/>
                    <a:pt x="395" y="28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8" name="Google Shape;29198;p82"/>
            <p:cNvSpPr/>
            <p:nvPr/>
          </p:nvSpPr>
          <p:spPr>
            <a:xfrm>
              <a:off x="4661563" y="3828108"/>
              <a:ext cx="30315" cy="9824"/>
            </a:xfrm>
            <a:custGeom>
              <a:avLst/>
              <a:gdLst/>
              <a:ahLst/>
              <a:cxnLst/>
              <a:rect l="l" t="t" r="r" b="b"/>
              <a:pathLst>
                <a:path w="395" h="128" fill="none" extrusionOk="0">
                  <a:moveTo>
                    <a:pt x="1" y="1"/>
                  </a:moveTo>
                  <a:cubicBezTo>
                    <a:pt x="115" y="90"/>
                    <a:pt x="255" y="128"/>
                    <a:pt x="395" y="102"/>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9" name="Google Shape;29199;p82"/>
            <p:cNvSpPr/>
            <p:nvPr/>
          </p:nvSpPr>
          <p:spPr>
            <a:xfrm>
              <a:off x="4684970" y="3839850"/>
              <a:ext cx="8903" cy="18573"/>
            </a:xfrm>
            <a:custGeom>
              <a:avLst/>
              <a:gdLst/>
              <a:ahLst/>
              <a:cxnLst/>
              <a:rect l="l" t="t" r="r" b="b"/>
              <a:pathLst>
                <a:path w="116" h="242" fill="none" extrusionOk="0">
                  <a:moveTo>
                    <a:pt x="115" y="0"/>
                  </a:moveTo>
                  <a:cubicBezTo>
                    <a:pt x="90" y="89"/>
                    <a:pt x="52" y="178"/>
                    <a:pt x="1" y="242"/>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0" name="Google Shape;29200;p82"/>
            <p:cNvSpPr/>
            <p:nvPr/>
          </p:nvSpPr>
          <p:spPr>
            <a:xfrm>
              <a:off x="4693796" y="3837855"/>
              <a:ext cx="20492" cy="3991"/>
            </a:xfrm>
            <a:custGeom>
              <a:avLst/>
              <a:gdLst/>
              <a:ahLst/>
              <a:cxnLst/>
              <a:rect l="l" t="t" r="r" b="b"/>
              <a:pathLst>
                <a:path w="267" h="52" fill="none" extrusionOk="0">
                  <a:moveTo>
                    <a:pt x="0" y="1"/>
                  </a:moveTo>
                  <a:cubicBezTo>
                    <a:pt x="89" y="52"/>
                    <a:pt x="191" y="52"/>
                    <a:pt x="267" y="13"/>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1" name="Google Shape;29201;p82"/>
            <p:cNvSpPr/>
            <p:nvPr/>
          </p:nvSpPr>
          <p:spPr>
            <a:xfrm>
              <a:off x="4687887" y="3806696"/>
              <a:ext cx="7905" cy="28320"/>
            </a:xfrm>
            <a:custGeom>
              <a:avLst/>
              <a:gdLst/>
              <a:ahLst/>
              <a:cxnLst/>
              <a:rect l="l" t="t" r="r" b="b"/>
              <a:pathLst>
                <a:path w="103" h="369" fill="none" extrusionOk="0">
                  <a:moveTo>
                    <a:pt x="1" y="0"/>
                  </a:moveTo>
                  <a:cubicBezTo>
                    <a:pt x="1" y="13"/>
                    <a:pt x="14" y="38"/>
                    <a:pt x="26" y="51"/>
                  </a:cubicBezTo>
                  <a:cubicBezTo>
                    <a:pt x="64" y="89"/>
                    <a:pt x="90" y="153"/>
                    <a:pt x="103" y="203"/>
                  </a:cubicBezTo>
                  <a:cubicBezTo>
                    <a:pt x="103" y="254"/>
                    <a:pt x="90" y="318"/>
                    <a:pt x="64" y="369"/>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2" name="Google Shape;29202;p82"/>
            <p:cNvSpPr/>
            <p:nvPr/>
          </p:nvSpPr>
          <p:spPr>
            <a:xfrm>
              <a:off x="4695715" y="3812529"/>
              <a:ext cx="3991" cy="22487"/>
            </a:xfrm>
            <a:custGeom>
              <a:avLst/>
              <a:gdLst/>
              <a:ahLst/>
              <a:cxnLst/>
              <a:rect l="l" t="t" r="r" b="b"/>
              <a:pathLst>
                <a:path w="52" h="293" fill="none" extrusionOk="0">
                  <a:moveTo>
                    <a:pt x="13" y="0"/>
                  </a:moveTo>
                  <a:cubicBezTo>
                    <a:pt x="39" y="51"/>
                    <a:pt x="51" y="102"/>
                    <a:pt x="51" y="153"/>
                  </a:cubicBezTo>
                  <a:cubicBezTo>
                    <a:pt x="51" y="204"/>
                    <a:pt x="26" y="242"/>
                    <a:pt x="1" y="293"/>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3" name="Google Shape;29203;p82"/>
            <p:cNvSpPr/>
            <p:nvPr/>
          </p:nvSpPr>
          <p:spPr>
            <a:xfrm>
              <a:off x="4680135" y="3817364"/>
              <a:ext cx="13738" cy="17652"/>
            </a:xfrm>
            <a:custGeom>
              <a:avLst/>
              <a:gdLst/>
              <a:ahLst/>
              <a:cxnLst/>
              <a:rect l="l" t="t" r="r" b="b"/>
              <a:pathLst>
                <a:path w="179" h="230" fill="none" extrusionOk="0">
                  <a:moveTo>
                    <a:pt x="0" y="1"/>
                  </a:moveTo>
                  <a:cubicBezTo>
                    <a:pt x="26" y="90"/>
                    <a:pt x="89" y="179"/>
                    <a:pt x="178" y="23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4" name="Google Shape;29204;p82"/>
            <p:cNvSpPr/>
            <p:nvPr/>
          </p:nvSpPr>
          <p:spPr>
            <a:xfrm>
              <a:off x="4693796" y="3838852"/>
              <a:ext cx="15656" cy="13738"/>
            </a:xfrm>
            <a:custGeom>
              <a:avLst/>
              <a:gdLst/>
              <a:ahLst/>
              <a:cxnLst/>
              <a:rect l="l" t="t" r="r" b="b"/>
              <a:pathLst>
                <a:path w="204" h="179" fill="none" extrusionOk="0">
                  <a:moveTo>
                    <a:pt x="0" y="0"/>
                  </a:moveTo>
                  <a:cubicBezTo>
                    <a:pt x="26" y="89"/>
                    <a:pt x="115" y="153"/>
                    <a:pt x="203" y="178"/>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5" name="Google Shape;29205;p82"/>
            <p:cNvSpPr/>
            <p:nvPr/>
          </p:nvSpPr>
          <p:spPr>
            <a:xfrm>
              <a:off x="4698631" y="3789045"/>
              <a:ext cx="9824" cy="12587"/>
            </a:xfrm>
            <a:custGeom>
              <a:avLst/>
              <a:gdLst/>
              <a:ahLst/>
              <a:cxnLst/>
              <a:rect l="l" t="t" r="r" b="b"/>
              <a:pathLst>
                <a:path w="128" h="164" extrusionOk="0">
                  <a:moveTo>
                    <a:pt x="48" y="0"/>
                  </a:moveTo>
                  <a:cubicBezTo>
                    <a:pt x="45" y="0"/>
                    <a:pt x="42" y="1"/>
                    <a:pt x="39" y="1"/>
                  </a:cubicBezTo>
                  <a:cubicBezTo>
                    <a:pt x="1" y="14"/>
                    <a:pt x="39" y="103"/>
                    <a:pt x="52" y="128"/>
                  </a:cubicBezTo>
                  <a:cubicBezTo>
                    <a:pt x="52" y="141"/>
                    <a:pt x="64" y="141"/>
                    <a:pt x="77" y="154"/>
                  </a:cubicBezTo>
                  <a:cubicBezTo>
                    <a:pt x="77" y="160"/>
                    <a:pt x="83" y="163"/>
                    <a:pt x="90" y="163"/>
                  </a:cubicBezTo>
                  <a:cubicBezTo>
                    <a:pt x="96" y="163"/>
                    <a:pt x="102" y="160"/>
                    <a:pt x="102" y="154"/>
                  </a:cubicBezTo>
                  <a:cubicBezTo>
                    <a:pt x="128" y="154"/>
                    <a:pt x="128" y="128"/>
                    <a:pt x="128" y="103"/>
                  </a:cubicBezTo>
                  <a:cubicBezTo>
                    <a:pt x="128" y="91"/>
                    <a:pt x="94" y="0"/>
                    <a:pt x="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6" name="Google Shape;29206;p82"/>
            <p:cNvSpPr/>
            <p:nvPr/>
          </p:nvSpPr>
          <p:spPr>
            <a:xfrm>
              <a:off x="4711294" y="3805775"/>
              <a:ext cx="7905" cy="13661"/>
            </a:xfrm>
            <a:custGeom>
              <a:avLst/>
              <a:gdLst/>
              <a:ahLst/>
              <a:cxnLst/>
              <a:rect l="l" t="t" r="r" b="b"/>
              <a:pathLst>
                <a:path w="103" h="178" extrusionOk="0">
                  <a:moveTo>
                    <a:pt x="62" y="1"/>
                  </a:moveTo>
                  <a:cubicBezTo>
                    <a:pt x="48" y="1"/>
                    <a:pt x="33" y="11"/>
                    <a:pt x="26" y="25"/>
                  </a:cubicBezTo>
                  <a:cubicBezTo>
                    <a:pt x="14" y="63"/>
                    <a:pt x="1" y="114"/>
                    <a:pt x="14" y="165"/>
                  </a:cubicBezTo>
                  <a:cubicBezTo>
                    <a:pt x="14" y="165"/>
                    <a:pt x="14" y="165"/>
                    <a:pt x="14" y="177"/>
                  </a:cubicBezTo>
                  <a:lnTo>
                    <a:pt x="52" y="177"/>
                  </a:lnTo>
                  <a:cubicBezTo>
                    <a:pt x="52" y="165"/>
                    <a:pt x="64" y="165"/>
                    <a:pt x="64" y="152"/>
                  </a:cubicBezTo>
                  <a:cubicBezTo>
                    <a:pt x="77" y="126"/>
                    <a:pt x="90" y="101"/>
                    <a:pt x="90" y="88"/>
                  </a:cubicBezTo>
                  <a:cubicBezTo>
                    <a:pt x="103" y="63"/>
                    <a:pt x="103" y="50"/>
                    <a:pt x="90" y="25"/>
                  </a:cubicBezTo>
                  <a:cubicBezTo>
                    <a:pt x="84" y="8"/>
                    <a:pt x="73" y="1"/>
                    <a:pt x="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7" name="Google Shape;29207;p82"/>
            <p:cNvSpPr/>
            <p:nvPr/>
          </p:nvSpPr>
          <p:spPr>
            <a:xfrm>
              <a:off x="4712291" y="3830948"/>
              <a:ext cx="11819" cy="8979"/>
            </a:xfrm>
            <a:custGeom>
              <a:avLst/>
              <a:gdLst/>
              <a:ahLst/>
              <a:cxnLst/>
              <a:rect l="l" t="t" r="r" b="b"/>
              <a:pathLst>
                <a:path w="154" h="117" extrusionOk="0">
                  <a:moveTo>
                    <a:pt x="107" y="0"/>
                  </a:moveTo>
                  <a:cubicBezTo>
                    <a:pt x="78" y="0"/>
                    <a:pt x="25" y="54"/>
                    <a:pt x="13" y="65"/>
                  </a:cubicBezTo>
                  <a:cubicBezTo>
                    <a:pt x="13" y="78"/>
                    <a:pt x="1" y="78"/>
                    <a:pt x="1" y="91"/>
                  </a:cubicBezTo>
                  <a:cubicBezTo>
                    <a:pt x="1" y="103"/>
                    <a:pt x="13" y="116"/>
                    <a:pt x="26" y="116"/>
                  </a:cubicBezTo>
                  <a:lnTo>
                    <a:pt x="51" y="116"/>
                  </a:lnTo>
                  <a:cubicBezTo>
                    <a:pt x="51" y="103"/>
                    <a:pt x="64" y="103"/>
                    <a:pt x="64" y="103"/>
                  </a:cubicBezTo>
                  <a:cubicBezTo>
                    <a:pt x="77" y="78"/>
                    <a:pt x="153" y="14"/>
                    <a:pt x="115" y="2"/>
                  </a:cubicBezTo>
                  <a:cubicBezTo>
                    <a:pt x="113" y="1"/>
                    <a:pt x="110" y="0"/>
                    <a:pt x="1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8" name="Google Shape;29208;p82"/>
            <p:cNvSpPr/>
            <p:nvPr/>
          </p:nvSpPr>
          <p:spPr>
            <a:xfrm>
              <a:off x="4718124" y="3810917"/>
              <a:ext cx="11589" cy="12433"/>
            </a:xfrm>
            <a:custGeom>
              <a:avLst/>
              <a:gdLst/>
              <a:ahLst/>
              <a:cxnLst/>
              <a:rect l="l" t="t" r="r" b="b"/>
              <a:pathLst>
                <a:path w="151" h="162" extrusionOk="0">
                  <a:moveTo>
                    <a:pt x="124" y="0"/>
                  </a:moveTo>
                  <a:cubicBezTo>
                    <a:pt x="118" y="0"/>
                    <a:pt x="111" y="3"/>
                    <a:pt x="102" y="9"/>
                  </a:cubicBezTo>
                  <a:cubicBezTo>
                    <a:pt x="64" y="47"/>
                    <a:pt x="39" y="72"/>
                    <a:pt x="14" y="123"/>
                  </a:cubicBezTo>
                  <a:cubicBezTo>
                    <a:pt x="1" y="123"/>
                    <a:pt x="1" y="136"/>
                    <a:pt x="1" y="148"/>
                  </a:cubicBezTo>
                  <a:cubicBezTo>
                    <a:pt x="1" y="161"/>
                    <a:pt x="26" y="161"/>
                    <a:pt x="39" y="161"/>
                  </a:cubicBezTo>
                  <a:cubicBezTo>
                    <a:pt x="64" y="148"/>
                    <a:pt x="77" y="136"/>
                    <a:pt x="102" y="123"/>
                  </a:cubicBezTo>
                  <a:cubicBezTo>
                    <a:pt x="115" y="98"/>
                    <a:pt x="128" y="72"/>
                    <a:pt x="141" y="59"/>
                  </a:cubicBezTo>
                  <a:cubicBezTo>
                    <a:pt x="150" y="30"/>
                    <a:pt x="145" y="0"/>
                    <a:pt x="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9" name="Google Shape;29209;p82"/>
            <p:cNvSpPr/>
            <p:nvPr/>
          </p:nvSpPr>
          <p:spPr>
            <a:xfrm>
              <a:off x="4679138" y="3798178"/>
              <a:ext cx="9824" cy="9517"/>
            </a:xfrm>
            <a:custGeom>
              <a:avLst/>
              <a:gdLst/>
              <a:ahLst/>
              <a:cxnLst/>
              <a:rect l="l" t="t" r="r" b="b"/>
              <a:pathLst>
                <a:path w="128" h="124" extrusionOk="0">
                  <a:moveTo>
                    <a:pt x="64" y="0"/>
                  </a:moveTo>
                  <a:cubicBezTo>
                    <a:pt x="56" y="0"/>
                    <a:pt x="47" y="3"/>
                    <a:pt x="39" y="9"/>
                  </a:cubicBezTo>
                  <a:cubicBezTo>
                    <a:pt x="1" y="35"/>
                    <a:pt x="39" y="98"/>
                    <a:pt x="64" y="111"/>
                  </a:cubicBezTo>
                  <a:cubicBezTo>
                    <a:pt x="77" y="124"/>
                    <a:pt x="89" y="124"/>
                    <a:pt x="102" y="124"/>
                  </a:cubicBezTo>
                  <a:cubicBezTo>
                    <a:pt x="102" y="124"/>
                    <a:pt x="115" y="124"/>
                    <a:pt x="128" y="111"/>
                  </a:cubicBezTo>
                  <a:cubicBezTo>
                    <a:pt x="128" y="98"/>
                    <a:pt x="128" y="98"/>
                    <a:pt x="128" y="86"/>
                  </a:cubicBezTo>
                  <a:cubicBezTo>
                    <a:pt x="128" y="65"/>
                    <a:pt x="101" y="0"/>
                    <a:pt x="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0" name="Google Shape;29210;p82"/>
            <p:cNvSpPr/>
            <p:nvPr/>
          </p:nvSpPr>
          <p:spPr>
            <a:xfrm>
              <a:off x="4688884" y="3803703"/>
              <a:ext cx="9824" cy="9900"/>
            </a:xfrm>
            <a:custGeom>
              <a:avLst/>
              <a:gdLst/>
              <a:ahLst/>
              <a:cxnLst/>
              <a:rect l="l" t="t" r="r" b="b"/>
              <a:pathLst>
                <a:path w="128" h="129" extrusionOk="0">
                  <a:moveTo>
                    <a:pt x="39" y="1"/>
                  </a:moveTo>
                  <a:cubicBezTo>
                    <a:pt x="1" y="14"/>
                    <a:pt x="64" y="90"/>
                    <a:pt x="64" y="115"/>
                  </a:cubicBezTo>
                  <a:cubicBezTo>
                    <a:pt x="64" y="115"/>
                    <a:pt x="77" y="128"/>
                    <a:pt x="90" y="128"/>
                  </a:cubicBezTo>
                  <a:cubicBezTo>
                    <a:pt x="102" y="128"/>
                    <a:pt x="115" y="128"/>
                    <a:pt x="115" y="115"/>
                  </a:cubicBezTo>
                  <a:cubicBezTo>
                    <a:pt x="128" y="90"/>
                    <a:pt x="128" y="77"/>
                    <a:pt x="115" y="65"/>
                  </a:cubicBezTo>
                  <a:cubicBezTo>
                    <a:pt x="115" y="52"/>
                    <a:pt x="102" y="26"/>
                    <a:pt x="77" y="14"/>
                  </a:cubicBezTo>
                  <a:cubicBezTo>
                    <a:pt x="77" y="1"/>
                    <a:pt x="51" y="1"/>
                    <a:pt x="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1" name="Google Shape;29211;p82"/>
            <p:cNvSpPr/>
            <p:nvPr/>
          </p:nvSpPr>
          <p:spPr>
            <a:xfrm>
              <a:off x="4708377" y="3847371"/>
              <a:ext cx="9824" cy="7138"/>
            </a:xfrm>
            <a:custGeom>
              <a:avLst/>
              <a:gdLst/>
              <a:ahLst/>
              <a:cxnLst/>
              <a:rect l="l" t="t" r="r" b="b"/>
              <a:pathLst>
                <a:path w="128" h="93" extrusionOk="0">
                  <a:moveTo>
                    <a:pt x="87" y="0"/>
                  </a:moveTo>
                  <a:cubicBezTo>
                    <a:pt x="63" y="0"/>
                    <a:pt x="36" y="19"/>
                    <a:pt x="26" y="29"/>
                  </a:cubicBezTo>
                  <a:cubicBezTo>
                    <a:pt x="13" y="42"/>
                    <a:pt x="13" y="42"/>
                    <a:pt x="1" y="55"/>
                  </a:cubicBezTo>
                  <a:cubicBezTo>
                    <a:pt x="1" y="67"/>
                    <a:pt x="1" y="80"/>
                    <a:pt x="13" y="93"/>
                  </a:cubicBezTo>
                  <a:lnTo>
                    <a:pt x="39" y="93"/>
                  </a:lnTo>
                  <a:cubicBezTo>
                    <a:pt x="52" y="80"/>
                    <a:pt x="77" y="80"/>
                    <a:pt x="90" y="67"/>
                  </a:cubicBezTo>
                  <a:cubicBezTo>
                    <a:pt x="102" y="67"/>
                    <a:pt x="102" y="67"/>
                    <a:pt x="115" y="55"/>
                  </a:cubicBezTo>
                  <a:cubicBezTo>
                    <a:pt x="128" y="29"/>
                    <a:pt x="128" y="4"/>
                    <a:pt x="102" y="4"/>
                  </a:cubicBezTo>
                  <a:cubicBezTo>
                    <a:pt x="98" y="1"/>
                    <a:pt x="92" y="0"/>
                    <a:pt x="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2" name="Google Shape;29212;p82"/>
            <p:cNvSpPr/>
            <p:nvPr/>
          </p:nvSpPr>
          <p:spPr>
            <a:xfrm>
              <a:off x="4676221" y="3810534"/>
              <a:ext cx="5910" cy="7675"/>
            </a:xfrm>
            <a:custGeom>
              <a:avLst/>
              <a:gdLst/>
              <a:ahLst/>
              <a:cxnLst/>
              <a:rect l="l" t="t" r="r" b="b"/>
              <a:pathLst>
                <a:path w="77" h="100" extrusionOk="0">
                  <a:moveTo>
                    <a:pt x="39" y="1"/>
                  </a:moveTo>
                  <a:cubicBezTo>
                    <a:pt x="0" y="1"/>
                    <a:pt x="0" y="77"/>
                    <a:pt x="26" y="90"/>
                  </a:cubicBezTo>
                  <a:cubicBezTo>
                    <a:pt x="26" y="96"/>
                    <a:pt x="32" y="99"/>
                    <a:pt x="40" y="99"/>
                  </a:cubicBezTo>
                  <a:cubicBezTo>
                    <a:pt x="48" y="99"/>
                    <a:pt x="58" y="96"/>
                    <a:pt x="64" y="90"/>
                  </a:cubicBezTo>
                  <a:cubicBezTo>
                    <a:pt x="77" y="64"/>
                    <a:pt x="77" y="1"/>
                    <a:pt x="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3" name="Google Shape;29213;p82"/>
            <p:cNvSpPr/>
            <p:nvPr/>
          </p:nvSpPr>
          <p:spPr>
            <a:xfrm>
              <a:off x="4655961" y="3804471"/>
              <a:ext cx="7675" cy="10054"/>
            </a:xfrm>
            <a:custGeom>
              <a:avLst/>
              <a:gdLst/>
              <a:ahLst/>
              <a:cxnLst/>
              <a:rect l="l" t="t" r="r" b="b"/>
              <a:pathLst>
                <a:path w="100" h="131" extrusionOk="0">
                  <a:moveTo>
                    <a:pt x="35" y="0"/>
                  </a:moveTo>
                  <a:cubicBezTo>
                    <a:pt x="0" y="0"/>
                    <a:pt x="14" y="95"/>
                    <a:pt x="48" y="118"/>
                  </a:cubicBezTo>
                  <a:cubicBezTo>
                    <a:pt x="48" y="118"/>
                    <a:pt x="61" y="118"/>
                    <a:pt x="74" y="131"/>
                  </a:cubicBezTo>
                  <a:cubicBezTo>
                    <a:pt x="74" y="131"/>
                    <a:pt x="87" y="118"/>
                    <a:pt x="99" y="118"/>
                  </a:cubicBezTo>
                  <a:cubicBezTo>
                    <a:pt x="99" y="105"/>
                    <a:pt x="99" y="93"/>
                    <a:pt x="99" y="80"/>
                  </a:cubicBezTo>
                  <a:cubicBezTo>
                    <a:pt x="87" y="67"/>
                    <a:pt x="87" y="55"/>
                    <a:pt x="87" y="42"/>
                  </a:cubicBezTo>
                  <a:cubicBezTo>
                    <a:pt x="74" y="16"/>
                    <a:pt x="61" y="4"/>
                    <a:pt x="48" y="4"/>
                  </a:cubicBezTo>
                  <a:cubicBezTo>
                    <a:pt x="43" y="1"/>
                    <a:pt x="39" y="0"/>
                    <a:pt x="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4" name="Google Shape;29214;p82"/>
            <p:cNvSpPr/>
            <p:nvPr/>
          </p:nvSpPr>
          <p:spPr>
            <a:xfrm>
              <a:off x="4656728" y="3821508"/>
              <a:ext cx="6907" cy="7675"/>
            </a:xfrm>
            <a:custGeom>
              <a:avLst/>
              <a:gdLst/>
              <a:ahLst/>
              <a:cxnLst/>
              <a:rect l="l" t="t" r="r" b="b"/>
              <a:pathLst>
                <a:path w="90" h="100" extrusionOk="0">
                  <a:moveTo>
                    <a:pt x="27" y="1"/>
                  </a:moveTo>
                  <a:cubicBezTo>
                    <a:pt x="19" y="1"/>
                    <a:pt x="13" y="4"/>
                    <a:pt x="13" y="10"/>
                  </a:cubicBezTo>
                  <a:cubicBezTo>
                    <a:pt x="0" y="36"/>
                    <a:pt x="13" y="61"/>
                    <a:pt x="26" y="87"/>
                  </a:cubicBezTo>
                  <a:cubicBezTo>
                    <a:pt x="26" y="87"/>
                    <a:pt x="38" y="99"/>
                    <a:pt x="38" y="99"/>
                  </a:cubicBezTo>
                  <a:lnTo>
                    <a:pt x="64" y="99"/>
                  </a:lnTo>
                  <a:cubicBezTo>
                    <a:pt x="89" y="87"/>
                    <a:pt x="77" y="74"/>
                    <a:pt x="77" y="49"/>
                  </a:cubicBezTo>
                  <a:cubicBezTo>
                    <a:pt x="77" y="36"/>
                    <a:pt x="64" y="23"/>
                    <a:pt x="51" y="10"/>
                  </a:cubicBezTo>
                  <a:cubicBezTo>
                    <a:pt x="45" y="4"/>
                    <a:pt x="35" y="1"/>
                    <a:pt x="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5" name="Google Shape;29215;p82"/>
            <p:cNvSpPr/>
            <p:nvPr/>
          </p:nvSpPr>
          <p:spPr>
            <a:xfrm>
              <a:off x="4644065" y="3826189"/>
              <a:ext cx="12740" cy="8826"/>
            </a:xfrm>
            <a:custGeom>
              <a:avLst/>
              <a:gdLst/>
              <a:ahLst/>
              <a:cxnLst/>
              <a:rect l="l" t="t" r="r" b="b"/>
              <a:pathLst>
                <a:path w="166" h="115" extrusionOk="0">
                  <a:moveTo>
                    <a:pt x="38" y="0"/>
                  </a:moveTo>
                  <a:cubicBezTo>
                    <a:pt x="13" y="13"/>
                    <a:pt x="0" y="26"/>
                    <a:pt x="13" y="51"/>
                  </a:cubicBezTo>
                  <a:cubicBezTo>
                    <a:pt x="13" y="64"/>
                    <a:pt x="26" y="64"/>
                    <a:pt x="38" y="76"/>
                  </a:cubicBezTo>
                  <a:cubicBezTo>
                    <a:pt x="64" y="102"/>
                    <a:pt x="89" y="115"/>
                    <a:pt x="127" y="115"/>
                  </a:cubicBezTo>
                  <a:cubicBezTo>
                    <a:pt x="140" y="115"/>
                    <a:pt x="153" y="102"/>
                    <a:pt x="165" y="89"/>
                  </a:cubicBezTo>
                  <a:cubicBezTo>
                    <a:pt x="165" y="89"/>
                    <a:pt x="165" y="76"/>
                    <a:pt x="165" y="64"/>
                  </a:cubicBezTo>
                  <a:cubicBezTo>
                    <a:pt x="140" y="51"/>
                    <a:pt x="114" y="26"/>
                    <a:pt x="89" y="26"/>
                  </a:cubicBezTo>
                  <a:cubicBezTo>
                    <a:pt x="76" y="0"/>
                    <a:pt x="51" y="0"/>
                    <a:pt x="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6" name="Google Shape;29216;p82"/>
            <p:cNvSpPr/>
            <p:nvPr/>
          </p:nvSpPr>
          <p:spPr>
            <a:xfrm>
              <a:off x="4655730" y="3847601"/>
              <a:ext cx="15656" cy="5065"/>
            </a:xfrm>
            <a:custGeom>
              <a:avLst/>
              <a:gdLst/>
              <a:ahLst/>
              <a:cxnLst/>
              <a:rect l="l" t="t" r="r" b="b"/>
              <a:pathLst>
                <a:path w="204" h="66" extrusionOk="0">
                  <a:moveTo>
                    <a:pt x="77" y="1"/>
                  </a:moveTo>
                  <a:cubicBezTo>
                    <a:pt x="51" y="1"/>
                    <a:pt x="26" y="1"/>
                    <a:pt x="13" y="14"/>
                  </a:cubicBezTo>
                  <a:cubicBezTo>
                    <a:pt x="1" y="26"/>
                    <a:pt x="1" y="26"/>
                    <a:pt x="1" y="26"/>
                  </a:cubicBezTo>
                  <a:cubicBezTo>
                    <a:pt x="1" y="39"/>
                    <a:pt x="1" y="52"/>
                    <a:pt x="13" y="52"/>
                  </a:cubicBezTo>
                  <a:cubicBezTo>
                    <a:pt x="28" y="61"/>
                    <a:pt x="44" y="65"/>
                    <a:pt x="61" y="65"/>
                  </a:cubicBezTo>
                  <a:cubicBezTo>
                    <a:pt x="88" y="65"/>
                    <a:pt x="117" y="55"/>
                    <a:pt x="140" y="39"/>
                  </a:cubicBezTo>
                  <a:cubicBezTo>
                    <a:pt x="204" y="14"/>
                    <a:pt x="102" y="1"/>
                    <a:pt x="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7" name="Google Shape;29217;p82"/>
            <p:cNvSpPr/>
            <p:nvPr/>
          </p:nvSpPr>
          <p:spPr>
            <a:xfrm>
              <a:off x="4677219" y="3856657"/>
              <a:ext cx="7828" cy="10514"/>
            </a:xfrm>
            <a:custGeom>
              <a:avLst/>
              <a:gdLst/>
              <a:ahLst/>
              <a:cxnLst/>
              <a:rect l="l" t="t" r="r" b="b"/>
              <a:pathLst>
                <a:path w="102" h="137" extrusionOk="0">
                  <a:moveTo>
                    <a:pt x="80" y="0"/>
                  </a:moveTo>
                  <a:cubicBezTo>
                    <a:pt x="48" y="0"/>
                    <a:pt x="0" y="91"/>
                    <a:pt x="0" y="112"/>
                  </a:cubicBezTo>
                  <a:lnTo>
                    <a:pt x="0" y="137"/>
                  </a:lnTo>
                  <a:lnTo>
                    <a:pt x="38" y="137"/>
                  </a:lnTo>
                  <a:cubicBezTo>
                    <a:pt x="64" y="112"/>
                    <a:pt x="89" y="86"/>
                    <a:pt x="102" y="48"/>
                  </a:cubicBezTo>
                  <a:cubicBezTo>
                    <a:pt x="102" y="35"/>
                    <a:pt x="102" y="23"/>
                    <a:pt x="102" y="23"/>
                  </a:cubicBezTo>
                  <a:cubicBezTo>
                    <a:pt x="96" y="7"/>
                    <a:pt x="89" y="0"/>
                    <a:pt x="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8" name="Google Shape;29218;p82"/>
            <p:cNvSpPr/>
            <p:nvPr/>
          </p:nvSpPr>
          <p:spPr>
            <a:xfrm>
              <a:off x="5042909" y="3603554"/>
              <a:ext cx="52726" cy="67615"/>
            </a:xfrm>
            <a:custGeom>
              <a:avLst/>
              <a:gdLst/>
              <a:ahLst/>
              <a:cxnLst/>
              <a:rect l="l" t="t" r="r" b="b"/>
              <a:pathLst>
                <a:path w="687" h="881" extrusionOk="0">
                  <a:moveTo>
                    <a:pt x="298" y="1"/>
                  </a:moveTo>
                  <a:cubicBezTo>
                    <a:pt x="249" y="1"/>
                    <a:pt x="209" y="24"/>
                    <a:pt x="178" y="55"/>
                  </a:cubicBezTo>
                  <a:cubicBezTo>
                    <a:pt x="76" y="157"/>
                    <a:pt x="13" y="296"/>
                    <a:pt x="0" y="436"/>
                  </a:cubicBezTo>
                  <a:cubicBezTo>
                    <a:pt x="102" y="589"/>
                    <a:pt x="191" y="741"/>
                    <a:pt x="305" y="881"/>
                  </a:cubicBezTo>
                  <a:cubicBezTo>
                    <a:pt x="343" y="868"/>
                    <a:pt x="369" y="830"/>
                    <a:pt x="381" y="779"/>
                  </a:cubicBezTo>
                  <a:cubicBezTo>
                    <a:pt x="470" y="627"/>
                    <a:pt x="572" y="474"/>
                    <a:pt x="686" y="347"/>
                  </a:cubicBezTo>
                  <a:cubicBezTo>
                    <a:pt x="597" y="220"/>
                    <a:pt x="496" y="118"/>
                    <a:pt x="369" y="30"/>
                  </a:cubicBezTo>
                  <a:cubicBezTo>
                    <a:pt x="356" y="17"/>
                    <a:pt x="343" y="17"/>
                    <a:pt x="331" y="4"/>
                  </a:cubicBezTo>
                  <a:cubicBezTo>
                    <a:pt x="319" y="2"/>
                    <a:pt x="308"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9" name="Google Shape;29219;p82"/>
            <p:cNvSpPr/>
            <p:nvPr/>
          </p:nvSpPr>
          <p:spPr>
            <a:xfrm>
              <a:off x="5030170" y="3790426"/>
              <a:ext cx="70301" cy="63317"/>
            </a:xfrm>
            <a:custGeom>
              <a:avLst/>
              <a:gdLst/>
              <a:ahLst/>
              <a:cxnLst/>
              <a:rect l="l" t="t" r="r" b="b"/>
              <a:pathLst>
                <a:path w="916" h="825" extrusionOk="0">
                  <a:moveTo>
                    <a:pt x="585" y="1"/>
                  </a:moveTo>
                  <a:cubicBezTo>
                    <a:pt x="556" y="1"/>
                    <a:pt x="526" y="30"/>
                    <a:pt x="497" y="60"/>
                  </a:cubicBezTo>
                  <a:cubicBezTo>
                    <a:pt x="369" y="199"/>
                    <a:pt x="192" y="288"/>
                    <a:pt x="1" y="326"/>
                  </a:cubicBezTo>
                  <a:cubicBezTo>
                    <a:pt x="26" y="403"/>
                    <a:pt x="52" y="466"/>
                    <a:pt x="103" y="517"/>
                  </a:cubicBezTo>
                  <a:cubicBezTo>
                    <a:pt x="141" y="568"/>
                    <a:pt x="179" y="606"/>
                    <a:pt x="230" y="644"/>
                  </a:cubicBezTo>
                  <a:lnTo>
                    <a:pt x="369" y="771"/>
                  </a:lnTo>
                  <a:cubicBezTo>
                    <a:pt x="395" y="784"/>
                    <a:pt x="420" y="809"/>
                    <a:pt x="446" y="822"/>
                  </a:cubicBezTo>
                  <a:cubicBezTo>
                    <a:pt x="457" y="824"/>
                    <a:pt x="469" y="824"/>
                    <a:pt x="481" y="824"/>
                  </a:cubicBezTo>
                  <a:cubicBezTo>
                    <a:pt x="560" y="824"/>
                    <a:pt x="645" y="788"/>
                    <a:pt x="700" y="733"/>
                  </a:cubicBezTo>
                  <a:cubicBezTo>
                    <a:pt x="789" y="670"/>
                    <a:pt x="865" y="581"/>
                    <a:pt x="916" y="479"/>
                  </a:cubicBezTo>
                  <a:cubicBezTo>
                    <a:pt x="840" y="326"/>
                    <a:pt x="751" y="174"/>
                    <a:pt x="649" y="34"/>
                  </a:cubicBezTo>
                  <a:cubicBezTo>
                    <a:pt x="636" y="22"/>
                    <a:pt x="624" y="9"/>
                    <a:pt x="611" y="9"/>
                  </a:cubicBezTo>
                  <a:cubicBezTo>
                    <a:pt x="602" y="3"/>
                    <a:pt x="594" y="1"/>
                    <a:pt x="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0" name="Google Shape;29220;p82"/>
            <p:cNvSpPr/>
            <p:nvPr/>
          </p:nvSpPr>
          <p:spPr>
            <a:xfrm>
              <a:off x="5146285" y="3673084"/>
              <a:ext cx="45895" cy="33232"/>
            </a:xfrm>
            <a:custGeom>
              <a:avLst/>
              <a:gdLst/>
              <a:ahLst/>
              <a:cxnLst/>
              <a:rect l="l" t="t" r="r" b="b"/>
              <a:pathLst>
                <a:path w="598" h="433" extrusionOk="0">
                  <a:moveTo>
                    <a:pt x="229" y="0"/>
                  </a:moveTo>
                  <a:cubicBezTo>
                    <a:pt x="153" y="64"/>
                    <a:pt x="89" y="140"/>
                    <a:pt x="26" y="216"/>
                  </a:cubicBezTo>
                  <a:cubicBezTo>
                    <a:pt x="13" y="242"/>
                    <a:pt x="0" y="267"/>
                    <a:pt x="0" y="293"/>
                  </a:cubicBezTo>
                  <a:cubicBezTo>
                    <a:pt x="13" y="305"/>
                    <a:pt x="51" y="318"/>
                    <a:pt x="89" y="318"/>
                  </a:cubicBezTo>
                  <a:cubicBezTo>
                    <a:pt x="216" y="331"/>
                    <a:pt x="343" y="369"/>
                    <a:pt x="470" y="432"/>
                  </a:cubicBezTo>
                  <a:cubicBezTo>
                    <a:pt x="508" y="407"/>
                    <a:pt x="559" y="356"/>
                    <a:pt x="585" y="318"/>
                  </a:cubicBezTo>
                  <a:cubicBezTo>
                    <a:pt x="597" y="293"/>
                    <a:pt x="597" y="254"/>
                    <a:pt x="597" y="229"/>
                  </a:cubicBezTo>
                  <a:cubicBezTo>
                    <a:pt x="585" y="204"/>
                    <a:pt x="572" y="191"/>
                    <a:pt x="546" y="178"/>
                  </a:cubicBezTo>
                  <a:cubicBezTo>
                    <a:pt x="458" y="102"/>
                    <a:pt x="343" y="38"/>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1" name="Google Shape;29221;p82"/>
            <p:cNvSpPr/>
            <p:nvPr/>
          </p:nvSpPr>
          <p:spPr>
            <a:xfrm>
              <a:off x="4956111" y="3616754"/>
              <a:ext cx="259483" cy="222338"/>
            </a:xfrm>
            <a:custGeom>
              <a:avLst/>
              <a:gdLst/>
              <a:ahLst/>
              <a:cxnLst/>
              <a:rect l="l" t="t" r="r" b="b"/>
              <a:pathLst>
                <a:path w="3381" h="2897" extrusionOk="0">
                  <a:moveTo>
                    <a:pt x="553" y="0"/>
                  </a:moveTo>
                  <a:cubicBezTo>
                    <a:pt x="531" y="0"/>
                    <a:pt x="509" y="4"/>
                    <a:pt x="483" y="10"/>
                  </a:cubicBezTo>
                  <a:cubicBezTo>
                    <a:pt x="369" y="35"/>
                    <a:pt x="318" y="162"/>
                    <a:pt x="293" y="277"/>
                  </a:cubicBezTo>
                  <a:cubicBezTo>
                    <a:pt x="254" y="569"/>
                    <a:pt x="331" y="861"/>
                    <a:pt x="509" y="1090"/>
                  </a:cubicBezTo>
                  <a:cubicBezTo>
                    <a:pt x="318" y="1141"/>
                    <a:pt x="153" y="1243"/>
                    <a:pt x="13" y="1395"/>
                  </a:cubicBezTo>
                  <a:cubicBezTo>
                    <a:pt x="13" y="1395"/>
                    <a:pt x="0" y="1408"/>
                    <a:pt x="0" y="1420"/>
                  </a:cubicBezTo>
                  <a:cubicBezTo>
                    <a:pt x="0" y="1420"/>
                    <a:pt x="0" y="1433"/>
                    <a:pt x="13" y="1446"/>
                  </a:cubicBezTo>
                  <a:cubicBezTo>
                    <a:pt x="115" y="1649"/>
                    <a:pt x="305" y="1802"/>
                    <a:pt x="534" y="1840"/>
                  </a:cubicBezTo>
                  <a:cubicBezTo>
                    <a:pt x="470" y="1929"/>
                    <a:pt x="458" y="2043"/>
                    <a:pt x="470" y="2157"/>
                  </a:cubicBezTo>
                  <a:cubicBezTo>
                    <a:pt x="496" y="2272"/>
                    <a:pt x="534" y="2386"/>
                    <a:pt x="585" y="2501"/>
                  </a:cubicBezTo>
                  <a:cubicBezTo>
                    <a:pt x="597" y="2526"/>
                    <a:pt x="610" y="2551"/>
                    <a:pt x="636" y="2577"/>
                  </a:cubicBezTo>
                  <a:cubicBezTo>
                    <a:pt x="648" y="2577"/>
                    <a:pt x="661" y="2589"/>
                    <a:pt x="686" y="2589"/>
                  </a:cubicBezTo>
                  <a:cubicBezTo>
                    <a:pt x="779" y="2620"/>
                    <a:pt x="876" y="2637"/>
                    <a:pt x="972" y="2637"/>
                  </a:cubicBezTo>
                  <a:cubicBezTo>
                    <a:pt x="1034" y="2637"/>
                    <a:pt x="1096" y="2630"/>
                    <a:pt x="1157" y="2615"/>
                  </a:cubicBezTo>
                  <a:cubicBezTo>
                    <a:pt x="1322" y="2577"/>
                    <a:pt x="1449" y="2462"/>
                    <a:pt x="1525" y="2323"/>
                  </a:cubicBezTo>
                  <a:cubicBezTo>
                    <a:pt x="1614" y="2501"/>
                    <a:pt x="1728" y="2653"/>
                    <a:pt x="1881" y="2780"/>
                  </a:cubicBezTo>
                  <a:cubicBezTo>
                    <a:pt x="1965" y="2857"/>
                    <a:pt x="2077" y="2896"/>
                    <a:pt x="2191" y="2896"/>
                  </a:cubicBezTo>
                  <a:cubicBezTo>
                    <a:pt x="2267" y="2896"/>
                    <a:pt x="2344" y="2879"/>
                    <a:pt x="2415" y="2844"/>
                  </a:cubicBezTo>
                  <a:cubicBezTo>
                    <a:pt x="2453" y="2831"/>
                    <a:pt x="2478" y="2805"/>
                    <a:pt x="2504" y="2767"/>
                  </a:cubicBezTo>
                  <a:cubicBezTo>
                    <a:pt x="2529" y="2704"/>
                    <a:pt x="2554" y="2640"/>
                    <a:pt x="2554" y="2577"/>
                  </a:cubicBezTo>
                  <a:cubicBezTo>
                    <a:pt x="2592" y="2475"/>
                    <a:pt x="2643" y="2399"/>
                    <a:pt x="2681" y="2310"/>
                  </a:cubicBezTo>
                  <a:cubicBezTo>
                    <a:pt x="2732" y="2234"/>
                    <a:pt x="2732" y="2132"/>
                    <a:pt x="2681" y="2043"/>
                  </a:cubicBezTo>
                  <a:cubicBezTo>
                    <a:pt x="2936" y="1980"/>
                    <a:pt x="3152" y="1827"/>
                    <a:pt x="3304" y="1598"/>
                  </a:cubicBezTo>
                  <a:cubicBezTo>
                    <a:pt x="3342" y="1535"/>
                    <a:pt x="3380" y="1446"/>
                    <a:pt x="3329" y="1382"/>
                  </a:cubicBezTo>
                  <a:cubicBezTo>
                    <a:pt x="3291" y="1344"/>
                    <a:pt x="3240" y="1319"/>
                    <a:pt x="3190" y="1306"/>
                  </a:cubicBezTo>
                  <a:cubicBezTo>
                    <a:pt x="3075" y="1243"/>
                    <a:pt x="2974" y="1166"/>
                    <a:pt x="2885" y="1077"/>
                  </a:cubicBezTo>
                  <a:cubicBezTo>
                    <a:pt x="2814" y="1015"/>
                    <a:pt x="2730" y="984"/>
                    <a:pt x="2643" y="984"/>
                  </a:cubicBezTo>
                  <a:cubicBezTo>
                    <a:pt x="2605" y="984"/>
                    <a:pt x="2567" y="990"/>
                    <a:pt x="2529" y="1001"/>
                  </a:cubicBezTo>
                  <a:lnTo>
                    <a:pt x="2592" y="938"/>
                  </a:lnTo>
                  <a:cubicBezTo>
                    <a:pt x="2694" y="836"/>
                    <a:pt x="2770" y="696"/>
                    <a:pt x="2796" y="544"/>
                  </a:cubicBezTo>
                  <a:cubicBezTo>
                    <a:pt x="2796" y="404"/>
                    <a:pt x="2745" y="277"/>
                    <a:pt x="2669" y="150"/>
                  </a:cubicBezTo>
                  <a:cubicBezTo>
                    <a:pt x="2656" y="124"/>
                    <a:pt x="2631" y="99"/>
                    <a:pt x="2605" y="74"/>
                  </a:cubicBezTo>
                  <a:cubicBezTo>
                    <a:pt x="2580" y="61"/>
                    <a:pt x="2542" y="61"/>
                    <a:pt x="2504" y="61"/>
                  </a:cubicBezTo>
                  <a:cubicBezTo>
                    <a:pt x="2364" y="61"/>
                    <a:pt x="2237" y="74"/>
                    <a:pt x="2097" y="86"/>
                  </a:cubicBezTo>
                  <a:cubicBezTo>
                    <a:pt x="1995" y="86"/>
                    <a:pt x="1906" y="112"/>
                    <a:pt x="1817" y="150"/>
                  </a:cubicBezTo>
                  <a:cubicBezTo>
                    <a:pt x="1627" y="264"/>
                    <a:pt x="1512" y="467"/>
                    <a:pt x="1487" y="683"/>
                  </a:cubicBezTo>
                  <a:cubicBezTo>
                    <a:pt x="1398" y="582"/>
                    <a:pt x="1347" y="480"/>
                    <a:pt x="1309" y="366"/>
                  </a:cubicBezTo>
                  <a:cubicBezTo>
                    <a:pt x="1284" y="264"/>
                    <a:pt x="1233" y="175"/>
                    <a:pt x="1144" y="112"/>
                  </a:cubicBezTo>
                  <a:cubicBezTo>
                    <a:pt x="1106" y="86"/>
                    <a:pt x="1055" y="74"/>
                    <a:pt x="1017" y="74"/>
                  </a:cubicBezTo>
                  <a:cubicBezTo>
                    <a:pt x="890" y="48"/>
                    <a:pt x="750" y="23"/>
                    <a:pt x="623" y="10"/>
                  </a:cubicBezTo>
                  <a:cubicBezTo>
                    <a:pt x="597" y="4"/>
                    <a:pt x="575"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2" name="Google Shape;29222;p82"/>
            <p:cNvSpPr/>
            <p:nvPr/>
          </p:nvSpPr>
          <p:spPr>
            <a:xfrm>
              <a:off x="5098473" y="3730489"/>
              <a:ext cx="62472" cy="44053"/>
            </a:xfrm>
            <a:custGeom>
              <a:avLst/>
              <a:gdLst/>
              <a:ahLst/>
              <a:cxnLst/>
              <a:rect l="l" t="t" r="r" b="b"/>
              <a:pathLst>
                <a:path w="814" h="574" extrusionOk="0">
                  <a:moveTo>
                    <a:pt x="54" y="0"/>
                  </a:moveTo>
                  <a:cubicBezTo>
                    <a:pt x="36" y="0"/>
                    <a:pt x="18" y="1"/>
                    <a:pt x="0" y="2"/>
                  </a:cubicBezTo>
                  <a:cubicBezTo>
                    <a:pt x="166" y="27"/>
                    <a:pt x="331" y="91"/>
                    <a:pt x="458" y="205"/>
                  </a:cubicBezTo>
                  <a:cubicBezTo>
                    <a:pt x="585" y="307"/>
                    <a:pt x="712" y="434"/>
                    <a:pt x="814" y="574"/>
                  </a:cubicBezTo>
                  <a:cubicBezTo>
                    <a:pt x="737" y="409"/>
                    <a:pt x="636" y="269"/>
                    <a:pt x="496" y="154"/>
                  </a:cubicBezTo>
                  <a:cubicBezTo>
                    <a:pt x="370" y="52"/>
                    <a:pt x="214"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3" name="Google Shape;29223;p82"/>
            <p:cNvSpPr/>
            <p:nvPr/>
          </p:nvSpPr>
          <p:spPr>
            <a:xfrm>
              <a:off x="5066317" y="3667252"/>
              <a:ext cx="6907" cy="31236"/>
            </a:xfrm>
            <a:custGeom>
              <a:avLst/>
              <a:gdLst/>
              <a:ahLst/>
              <a:cxnLst/>
              <a:rect l="l" t="t" r="r" b="b"/>
              <a:pathLst>
                <a:path w="90" h="407" extrusionOk="0">
                  <a:moveTo>
                    <a:pt x="51" y="0"/>
                  </a:moveTo>
                  <a:cubicBezTo>
                    <a:pt x="13" y="64"/>
                    <a:pt x="0" y="140"/>
                    <a:pt x="13" y="216"/>
                  </a:cubicBezTo>
                  <a:cubicBezTo>
                    <a:pt x="13" y="280"/>
                    <a:pt x="38" y="356"/>
                    <a:pt x="89" y="407"/>
                  </a:cubicBezTo>
                  <a:cubicBezTo>
                    <a:pt x="76" y="343"/>
                    <a:pt x="76" y="280"/>
                    <a:pt x="64" y="203"/>
                  </a:cubicBezTo>
                  <a:cubicBezTo>
                    <a:pt x="51" y="140"/>
                    <a:pt x="51" y="76"/>
                    <a:pt x="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4" name="Google Shape;29224;p82"/>
            <p:cNvSpPr/>
            <p:nvPr/>
          </p:nvSpPr>
          <p:spPr>
            <a:xfrm>
              <a:off x="4992181" y="3697412"/>
              <a:ext cx="73217" cy="14736"/>
            </a:xfrm>
            <a:custGeom>
              <a:avLst/>
              <a:gdLst/>
              <a:ahLst/>
              <a:cxnLst/>
              <a:rect l="l" t="t" r="r" b="b"/>
              <a:pathLst>
                <a:path w="954" h="192" extrusionOk="0">
                  <a:moveTo>
                    <a:pt x="0" y="1"/>
                  </a:moveTo>
                  <a:lnTo>
                    <a:pt x="0" y="1"/>
                  </a:lnTo>
                  <a:cubicBezTo>
                    <a:pt x="51" y="64"/>
                    <a:pt x="127" y="128"/>
                    <a:pt x="204" y="153"/>
                  </a:cubicBezTo>
                  <a:cubicBezTo>
                    <a:pt x="280" y="179"/>
                    <a:pt x="369" y="192"/>
                    <a:pt x="458" y="192"/>
                  </a:cubicBezTo>
                  <a:cubicBezTo>
                    <a:pt x="623" y="192"/>
                    <a:pt x="788" y="153"/>
                    <a:pt x="953" y="153"/>
                  </a:cubicBezTo>
                  <a:cubicBezTo>
                    <a:pt x="857" y="139"/>
                    <a:pt x="760" y="132"/>
                    <a:pt x="663" y="132"/>
                  </a:cubicBezTo>
                  <a:cubicBezTo>
                    <a:pt x="595" y="132"/>
                    <a:pt x="526" y="135"/>
                    <a:pt x="458" y="141"/>
                  </a:cubicBezTo>
                  <a:cubicBezTo>
                    <a:pt x="441" y="142"/>
                    <a:pt x="424" y="143"/>
                    <a:pt x="408" y="143"/>
                  </a:cubicBezTo>
                  <a:cubicBezTo>
                    <a:pt x="260" y="143"/>
                    <a:pt x="115" y="9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5" name="Google Shape;29225;p82"/>
            <p:cNvSpPr/>
            <p:nvPr/>
          </p:nvSpPr>
          <p:spPr>
            <a:xfrm>
              <a:off x="4997016" y="3713068"/>
              <a:ext cx="65466" cy="44897"/>
            </a:xfrm>
            <a:custGeom>
              <a:avLst/>
              <a:gdLst/>
              <a:ahLst/>
              <a:cxnLst/>
              <a:rect l="l" t="t" r="r" b="b"/>
              <a:pathLst>
                <a:path w="853" h="585" extrusionOk="0">
                  <a:moveTo>
                    <a:pt x="852" y="0"/>
                  </a:moveTo>
                  <a:lnTo>
                    <a:pt x="852" y="0"/>
                  </a:lnTo>
                  <a:cubicBezTo>
                    <a:pt x="484" y="26"/>
                    <a:pt x="166" y="242"/>
                    <a:pt x="1" y="572"/>
                  </a:cubicBezTo>
                  <a:lnTo>
                    <a:pt x="1" y="585"/>
                  </a:lnTo>
                  <a:cubicBezTo>
                    <a:pt x="217" y="305"/>
                    <a:pt x="509" y="102"/>
                    <a:pt x="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6" name="Google Shape;29226;p82"/>
            <p:cNvSpPr/>
            <p:nvPr/>
          </p:nvSpPr>
          <p:spPr>
            <a:xfrm>
              <a:off x="5066317" y="3725731"/>
              <a:ext cx="14659" cy="72219"/>
            </a:xfrm>
            <a:custGeom>
              <a:avLst/>
              <a:gdLst/>
              <a:ahLst/>
              <a:cxnLst/>
              <a:rect l="l" t="t" r="r" b="b"/>
              <a:pathLst>
                <a:path w="191" h="941" extrusionOk="0">
                  <a:moveTo>
                    <a:pt x="191" y="0"/>
                  </a:moveTo>
                  <a:cubicBezTo>
                    <a:pt x="114" y="153"/>
                    <a:pt x="51" y="305"/>
                    <a:pt x="26" y="471"/>
                  </a:cubicBezTo>
                  <a:cubicBezTo>
                    <a:pt x="0" y="623"/>
                    <a:pt x="26" y="801"/>
                    <a:pt x="102" y="941"/>
                  </a:cubicBezTo>
                  <a:cubicBezTo>
                    <a:pt x="64" y="788"/>
                    <a:pt x="51" y="623"/>
                    <a:pt x="76" y="471"/>
                  </a:cubicBezTo>
                  <a:cubicBezTo>
                    <a:pt x="102" y="318"/>
                    <a:pt x="140" y="153"/>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7" name="Google Shape;29227;p82"/>
            <p:cNvSpPr/>
            <p:nvPr/>
          </p:nvSpPr>
          <p:spPr>
            <a:xfrm>
              <a:off x="5096554" y="3691580"/>
              <a:ext cx="55642" cy="33232"/>
            </a:xfrm>
            <a:custGeom>
              <a:avLst/>
              <a:gdLst/>
              <a:ahLst/>
              <a:cxnLst/>
              <a:rect l="l" t="t" r="r" b="b"/>
              <a:pathLst>
                <a:path w="725" h="433" extrusionOk="0">
                  <a:moveTo>
                    <a:pt x="724" y="1"/>
                  </a:moveTo>
                  <a:lnTo>
                    <a:pt x="724" y="1"/>
                  </a:lnTo>
                  <a:cubicBezTo>
                    <a:pt x="610" y="90"/>
                    <a:pt x="496" y="179"/>
                    <a:pt x="381" y="242"/>
                  </a:cubicBezTo>
                  <a:cubicBezTo>
                    <a:pt x="267" y="318"/>
                    <a:pt x="140" y="382"/>
                    <a:pt x="0" y="433"/>
                  </a:cubicBezTo>
                  <a:cubicBezTo>
                    <a:pt x="153" y="420"/>
                    <a:pt x="292" y="369"/>
                    <a:pt x="407" y="293"/>
                  </a:cubicBezTo>
                  <a:cubicBezTo>
                    <a:pt x="534" y="217"/>
                    <a:pt x="635" y="115"/>
                    <a:pt x="7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8" name="Google Shape;29228;p82"/>
            <p:cNvSpPr/>
            <p:nvPr/>
          </p:nvSpPr>
          <p:spPr>
            <a:xfrm>
              <a:off x="5078980" y="3718901"/>
              <a:ext cx="28320" cy="4989"/>
            </a:xfrm>
            <a:custGeom>
              <a:avLst/>
              <a:gdLst/>
              <a:ahLst/>
              <a:cxnLst/>
              <a:rect l="l" t="t" r="r" b="b"/>
              <a:pathLst>
                <a:path w="369" h="65" fill="none" extrusionOk="0">
                  <a:moveTo>
                    <a:pt x="0" y="26"/>
                  </a:moveTo>
                  <a:cubicBezTo>
                    <a:pt x="127" y="64"/>
                    <a:pt x="254" y="64"/>
                    <a:pt x="369"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9" name="Google Shape;29229;p82"/>
            <p:cNvSpPr/>
            <p:nvPr/>
          </p:nvSpPr>
          <p:spPr>
            <a:xfrm>
              <a:off x="5082894" y="3694496"/>
              <a:ext cx="21489" cy="27399"/>
            </a:xfrm>
            <a:custGeom>
              <a:avLst/>
              <a:gdLst/>
              <a:ahLst/>
              <a:cxnLst/>
              <a:rect l="l" t="t" r="r" b="b"/>
              <a:pathLst>
                <a:path w="280" h="357" fill="none" extrusionOk="0">
                  <a:moveTo>
                    <a:pt x="280" y="1"/>
                  </a:moveTo>
                  <a:cubicBezTo>
                    <a:pt x="267" y="115"/>
                    <a:pt x="203" y="230"/>
                    <a:pt x="115" y="293"/>
                  </a:cubicBezTo>
                  <a:cubicBezTo>
                    <a:pt x="76" y="331"/>
                    <a:pt x="38" y="344"/>
                    <a:pt x="0" y="357"/>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0" name="Google Shape;29230;p82"/>
            <p:cNvSpPr/>
            <p:nvPr/>
          </p:nvSpPr>
          <p:spPr>
            <a:xfrm>
              <a:off x="5044828" y="3705240"/>
              <a:ext cx="35227" cy="15656"/>
            </a:xfrm>
            <a:custGeom>
              <a:avLst/>
              <a:gdLst/>
              <a:ahLst/>
              <a:cxnLst/>
              <a:rect l="l" t="t" r="r" b="b"/>
              <a:pathLst>
                <a:path w="459" h="204" fill="none" extrusionOk="0">
                  <a:moveTo>
                    <a:pt x="1" y="1"/>
                  </a:moveTo>
                  <a:cubicBezTo>
                    <a:pt x="90" y="102"/>
                    <a:pt x="217" y="179"/>
                    <a:pt x="344" y="204"/>
                  </a:cubicBezTo>
                  <a:cubicBezTo>
                    <a:pt x="382" y="204"/>
                    <a:pt x="420" y="204"/>
                    <a:pt x="458" y="204"/>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1" name="Google Shape;29231;p82"/>
            <p:cNvSpPr/>
            <p:nvPr/>
          </p:nvSpPr>
          <p:spPr>
            <a:xfrm>
              <a:off x="5048742" y="3721817"/>
              <a:ext cx="31313" cy="5910"/>
            </a:xfrm>
            <a:custGeom>
              <a:avLst/>
              <a:gdLst/>
              <a:ahLst/>
              <a:cxnLst/>
              <a:rect l="l" t="t" r="r" b="b"/>
              <a:pathLst>
                <a:path w="408" h="77" fill="none" extrusionOk="0">
                  <a:moveTo>
                    <a:pt x="407" y="1"/>
                  </a:moveTo>
                  <a:cubicBezTo>
                    <a:pt x="356" y="51"/>
                    <a:pt x="293" y="77"/>
                    <a:pt x="216" y="77"/>
                  </a:cubicBezTo>
                  <a:cubicBezTo>
                    <a:pt x="140" y="77"/>
                    <a:pt x="64" y="64"/>
                    <a:pt x="0" y="39"/>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2" name="Google Shape;29232;p82"/>
            <p:cNvSpPr/>
            <p:nvPr/>
          </p:nvSpPr>
          <p:spPr>
            <a:xfrm>
              <a:off x="5081896" y="3713989"/>
              <a:ext cx="23485" cy="9900"/>
            </a:xfrm>
            <a:custGeom>
              <a:avLst/>
              <a:gdLst/>
              <a:ahLst/>
              <a:cxnLst/>
              <a:rect l="l" t="t" r="r" b="b"/>
              <a:pathLst>
                <a:path w="306" h="129" fill="none" extrusionOk="0">
                  <a:moveTo>
                    <a:pt x="0" y="90"/>
                  </a:moveTo>
                  <a:cubicBezTo>
                    <a:pt x="115" y="128"/>
                    <a:pt x="229" y="90"/>
                    <a:pt x="305"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3" name="Google Shape;29233;p82"/>
            <p:cNvSpPr/>
            <p:nvPr/>
          </p:nvSpPr>
          <p:spPr>
            <a:xfrm>
              <a:off x="5059486" y="3688663"/>
              <a:ext cx="19571" cy="30315"/>
            </a:xfrm>
            <a:custGeom>
              <a:avLst/>
              <a:gdLst/>
              <a:ahLst/>
              <a:cxnLst/>
              <a:rect l="l" t="t" r="r" b="b"/>
              <a:pathLst>
                <a:path w="255" h="395" fill="none" extrusionOk="0">
                  <a:moveTo>
                    <a:pt x="0" y="1"/>
                  </a:moveTo>
                  <a:cubicBezTo>
                    <a:pt x="26" y="153"/>
                    <a:pt x="115" y="293"/>
                    <a:pt x="254" y="395"/>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4" name="Google Shape;29234;p82"/>
            <p:cNvSpPr/>
            <p:nvPr/>
          </p:nvSpPr>
          <p:spPr>
            <a:xfrm>
              <a:off x="5052656" y="3702324"/>
              <a:ext cx="25403" cy="18573"/>
            </a:xfrm>
            <a:custGeom>
              <a:avLst/>
              <a:gdLst/>
              <a:ahLst/>
              <a:cxnLst/>
              <a:rect l="l" t="t" r="r" b="b"/>
              <a:pathLst>
                <a:path w="331" h="242" fill="none" extrusionOk="0">
                  <a:moveTo>
                    <a:pt x="0" y="0"/>
                  </a:moveTo>
                  <a:cubicBezTo>
                    <a:pt x="64" y="128"/>
                    <a:pt x="191" y="217"/>
                    <a:pt x="331" y="242"/>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5" name="Google Shape;29235;p82"/>
            <p:cNvSpPr/>
            <p:nvPr/>
          </p:nvSpPr>
          <p:spPr>
            <a:xfrm>
              <a:off x="5062403" y="3724733"/>
              <a:ext cx="15656" cy="13738"/>
            </a:xfrm>
            <a:custGeom>
              <a:avLst/>
              <a:gdLst/>
              <a:ahLst/>
              <a:cxnLst/>
              <a:rect l="l" t="t" r="r" b="b"/>
              <a:pathLst>
                <a:path w="204" h="179" fill="none" extrusionOk="0">
                  <a:moveTo>
                    <a:pt x="204" y="1"/>
                  </a:moveTo>
                  <a:cubicBezTo>
                    <a:pt x="140" y="77"/>
                    <a:pt x="77" y="141"/>
                    <a:pt x="0" y="179"/>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6" name="Google Shape;29236;p82"/>
            <p:cNvSpPr/>
            <p:nvPr/>
          </p:nvSpPr>
          <p:spPr>
            <a:xfrm>
              <a:off x="5078980" y="3723812"/>
              <a:ext cx="18573" cy="9824"/>
            </a:xfrm>
            <a:custGeom>
              <a:avLst/>
              <a:gdLst/>
              <a:ahLst/>
              <a:cxnLst/>
              <a:rect l="l" t="t" r="r" b="b"/>
              <a:pathLst>
                <a:path w="242" h="128" fill="none" extrusionOk="0">
                  <a:moveTo>
                    <a:pt x="0" y="0"/>
                  </a:moveTo>
                  <a:cubicBezTo>
                    <a:pt x="51" y="76"/>
                    <a:pt x="153" y="127"/>
                    <a:pt x="242" y="114"/>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7" name="Google Shape;29237;p82"/>
            <p:cNvSpPr/>
            <p:nvPr/>
          </p:nvSpPr>
          <p:spPr>
            <a:xfrm>
              <a:off x="5078980" y="3692577"/>
              <a:ext cx="7828" cy="28320"/>
            </a:xfrm>
            <a:custGeom>
              <a:avLst/>
              <a:gdLst/>
              <a:ahLst/>
              <a:cxnLst/>
              <a:rect l="l" t="t" r="r" b="b"/>
              <a:pathLst>
                <a:path w="102" h="369" fill="none" extrusionOk="0">
                  <a:moveTo>
                    <a:pt x="77" y="0"/>
                  </a:moveTo>
                  <a:cubicBezTo>
                    <a:pt x="77" y="26"/>
                    <a:pt x="89" y="39"/>
                    <a:pt x="89" y="51"/>
                  </a:cubicBezTo>
                  <a:cubicBezTo>
                    <a:pt x="102" y="115"/>
                    <a:pt x="102" y="166"/>
                    <a:pt x="89" y="229"/>
                  </a:cubicBezTo>
                  <a:cubicBezTo>
                    <a:pt x="77" y="280"/>
                    <a:pt x="51" y="331"/>
                    <a:pt x="0" y="369"/>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8" name="Google Shape;29238;p82"/>
            <p:cNvSpPr/>
            <p:nvPr/>
          </p:nvSpPr>
          <p:spPr>
            <a:xfrm>
              <a:off x="5081896" y="3702324"/>
              <a:ext cx="9824" cy="19571"/>
            </a:xfrm>
            <a:custGeom>
              <a:avLst/>
              <a:gdLst/>
              <a:ahLst/>
              <a:cxnLst/>
              <a:rect l="l" t="t" r="r" b="b"/>
              <a:pathLst>
                <a:path w="128" h="255" fill="none" extrusionOk="0">
                  <a:moveTo>
                    <a:pt x="115" y="0"/>
                  </a:moveTo>
                  <a:cubicBezTo>
                    <a:pt x="128" y="39"/>
                    <a:pt x="128" y="102"/>
                    <a:pt x="102" y="140"/>
                  </a:cubicBezTo>
                  <a:cubicBezTo>
                    <a:pt x="77" y="191"/>
                    <a:pt x="39" y="229"/>
                    <a:pt x="0" y="255"/>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9" name="Google Shape;29239;p82"/>
            <p:cNvSpPr/>
            <p:nvPr/>
          </p:nvSpPr>
          <p:spPr>
            <a:xfrm>
              <a:off x="5073147" y="3699408"/>
              <a:ext cx="6907" cy="20568"/>
            </a:xfrm>
            <a:custGeom>
              <a:avLst/>
              <a:gdLst/>
              <a:ahLst/>
              <a:cxnLst/>
              <a:rect l="l" t="t" r="r" b="b"/>
              <a:pathLst>
                <a:path w="90" h="268" fill="none" extrusionOk="0">
                  <a:moveTo>
                    <a:pt x="13" y="0"/>
                  </a:moveTo>
                  <a:cubicBezTo>
                    <a:pt x="0" y="102"/>
                    <a:pt x="25" y="191"/>
                    <a:pt x="89" y="267"/>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0" name="Google Shape;29240;p82"/>
            <p:cNvSpPr/>
            <p:nvPr/>
          </p:nvSpPr>
          <p:spPr>
            <a:xfrm>
              <a:off x="5076984" y="3724733"/>
              <a:ext cx="10821" cy="18650"/>
            </a:xfrm>
            <a:custGeom>
              <a:avLst/>
              <a:gdLst/>
              <a:ahLst/>
              <a:cxnLst/>
              <a:rect l="l" t="t" r="r" b="b"/>
              <a:pathLst>
                <a:path w="141" h="243" fill="none" extrusionOk="0">
                  <a:moveTo>
                    <a:pt x="1" y="1"/>
                  </a:moveTo>
                  <a:cubicBezTo>
                    <a:pt x="1" y="102"/>
                    <a:pt x="52" y="191"/>
                    <a:pt x="141" y="242"/>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1" name="Google Shape;29241;p82"/>
            <p:cNvSpPr/>
            <p:nvPr/>
          </p:nvSpPr>
          <p:spPr>
            <a:xfrm>
              <a:off x="5101389" y="3681833"/>
              <a:ext cx="6907" cy="13738"/>
            </a:xfrm>
            <a:custGeom>
              <a:avLst/>
              <a:gdLst/>
              <a:ahLst/>
              <a:cxnLst/>
              <a:rect l="l" t="t" r="r" b="b"/>
              <a:pathLst>
                <a:path w="90" h="179" extrusionOk="0">
                  <a:moveTo>
                    <a:pt x="51" y="1"/>
                  </a:moveTo>
                  <a:cubicBezTo>
                    <a:pt x="1" y="1"/>
                    <a:pt x="1" y="90"/>
                    <a:pt x="1" y="115"/>
                  </a:cubicBezTo>
                  <a:cubicBezTo>
                    <a:pt x="1" y="128"/>
                    <a:pt x="13" y="140"/>
                    <a:pt x="13" y="153"/>
                  </a:cubicBezTo>
                  <a:cubicBezTo>
                    <a:pt x="13" y="166"/>
                    <a:pt x="26" y="179"/>
                    <a:pt x="39" y="179"/>
                  </a:cubicBezTo>
                  <a:cubicBezTo>
                    <a:pt x="64" y="179"/>
                    <a:pt x="77" y="153"/>
                    <a:pt x="77" y="140"/>
                  </a:cubicBezTo>
                  <a:cubicBezTo>
                    <a:pt x="90" y="115"/>
                    <a:pt x="90" y="13"/>
                    <a:pt x="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2" name="Google Shape;29242;p82"/>
            <p:cNvSpPr/>
            <p:nvPr/>
          </p:nvSpPr>
          <p:spPr>
            <a:xfrm>
              <a:off x="5103308" y="3703245"/>
              <a:ext cx="9900" cy="11819"/>
            </a:xfrm>
            <a:custGeom>
              <a:avLst/>
              <a:gdLst/>
              <a:ahLst/>
              <a:cxnLst/>
              <a:rect l="l" t="t" r="r" b="b"/>
              <a:pathLst>
                <a:path w="129" h="154" extrusionOk="0">
                  <a:moveTo>
                    <a:pt x="94" y="1"/>
                  </a:moveTo>
                  <a:cubicBezTo>
                    <a:pt x="84" y="1"/>
                    <a:pt x="74" y="5"/>
                    <a:pt x="65" y="14"/>
                  </a:cubicBezTo>
                  <a:cubicBezTo>
                    <a:pt x="26" y="39"/>
                    <a:pt x="14" y="77"/>
                    <a:pt x="1" y="128"/>
                  </a:cubicBezTo>
                  <a:cubicBezTo>
                    <a:pt x="1" y="128"/>
                    <a:pt x="1" y="128"/>
                    <a:pt x="1" y="141"/>
                  </a:cubicBezTo>
                  <a:cubicBezTo>
                    <a:pt x="14" y="141"/>
                    <a:pt x="14" y="154"/>
                    <a:pt x="26" y="154"/>
                  </a:cubicBezTo>
                  <a:cubicBezTo>
                    <a:pt x="39" y="154"/>
                    <a:pt x="52" y="141"/>
                    <a:pt x="52" y="141"/>
                  </a:cubicBezTo>
                  <a:cubicBezTo>
                    <a:pt x="77" y="128"/>
                    <a:pt x="90" y="103"/>
                    <a:pt x="103" y="90"/>
                  </a:cubicBezTo>
                  <a:cubicBezTo>
                    <a:pt x="115" y="77"/>
                    <a:pt x="128" y="52"/>
                    <a:pt x="128" y="39"/>
                  </a:cubicBezTo>
                  <a:cubicBezTo>
                    <a:pt x="128" y="15"/>
                    <a:pt x="112"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3" name="Google Shape;29243;p82"/>
            <p:cNvSpPr/>
            <p:nvPr/>
          </p:nvSpPr>
          <p:spPr>
            <a:xfrm>
              <a:off x="5095557" y="3727036"/>
              <a:ext cx="12740" cy="6600"/>
            </a:xfrm>
            <a:custGeom>
              <a:avLst/>
              <a:gdLst/>
              <a:ahLst/>
              <a:cxnLst/>
              <a:rect l="l" t="t" r="r" b="b"/>
              <a:pathLst>
                <a:path w="166" h="86" extrusionOk="0">
                  <a:moveTo>
                    <a:pt x="116" y="0"/>
                  </a:moveTo>
                  <a:cubicBezTo>
                    <a:pt x="86" y="0"/>
                    <a:pt x="45" y="25"/>
                    <a:pt x="26" y="34"/>
                  </a:cubicBezTo>
                  <a:cubicBezTo>
                    <a:pt x="13" y="34"/>
                    <a:pt x="13" y="47"/>
                    <a:pt x="13" y="60"/>
                  </a:cubicBezTo>
                  <a:cubicBezTo>
                    <a:pt x="0" y="60"/>
                    <a:pt x="0" y="72"/>
                    <a:pt x="13" y="85"/>
                  </a:cubicBezTo>
                  <a:lnTo>
                    <a:pt x="38" y="85"/>
                  </a:lnTo>
                  <a:cubicBezTo>
                    <a:pt x="38" y="85"/>
                    <a:pt x="51" y="72"/>
                    <a:pt x="64" y="72"/>
                  </a:cubicBezTo>
                  <a:cubicBezTo>
                    <a:pt x="77" y="60"/>
                    <a:pt x="166" y="34"/>
                    <a:pt x="140" y="9"/>
                  </a:cubicBezTo>
                  <a:cubicBezTo>
                    <a:pt x="134" y="3"/>
                    <a:pt x="126" y="0"/>
                    <a:pt x="1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4" name="Google Shape;29244;p82"/>
            <p:cNvSpPr/>
            <p:nvPr/>
          </p:nvSpPr>
          <p:spPr>
            <a:xfrm>
              <a:off x="5106301" y="3712070"/>
              <a:ext cx="15656" cy="8826"/>
            </a:xfrm>
            <a:custGeom>
              <a:avLst/>
              <a:gdLst/>
              <a:ahLst/>
              <a:cxnLst/>
              <a:rect l="l" t="t" r="r" b="b"/>
              <a:pathLst>
                <a:path w="204" h="115" extrusionOk="0">
                  <a:moveTo>
                    <a:pt x="153" y="1"/>
                  </a:moveTo>
                  <a:cubicBezTo>
                    <a:pt x="114" y="13"/>
                    <a:pt x="76" y="39"/>
                    <a:pt x="38" y="64"/>
                  </a:cubicBezTo>
                  <a:cubicBezTo>
                    <a:pt x="13" y="64"/>
                    <a:pt x="0" y="77"/>
                    <a:pt x="0" y="90"/>
                  </a:cubicBezTo>
                  <a:cubicBezTo>
                    <a:pt x="0" y="102"/>
                    <a:pt x="26" y="115"/>
                    <a:pt x="38" y="115"/>
                  </a:cubicBezTo>
                  <a:cubicBezTo>
                    <a:pt x="64" y="115"/>
                    <a:pt x="89" y="115"/>
                    <a:pt x="102" y="102"/>
                  </a:cubicBezTo>
                  <a:cubicBezTo>
                    <a:pt x="127" y="90"/>
                    <a:pt x="153" y="77"/>
                    <a:pt x="165" y="64"/>
                  </a:cubicBezTo>
                  <a:cubicBezTo>
                    <a:pt x="191" y="51"/>
                    <a:pt x="203" y="1"/>
                    <a:pt x="1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5" name="Google Shape;29245;p82"/>
            <p:cNvSpPr/>
            <p:nvPr/>
          </p:nvSpPr>
          <p:spPr>
            <a:xfrm>
              <a:off x="5078980" y="3683675"/>
              <a:ext cx="7751" cy="9977"/>
            </a:xfrm>
            <a:custGeom>
              <a:avLst/>
              <a:gdLst/>
              <a:ahLst/>
              <a:cxnLst/>
              <a:rect l="l" t="t" r="r" b="b"/>
              <a:pathLst>
                <a:path w="101" h="130" extrusionOk="0">
                  <a:moveTo>
                    <a:pt x="60" y="1"/>
                  </a:moveTo>
                  <a:cubicBezTo>
                    <a:pt x="58" y="1"/>
                    <a:pt x="55" y="1"/>
                    <a:pt x="51" y="2"/>
                  </a:cubicBezTo>
                  <a:cubicBezTo>
                    <a:pt x="0" y="15"/>
                    <a:pt x="26" y="78"/>
                    <a:pt x="38" y="104"/>
                  </a:cubicBezTo>
                  <a:cubicBezTo>
                    <a:pt x="38" y="116"/>
                    <a:pt x="51" y="116"/>
                    <a:pt x="64" y="129"/>
                  </a:cubicBezTo>
                  <a:lnTo>
                    <a:pt x="89" y="129"/>
                  </a:lnTo>
                  <a:cubicBezTo>
                    <a:pt x="89" y="116"/>
                    <a:pt x="89" y="116"/>
                    <a:pt x="89" y="104"/>
                  </a:cubicBezTo>
                  <a:cubicBezTo>
                    <a:pt x="89" y="80"/>
                    <a:pt x="100" y="1"/>
                    <a:pt x="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6" name="Google Shape;29246;p82"/>
            <p:cNvSpPr/>
            <p:nvPr/>
          </p:nvSpPr>
          <p:spPr>
            <a:xfrm>
              <a:off x="5086731" y="3691580"/>
              <a:ext cx="6907" cy="11819"/>
            </a:xfrm>
            <a:custGeom>
              <a:avLst/>
              <a:gdLst/>
              <a:ahLst/>
              <a:cxnLst/>
              <a:rect l="l" t="t" r="r" b="b"/>
              <a:pathLst>
                <a:path w="90" h="154" extrusionOk="0">
                  <a:moveTo>
                    <a:pt x="52" y="1"/>
                  </a:moveTo>
                  <a:cubicBezTo>
                    <a:pt x="1" y="1"/>
                    <a:pt x="26" y="90"/>
                    <a:pt x="26" y="115"/>
                  </a:cubicBezTo>
                  <a:cubicBezTo>
                    <a:pt x="26" y="128"/>
                    <a:pt x="39" y="140"/>
                    <a:pt x="39" y="153"/>
                  </a:cubicBezTo>
                  <a:cubicBezTo>
                    <a:pt x="52" y="153"/>
                    <a:pt x="77" y="153"/>
                    <a:pt x="77" y="140"/>
                  </a:cubicBezTo>
                  <a:cubicBezTo>
                    <a:pt x="90" y="128"/>
                    <a:pt x="90" y="115"/>
                    <a:pt x="90" y="102"/>
                  </a:cubicBezTo>
                  <a:cubicBezTo>
                    <a:pt x="90" y="77"/>
                    <a:pt x="90" y="52"/>
                    <a:pt x="77" y="26"/>
                  </a:cubicBezTo>
                  <a:cubicBezTo>
                    <a:pt x="77" y="13"/>
                    <a:pt x="65" y="1"/>
                    <a:pt x="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7" name="Google Shape;29247;p82"/>
            <p:cNvSpPr/>
            <p:nvPr/>
          </p:nvSpPr>
          <p:spPr>
            <a:xfrm>
              <a:off x="5086731" y="3740619"/>
              <a:ext cx="9900" cy="5449"/>
            </a:xfrm>
            <a:custGeom>
              <a:avLst/>
              <a:gdLst/>
              <a:ahLst/>
              <a:cxnLst/>
              <a:rect l="l" t="t" r="r" b="b"/>
              <a:pathLst>
                <a:path w="129" h="71" extrusionOk="0">
                  <a:moveTo>
                    <a:pt x="77" y="0"/>
                  </a:moveTo>
                  <a:cubicBezTo>
                    <a:pt x="65" y="0"/>
                    <a:pt x="52" y="3"/>
                    <a:pt x="39" y="10"/>
                  </a:cubicBezTo>
                  <a:cubicBezTo>
                    <a:pt x="26" y="10"/>
                    <a:pt x="14" y="10"/>
                    <a:pt x="1" y="22"/>
                  </a:cubicBezTo>
                  <a:cubicBezTo>
                    <a:pt x="1" y="35"/>
                    <a:pt x="1" y="48"/>
                    <a:pt x="1" y="61"/>
                  </a:cubicBezTo>
                  <a:lnTo>
                    <a:pt x="77" y="61"/>
                  </a:lnTo>
                  <a:cubicBezTo>
                    <a:pt x="84" y="67"/>
                    <a:pt x="90" y="70"/>
                    <a:pt x="96" y="70"/>
                  </a:cubicBezTo>
                  <a:cubicBezTo>
                    <a:pt x="103" y="70"/>
                    <a:pt x="109" y="67"/>
                    <a:pt x="115" y="61"/>
                  </a:cubicBezTo>
                  <a:cubicBezTo>
                    <a:pt x="128" y="48"/>
                    <a:pt x="128" y="22"/>
                    <a:pt x="115" y="10"/>
                  </a:cubicBezTo>
                  <a:cubicBezTo>
                    <a:pt x="103" y="3"/>
                    <a:pt x="90" y="0"/>
                    <a:pt x="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8" name="Google Shape;29248;p82"/>
            <p:cNvSpPr/>
            <p:nvPr/>
          </p:nvSpPr>
          <p:spPr>
            <a:xfrm>
              <a:off x="5071152" y="3692424"/>
              <a:ext cx="6907" cy="7675"/>
            </a:xfrm>
            <a:custGeom>
              <a:avLst/>
              <a:gdLst/>
              <a:ahLst/>
              <a:cxnLst/>
              <a:rect l="l" t="t" r="r" b="b"/>
              <a:pathLst>
                <a:path w="90" h="100" extrusionOk="0">
                  <a:moveTo>
                    <a:pt x="42" y="1"/>
                  </a:moveTo>
                  <a:cubicBezTo>
                    <a:pt x="11" y="1"/>
                    <a:pt x="1" y="56"/>
                    <a:pt x="1" y="79"/>
                  </a:cubicBezTo>
                  <a:cubicBezTo>
                    <a:pt x="8" y="94"/>
                    <a:pt x="16" y="100"/>
                    <a:pt x="23" y="100"/>
                  </a:cubicBezTo>
                  <a:cubicBezTo>
                    <a:pt x="28" y="100"/>
                    <a:pt x="34" y="97"/>
                    <a:pt x="39" y="91"/>
                  </a:cubicBezTo>
                  <a:cubicBezTo>
                    <a:pt x="64" y="79"/>
                    <a:pt x="90" y="15"/>
                    <a:pt x="51" y="2"/>
                  </a:cubicBezTo>
                  <a:cubicBezTo>
                    <a:pt x="48" y="1"/>
                    <a:pt x="45" y="1"/>
                    <a:pt x="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9" name="Google Shape;29249;p82"/>
            <p:cNvSpPr/>
            <p:nvPr/>
          </p:nvSpPr>
          <p:spPr>
            <a:xfrm>
              <a:off x="5055726" y="3679914"/>
              <a:ext cx="5756" cy="9824"/>
            </a:xfrm>
            <a:custGeom>
              <a:avLst/>
              <a:gdLst/>
              <a:ahLst/>
              <a:cxnLst/>
              <a:rect l="l" t="t" r="r" b="b"/>
              <a:pathLst>
                <a:path w="75" h="128" extrusionOk="0">
                  <a:moveTo>
                    <a:pt x="38" y="0"/>
                  </a:moveTo>
                  <a:cubicBezTo>
                    <a:pt x="7" y="0"/>
                    <a:pt x="1" y="83"/>
                    <a:pt x="11" y="115"/>
                  </a:cubicBezTo>
                  <a:cubicBezTo>
                    <a:pt x="11" y="115"/>
                    <a:pt x="24" y="127"/>
                    <a:pt x="24" y="127"/>
                  </a:cubicBezTo>
                  <a:lnTo>
                    <a:pt x="49" y="127"/>
                  </a:lnTo>
                  <a:cubicBezTo>
                    <a:pt x="62" y="127"/>
                    <a:pt x="62" y="115"/>
                    <a:pt x="62" y="102"/>
                  </a:cubicBezTo>
                  <a:cubicBezTo>
                    <a:pt x="75" y="89"/>
                    <a:pt x="75" y="64"/>
                    <a:pt x="75" y="51"/>
                  </a:cubicBezTo>
                  <a:cubicBezTo>
                    <a:pt x="75" y="38"/>
                    <a:pt x="75" y="26"/>
                    <a:pt x="62" y="13"/>
                  </a:cubicBezTo>
                  <a:cubicBezTo>
                    <a:pt x="53" y="4"/>
                    <a:pt x="45" y="0"/>
                    <a:pt x="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0" name="Google Shape;29250;p82"/>
            <p:cNvSpPr/>
            <p:nvPr/>
          </p:nvSpPr>
          <p:spPr>
            <a:xfrm>
              <a:off x="5049740" y="3694419"/>
              <a:ext cx="4912" cy="8979"/>
            </a:xfrm>
            <a:custGeom>
              <a:avLst/>
              <a:gdLst/>
              <a:ahLst/>
              <a:cxnLst/>
              <a:rect l="l" t="t" r="r" b="b"/>
              <a:pathLst>
                <a:path w="64" h="117" extrusionOk="0">
                  <a:moveTo>
                    <a:pt x="41" y="1"/>
                  </a:moveTo>
                  <a:cubicBezTo>
                    <a:pt x="32" y="1"/>
                    <a:pt x="23" y="5"/>
                    <a:pt x="13" y="15"/>
                  </a:cubicBezTo>
                  <a:cubicBezTo>
                    <a:pt x="0" y="27"/>
                    <a:pt x="0" y="53"/>
                    <a:pt x="0" y="78"/>
                  </a:cubicBezTo>
                  <a:cubicBezTo>
                    <a:pt x="0" y="91"/>
                    <a:pt x="13" y="91"/>
                    <a:pt x="13" y="103"/>
                  </a:cubicBezTo>
                  <a:cubicBezTo>
                    <a:pt x="26" y="116"/>
                    <a:pt x="26" y="116"/>
                    <a:pt x="38" y="116"/>
                  </a:cubicBezTo>
                  <a:cubicBezTo>
                    <a:pt x="51" y="116"/>
                    <a:pt x="64" y="91"/>
                    <a:pt x="64" y="78"/>
                  </a:cubicBezTo>
                  <a:cubicBezTo>
                    <a:pt x="64" y="53"/>
                    <a:pt x="64" y="40"/>
                    <a:pt x="64" y="27"/>
                  </a:cubicBezTo>
                  <a:cubicBezTo>
                    <a:pt x="64" y="12"/>
                    <a:pt x="54" y="1"/>
                    <a:pt x="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1" name="Google Shape;29251;p82"/>
            <p:cNvSpPr/>
            <p:nvPr/>
          </p:nvSpPr>
          <p:spPr>
            <a:xfrm>
              <a:off x="5036079" y="3694496"/>
              <a:ext cx="10745" cy="11819"/>
            </a:xfrm>
            <a:custGeom>
              <a:avLst/>
              <a:gdLst/>
              <a:ahLst/>
              <a:cxnLst/>
              <a:rect l="l" t="t" r="r" b="b"/>
              <a:pathLst>
                <a:path w="140" h="154" extrusionOk="0">
                  <a:moveTo>
                    <a:pt x="38" y="1"/>
                  </a:moveTo>
                  <a:cubicBezTo>
                    <a:pt x="26" y="1"/>
                    <a:pt x="0" y="26"/>
                    <a:pt x="0" y="39"/>
                  </a:cubicBezTo>
                  <a:cubicBezTo>
                    <a:pt x="0" y="52"/>
                    <a:pt x="13" y="64"/>
                    <a:pt x="13" y="77"/>
                  </a:cubicBezTo>
                  <a:cubicBezTo>
                    <a:pt x="38" y="102"/>
                    <a:pt x="64" y="128"/>
                    <a:pt x="89" y="153"/>
                  </a:cubicBezTo>
                  <a:lnTo>
                    <a:pt x="127" y="153"/>
                  </a:lnTo>
                  <a:cubicBezTo>
                    <a:pt x="140" y="141"/>
                    <a:pt x="140" y="128"/>
                    <a:pt x="127" y="115"/>
                  </a:cubicBezTo>
                  <a:cubicBezTo>
                    <a:pt x="127" y="90"/>
                    <a:pt x="102" y="64"/>
                    <a:pt x="89" y="39"/>
                  </a:cubicBezTo>
                  <a:cubicBezTo>
                    <a:pt x="76" y="26"/>
                    <a:pt x="64" y="14"/>
                    <a:pt x="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2" name="Google Shape;29252;p82"/>
            <p:cNvSpPr/>
            <p:nvPr/>
          </p:nvSpPr>
          <p:spPr>
            <a:xfrm>
              <a:off x="5038995" y="3719131"/>
              <a:ext cx="14659" cy="6677"/>
            </a:xfrm>
            <a:custGeom>
              <a:avLst/>
              <a:gdLst/>
              <a:ahLst/>
              <a:cxnLst/>
              <a:rect l="l" t="t" r="r" b="b"/>
              <a:pathLst>
                <a:path w="191" h="87" extrusionOk="0">
                  <a:moveTo>
                    <a:pt x="51" y="1"/>
                  </a:moveTo>
                  <a:cubicBezTo>
                    <a:pt x="38" y="1"/>
                    <a:pt x="26" y="4"/>
                    <a:pt x="13" y="10"/>
                  </a:cubicBezTo>
                  <a:lnTo>
                    <a:pt x="0" y="10"/>
                  </a:lnTo>
                  <a:lnTo>
                    <a:pt x="0" y="48"/>
                  </a:lnTo>
                  <a:cubicBezTo>
                    <a:pt x="26" y="74"/>
                    <a:pt x="77" y="86"/>
                    <a:pt x="115" y="86"/>
                  </a:cubicBezTo>
                  <a:cubicBezTo>
                    <a:pt x="191" y="74"/>
                    <a:pt x="102" y="23"/>
                    <a:pt x="89" y="10"/>
                  </a:cubicBezTo>
                  <a:cubicBezTo>
                    <a:pt x="77" y="4"/>
                    <a:pt x="64" y="1"/>
                    <a:pt x="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3" name="Google Shape;29253;p82"/>
            <p:cNvSpPr/>
            <p:nvPr/>
          </p:nvSpPr>
          <p:spPr>
            <a:xfrm>
              <a:off x="5052656" y="3737089"/>
              <a:ext cx="10821" cy="8212"/>
            </a:xfrm>
            <a:custGeom>
              <a:avLst/>
              <a:gdLst/>
              <a:ahLst/>
              <a:cxnLst/>
              <a:rect l="l" t="t" r="r" b="b"/>
              <a:pathLst>
                <a:path w="141" h="107" extrusionOk="0">
                  <a:moveTo>
                    <a:pt x="114" y="0"/>
                  </a:moveTo>
                  <a:cubicBezTo>
                    <a:pt x="76" y="0"/>
                    <a:pt x="9" y="50"/>
                    <a:pt x="0" y="68"/>
                  </a:cubicBezTo>
                  <a:cubicBezTo>
                    <a:pt x="0" y="81"/>
                    <a:pt x="0" y="81"/>
                    <a:pt x="0" y="94"/>
                  </a:cubicBezTo>
                  <a:cubicBezTo>
                    <a:pt x="0" y="107"/>
                    <a:pt x="26" y="107"/>
                    <a:pt x="38" y="107"/>
                  </a:cubicBezTo>
                  <a:cubicBezTo>
                    <a:pt x="76" y="94"/>
                    <a:pt x="115" y="81"/>
                    <a:pt x="127" y="56"/>
                  </a:cubicBezTo>
                  <a:cubicBezTo>
                    <a:pt x="140" y="43"/>
                    <a:pt x="140" y="30"/>
                    <a:pt x="140" y="30"/>
                  </a:cubicBezTo>
                  <a:cubicBezTo>
                    <a:pt x="140" y="8"/>
                    <a:pt x="129" y="0"/>
                    <a:pt x="1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4" name="Google Shape;29254;p82"/>
            <p:cNvSpPr/>
            <p:nvPr/>
          </p:nvSpPr>
          <p:spPr>
            <a:xfrm>
              <a:off x="5170613" y="2693748"/>
              <a:ext cx="52726" cy="67615"/>
            </a:xfrm>
            <a:custGeom>
              <a:avLst/>
              <a:gdLst/>
              <a:ahLst/>
              <a:cxnLst/>
              <a:rect l="l" t="t" r="r" b="b"/>
              <a:pathLst>
                <a:path w="687" h="881" extrusionOk="0">
                  <a:moveTo>
                    <a:pt x="299" y="0"/>
                  </a:moveTo>
                  <a:cubicBezTo>
                    <a:pt x="250" y="0"/>
                    <a:pt x="210" y="23"/>
                    <a:pt x="179" y="55"/>
                  </a:cubicBezTo>
                  <a:cubicBezTo>
                    <a:pt x="77" y="156"/>
                    <a:pt x="13" y="283"/>
                    <a:pt x="1" y="436"/>
                  </a:cubicBezTo>
                  <a:cubicBezTo>
                    <a:pt x="102" y="588"/>
                    <a:pt x="191" y="741"/>
                    <a:pt x="306" y="880"/>
                  </a:cubicBezTo>
                  <a:cubicBezTo>
                    <a:pt x="344" y="855"/>
                    <a:pt x="369" y="817"/>
                    <a:pt x="382" y="779"/>
                  </a:cubicBezTo>
                  <a:cubicBezTo>
                    <a:pt x="471" y="626"/>
                    <a:pt x="573" y="474"/>
                    <a:pt x="687" y="347"/>
                  </a:cubicBezTo>
                  <a:cubicBezTo>
                    <a:pt x="598" y="220"/>
                    <a:pt x="496" y="118"/>
                    <a:pt x="369" y="29"/>
                  </a:cubicBezTo>
                  <a:cubicBezTo>
                    <a:pt x="357" y="16"/>
                    <a:pt x="344" y="4"/>
                    <a:pt x="331" y="4"/>
                  </a:cubicBezTo>
                  <a:cubicBezTo>
                    <a:pt x="320" y="1"/>
                    <a:pt x="309" y="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5" name="Google Shape;29255;p82"/>
            <p:cNvSpPr/>
            <p:nvPr/>
          </p:nvSpPr>
          <p:spPr>
            <a:xfrm>
              <a:off x="5156953" y="2880621"/>
              <a:ext cx="70301" cy="62703"/>
            </a:xfrm>
            <a:custGeom>
              <a:avLst/>
              <a:gdLst/>
              <a:ahLst/>
              <a:cxnLst/>
              <a:rect l="l" t="t" r="r" b="b"/>
              <a:pathLst>
                <a:path w="916" h="817" extrusionOk="0">
                  <a:moveTo>
                    <a:pt x="572" y="0"/>
                  </a:moveTo>
                  <a:cubicBezTo>
                    <a:pt x="543" y="0"/>
                    <a:pt x="516" y="30"/>
                    <a:pt x="496" y="59"/>
                  </a:cubicBezTo>
                  <a:cubicBezTo>
                    <a:pt x="357" y="186"/>
                    <a:pt x="191" y="288"/>
                    <a:pt x="1" y="326"/>
                  </a:cubicBezTo>
                  <a:cubicBezTo>
                    <a:pt x="14" y="402"/>
                    <a:pt x="39" y="466"/>
                    <a:pt x="90" y="517"/>
                  </a:cubicBezTo>
                  <a:cubicBezTo>
                    <a:pt x="128" y="568"/>
                    <a:pt x="166" y="606"/>
                    <a:pt x="217" y="644"/>
                  </a:cubicBezTo>
                  <a:lnTo>
                    <a:pt x="369" y="771"/>
                  </a:lnTo>
                  <a:cubicBezTo>
                    <a:pt x="395" y="784"/>
                    <a:pt x="420" y="796"/>
                    <a:pt x="446" y="809"/>
                  </a:cubicBezTo>
                  <a:cubicBezTo>
                    <a:pt x="465" y="814"/>
                    <a:pt x="484" y="817"/>
                    <a:pt x="502" y="817"/>
                  </a:cubicBezTo>
                  <a:cubicBezTo>
                    <a:pt x="571" y="817"/>
                    <a:pt x="637" y="783"/>
                    <a:pt x="687" y="733"/>
                  </a:cubicBezTo>
                  <a:cubicBezTo>
                    <a:pt x="789" y="669"/>
                    <a:pt x="865" y="580"/>
                    <a:pt x="916" y="479"/>
                  </a:cubicBezTo>
                  <a:cubicBezTo>
                    <a:pt x="840" y="313"/>
                    <a:pt x="738" y="174"/>
                    <a:pt x="636" y="47"/>
                  </a:cubicBezTo>
                  <a:cubicBezTo>
                    <a:pt x="623" y="21"/>
                    <a:pt x="611" y="8"/>
                    <a:pt x="598" y="8"/>
                  </a:cubicBezTo>
                  <a:cubicBezTo>
                    <a:pt x="589" y="3"/>
                    <a:pt x="581"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6" name="Google Shape;29256;p82"/>
            <p:cNvSpPr/>
            <p:nvPr/>
          </p:nvSpPr>
          <p:spPr>
            <a:xfrm>
              <a:off x="5272991" y="2763202"/>
              <a:ext cx="45972" cy="33232"/>
            </a:xfrm>
            <a:custGeom>
              <a:avLst/>
              <a:gdLst/>
              <a:ahLst/>
              <a:cxnLst/>
              <a:rect l="l" t="t" r="r" b="b"/>
              <a:pathLst>
                <a:path w="599" h="433" extrusionOk="0">
                  <a:moveTo>
                    <a:pt x="242" y="1"/>
                  </a:moveTo>
                  <a:cubicBezTo>
                    <a:pt x="166" y="64"/>
                    <a:pt x="90" y="141"/>
                    <a:pt x="39" y="217"/>
                  </a:cubicBezTo>
                  <a:cubicBezTo>
                    <a:pt x="26" y="242"/>
                    <a:pt x="1" y="268"/>
                    <a:pt x="14" y="280"/>
                  </a:cubicBezTo>
                  <a:cubicBezTo>
                    <a:pt x="26" y="306"/>
                    <a:pt x="65" y="319"/>
                    <a:pt x="90" y="319"/>
                  </a:cubicBezTo>
                  <a:cubicBezTo>
                    <a:pt x="217" y="331"/>
                    <a:pt x="344" y="369"/>
                    <a:pt x="458" y="433"/>
                  </a:cubicBezTo>
                  <a:cubicBezTo>
                    <a:pt x="509" y="408"/>
                    <a:pt x="547" y="357"/>
                    <a:pt x="585" y="306"/>
                  </a:cubicBezTo>
                  <a:cubicBezTo>
                    <a:pt x="598" y="280"/>
                    <a:pt x="598" y="255"/>
                    <a:pt x="598" y="230"/>
                  </a:cubicBezTo>
                  <a:cubicBezTo>
                    <a:pt x="585" y="204"/>
                    <a:pt x="573" y="192"/>
                    <a:pt x="560" y="179"/>
                  </a:cubicBezTo>
                  <a:cubicBezTo>
                    <a:pt x="458" y="103"/>
                    <a:pt x="357" y="39"/>
                    <a:pt x="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7" name="Google Shape;29257;p82"/>
            <p:cNvSpPr/>
            <p:nvPr/>
          </p:nvSpPr>
          <p:spPr>
            <a:xfrm>
              <a:off x="5082894" y="2706948"/>
              <a:ext cx="259483" cy="222261"/>
            </a:xfrm>
            <a:custGeom>
              <a:avLst/>
              <a:gdLst/>
              <a:ahLst/>
              <a:cxnLst/>
              <a:rect l="l" t="t" r="r" b="b"/>
              <a:pathLst>
                <a:path w="3381" h="2896" extrusionOk="0">
                  <a:moveTo>
                    <a:pt x="553" y="0"/>
                  </a:moveTo>
                  <a:cubicBezTo>
                    <a:pt x="531" y="0"/>
                    <a:pt x="508" y="3"/>
                    <a:pt x="483" y="10"/>
                  </a:cubicBezTo>
                  <a:cubicBezTo>
                    <a:pt x="369" y="35"/>
                    <a:pt x="318" y="162"/>
                    <a:pt x="292" y="276"/>
                  </a:cubicBezTo>
                  <a:cubicBezTo>
                    <a:pt x="254" y="556"/>
                    <a:pt x="331" y="848"/>
                    <a:pt x="508" y="1090"/>
                  </a:cubicBezTo>
                  <a:cubicBezTo>
                    <a:pt x="318" y="1128"/>
                    <a:pt x="140" y="1229"/>
                    <a:pt x="13" y="1382"/>
                  </a:cubicBezTo>
                  <a:cubicBezTo>
                    <a:pt x="0" y="1382"/>
                    <a:pt x="0" y="1395"/>
                    <a:pt x="0" y="1407"/>
                  </a:cubicBezTo>
                  <a:cubicBezTo>
                    <a:pt x="0" y="1420"/>
                    <a:pt x="0" y="1420"/>
                    <a:pt x="0" y="1433"/>
                  </a:cubicBezTo>
                  <a:cubicBezTo>
                    <a:pt x="115" y="1636"/>
                    <a:pt x="305" y="1789"/>
                    <a:pt x="534" y="1827"/>
                  </a:cubicBezTo>
                  <a:cubicBezTo>
                    <a:pt x="470" y="1916"/>
                    <a:pt x="458" y="2030"/>
                    <a:pt x="470" y="2144"/>
                  </a:cubicBezTo>
                  <a:cubicBezTo>
                    <a:pt x="496" y="2259"/>
                    <a:pt x="534" y="2373"/>
                    <a:pt x="585" y="2487"/>
                  </a:cubicBezTo>
                  <a:cubicBezTo>
                    <a:pt x="597" y="2513"/>
                    <a:pt x="610" y="2538"/>
                    <a:pt x="635" y="2564"/>
                  </a:cubicBezTo>
                  <a:cubicBezTo>
                    <a:pt x="648" y="2564"/>
                    <a:pt x="661" y="2576"/>
                    <a:pt x="686" y="2576"/>
                  </a:cubicBezTo>
                  <a:cubicBezTo>
                    <a:pt x="779" y="2607"/>
                    <a:pt x="876" y="2624"/>
                    <a:pt x="972" y="2624"/>
                  </a:cubicBezTo>
                  <a:cubicBezTo>
                    <a:pt x="1034" y="2624"/>
                    <a:pt x="1096" y="2617"/>
                    <a:pt x="1156" y="2602"/>
                  </a:cubicBezTo>
                  <a:cubicBezTo>
                    <a:pt x="1309" y="2564"/>
                    <a:pt x="1449" y="2462"/>
                    <a:pt x="1525" y="2322"/>
                  </a:cubicBezTo>
                  <a:cubicBezTo>
                    <a:pt x="1614" y="2500"/>
                    <a:pt x="1728" y="2653"/>
                    <a:pt x="1881" y="2780"/>
                  </a:cubicBezTo>
                  <a:cubicBezTo>
                    <a:pt x="1965" y="2856"/>
                    <a:pt x="2077" y="2896"/>
                    <a:pt x="2191" y="2896"/>
                  </a:cubicBezTo>
                  <a:cubicBezTo>
                    <a:pt x="2267" y="2896"/>
                    <a:pt x="2344" y="2879"/>
                    <a:pt x="2414" y="2843"/>
                  </a:cubicBezTo>
                  <a:cubicBezTo>
                    <a:pt x="2453" y="2831"/>
                    <a:pt x="2478" y="2792"/>
                    <a:pt x="2491" y="2767"/>
                  </a:cubicBezTo>
                  <a:cubicBezTo>
                    <a:pt x="2529" y="2703"/>
                    <a:pt x="2554" y="2640"/>
                    <a:pt x="2554" y="2576"/>
                  </a:cubicBezTo>
                  <a:cubicBezTo>
                    <a:pt x="2592" y="2487"/>
                    <a:pt x="2630" y="2398"/>
                    <a:pt x="2681" y="2310"/>
                  </a:cubicBezTo>
                  <a:cubicBezTo>
                    <a:pt x="2732" y="2233"/>
                    <a:pt x="2732" y="2132"/>
                    <a:pt x="2681" y="2043"/>
                  </a:cubicBezTo>
                  <a:cubicBezTo>
                    <a:pt x="2935" y="1979"/>
                    <a:pt x="3151" y="1814"/>
                    <a:pt x="3304" y="1598"/>
                  </a:cubicBezTo>
                  <a:cubicBezTo>
                    <a:pt x="3342" y="1534"/>
                    <a:pt x="3380" y="1445"/>
                    <a:pt x="3329" y="1382"/>
                  </a:cubicBezTo>
                  <a:cubicBezTo>
                    <a:pt x="3291" y="1344"/>
                    <a:pt x="3240" y="1318"/>
                    <a:pt x="3190" y="1306"/>
                  </a:cubicBezTo>
                  <a:cubicBezTo>
                    <a:pt x="3075" y="1242"/>
                    <a:pt x="2974" y="1166"/>
                    <a:pt x="2885" y="1077"/>
                  </a:cubicBezTo>
                  <a:cubicBezTo>
                    <a:pt x="2813" y="1015"/>
                    <a:pt x="2730" y="984"/>
                    <a:pt x="2642" y="984"/>
                  </a:cubicBezTo>
                  <a:cubicBezTo>
                    <a:pt x="2605" y="984"/>
                    <a:pt x="2567" y="989"/>
                    <a:pt x="2529" y="1001"/>
                  </a:cubicBezTo>
                  <a:lnTo>
                    <a:pt x="2580" y="937"/>
                  </a:lnTo>
                  <a:cubicBezTo>
                    <a:pt x="2694" y="836"/>
                    <a:pt x="2770" y="696"/>
                    <a:pt x="2796" y="543"/>
                  </a:cubicBezTo>
                  <a:cubicBezTo>
                    <a:pt x="2796" y="404"/>
                    <a:pt x="2745" y="264"/>
                    <a:pt x="2669" y="149"/>
                  </a:cubicBezTo>
                  <a:cubicBezTo>
                    <a:pt x="2656" y="124"/>
                    <a:pt x="2630" y="99"/>
                    <a:pt x="2605" y="73"/>
                  </a:cubicBezTo>
                  <a:cubicBezTo>
                    <a:pt x="2587" y="64"/>
                    <a:pt x="2563" y="55"/>
                    <a:pt x="2537" y="55"/>
                  </a:cubicBezTo>
                  <a:cubicBezTo>
                    <a:pt x="2526" y="55"/>
                    <a:pt x="2515" y="57"/>
                    <a:pt x="2503" y="60"/>
                  </a:cubicBezTo>
                  <a:cubicBezTo>
                    <a:pt x="2364" y="60"/>
                    <a:pt x="2237" y="73"/>
                    <a:pt x="2097" y="86"/>
                  </a:cubicBezTo>
                  <a:cubicBezTo>
                    <a:pt x="1995" y="86"/>
                    <a:pt x="1906" y="111"/>
                    <a:pt x="1817" y="149"/>
                  </a:cubicBezTo>
                  <a:cubicBezTo>
                    <a:pt x="1627" y="264"/>
                    <a:pt x="1512" y="454"/>
                    <a:pt x="1487" y="683"/>
                  </a:cubicBezTo>
                  <a:cubicBezTo>
                    <a:pt x="1398" y="581"/>
                    <a:pt x="1347" y="480"/>
                    <a:pt x="1309" y="365"/>
                  </a:cubicBezTo>
                  <a:cubicBezTo>
                    <a:pt x="1284" y="251"/>
                    <a:pt x="1233" y="162"/>
                    <a:pt x="1144" y="111"/>
                  </a:cubicBezTo>
                  <a:cubicBezTo>
                    <a:pt x="1106" y="86"/>
                    <a:pt x="1055" y="73"/>
                    <a:pt x="1017" y="73"/>
                  </a:cubicBezTo>
                  <a:cubicBezTo>
                    <a:pt x="890" y="48"/>
                    <a:pt x="750" y="22"/>
                    <a:pt x="623" y="10"/>
                  </a:cubicBezTo>
                  <a:cubicBezTo>
                    <a:pt x="597" y="3"/>
                    <a:pt x="575"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8" name="Google Shape;29258;p82"/>
            <p:cNvSpPr/>
            <p:nvPr/>
          </p:nvSpPr>
          <p:spPr>
            <a:xfrm>
              <a:off x="5225256" y="2820606"/>
              <a:ext cx="62472" cy="44130"/>
            </a:xfrm>
            <a:custGeom>
              <a:avLst/>
              <a:gdLst/>
              <a:ahLst/>
              <a:cxnLst/>
              <a:rect l="l" t="t" r="r" b="b"/>
              <a:pathLst>
                <a:path w="814" h="575" extrusionOk="0">
                  <a:moveTo>
                    <a:pt x="54" y="1"/>
                  </a:moveTo>
                  <a:cubicBezTo>
                    <a:pt x="36" y="1"/>
                    <a:pt x="18" y="1"/>
                    <a:pt x="0" y="3"/>
                  </a:cubicBezTo>
                  <a:cubicBezTo>
                    <a:pt x="166" y="28"/>
                    <a:pt x="331" y="92"/>
                    <a:pt x="458" y="206"/>
                  </a:cubicBezTo>
                  <a:cubicBezTo>
                    <a:pt x="585" y="308"/>
                    <a:pt x="712" y="435"/>
                    <a:pt x="814" y="574"/>
                  </a:cubicBezTo>
                  <a:cubicBezTo>
                    <a:pt x="737" y="409"/>
                    <a:pt x="636" y="269"/>
                    <a:pt x="496" y="155"/>
                  </a:cubicBezTo>
                  <a:cubicBezTo>
                    <a:pt x="370" y="52"/>
                    <a:pt x="213" y="1"/>
                    <a:pt x="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9" name="Google Shape;29259;p82"/>
            <p:cNvSpPr/>
            <p:nvPr/>
          </p:nvSpPr>
          <p:spPr>
            <a:xfrm>
              <a:off x="5192102" y="2757369"/>
              <a:ext cx="7828" cy="31313"/>
            </a:xfrm>
            <a:custGeom>
              <a:avLst/>
              <a:gdLst/>
              <a:ahLst/>
              <a:cxnLst/>
              <a:rect l="l" t="t" r="r" b="b"/>
              <a:pathLst>
                <a:path w="102" h="408" extrusionOk="0">
                  <a:moveTo>
                    <a:pt x="64" y="1"/>
                  </a:moveTo>
                  <a:cubicBezTo>
                    <a:pt x="0" y="140"/>
                    <a:pt x="13" y="293"/>
                    <a:pt x="102" y="407"/>
                  </a:cubicBezTo>
                  <a:cubicBezTo>
                    <a:pt x="89" y="344"/>
                    <a:pt x="89" y="268"/>
                    <a:pt x="77" y="204"/>
                  </a:cubicBezTo>
                  <a:cubicBezTo>
                    <a:pt x="64" y="140"/>
                    <a:pt x="64" y="77"/>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0" name="Google Shape;29260;p82"/>
            <p:cNvSpPr/>
            <p:nvPr/>
          </p:nvSpPr>
          <p:spPr>
            <a:xfrm>
              <a:off x="5118964" y="2786609"/>
              <a:ext cx="73217" cy="15733"/>
            </a:xfrm>
            <a:custGeom>
              <a:avLst/>
              <a:gdLst/>
              <a:ahLst/>
              <a:cxnLst/>
              <a:rect l="l" t="t" r="r" b="b"/>
              <a:pathLst>
                <a:path w="954" h="205" extrusionOk="0">
                  <a:moveTo>
                    <a:pt x="0" y="1"/>
                  </a:moveTo>
                  <a:lnTo>
                    <a:pt x="0" y="1"/>
                  </a:lnTo>
                  <a:cubicBezTo>
                    <a:pt x="51" y="77"/>
                    <a:pt x="127" y="141"/>
                    <a:pt x="204" y="166"/>
                  </a:cubicBezTo>
                  <a:cubicBezTo>
                    <a:pt x="280" y="191"/>
                    <a:pt x="369" y="204"/>
                    <a:pt x="458" y="204"/>
                  </a:cubicBezTo>
                  <a:cubicBezTo>
                    <a:pt x="623" y="204"/>
                    <a:pt x="788" y="166"/>
                    <a:pt x="953" y="166"/>
                  </a:cubicBezTo>
                  <a:cubicBezTo>
                    <a:pt x="857" y="151"/>
                    <a:pt x="760" y="145"/>
                    <a:pt x="663" y="145"/>
                  </a:cubicBezTo>
                  <a:cubicBezTo>
                    <a:pt x="595" y="145"/>
                    <a:pt x="526" y="148"/>
                    <a:pt x="458" y="153"/>
                  </a:cubicBezTo>
                  <a:cubicBezTo>
                    <a:pt x="441" y="155"/>
                    <a:pt x="425" y="155"/>
                    <a:pt x="408" y="155"/>
                  </a:cubicBezTo>
                  <a:cubicBezTo>
                    <a:pt x="260" y="155"/>
                    <a:pt x="115" y="10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1" name="Google Shape;29261;p82"/>
            <p:cNvSpPr/>
            <p:nvPr/>
          </p:nvSpPr>
          <p:spPr>
            <a:xfrm>
              <a:off x="5123799" y="2802265"/>
              <a:ext cx="65466" cy="44897"/>
            </a:xfrm>
            <a:custGeom>
              <a:avLst/>
              <a:gdLst/>
              <a:ahLst/>
              <a:cxnLst/>
              <a:rect l="l" t="t" r="r" b="b"/>
              <a:pathLst>
                <a:path w="853" h="585" extrusionOk="0">
                  <a:moveTo>
                    <a:pt x="852" y="0"/>
                  </a:moveTo>
                  <a:lnTo>
                    <a:pt x="852" y="0"/>
                  </a:lnTo>
                  <a:cubicBezTo>
                    <a:pt x="484" y="26"/>
                    <a:pt x="166" y="254"/>
                    <a:pt x="1" y="585"/>
                  </a:cubicBezTo>
                  <a:cubicBezTo>
                    <a:pt x="217" y="305"/>
                    <a:pt x="509" y="102"/>
                    <a:pt x="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2" name="Google Shape;29262;p82"/>
            <p:cNvSpPr/>
            <p:nvPr/>
          </p:nvSpPr>
          <p:spPr>
            <a:xfrm>
              <a:off x="5193100" y="2815925"/>
              <a:ext cx="14659" cy="72219"/>
            </a:xfrm>
            <a:custGeom>
              <a:avLst/>
              <a:gdLst/>
              <a:ahLst/>
              <a:cxnLst/>
              <a:rect l="l" t="t" r="r" b="b"/>
              <a:pathLst>
                <a:path w="191" h="941" extrusionOk="0">
                  <a:moveTo>
                    <a:pt x="191" y="0"/>
                  </a:moveTo>
                  <a:lnTo>
                    <a:pt x="191" y="0"/>
                  </a:lnTo>
                  <a:cubicBezTo>
                    <a:pt x="102" y="153"/>
                    <a:pt x="51" y="305"/>
                    <a:pt x="25" y="470"/>
                  </a:cubicBezTo>
                  <a:cubicBezTo>
                    <a:pt x="0" y="623"/>
                    <a:pt x="25" y="801"/>
                    <a:pt x="102" y="940"/>
                  </a:cubicBezTo>
                  <a:cubicBezTo>
                    <a:pt x="64" y="788"/>
                    <a:pt x="51" y="623"/>
                    <a:pt x="76" y="470"/>
                  </a:cubicBezTo>
                  <a:cubicBezTo>
                    <a:pt x="102" y="318"/>
                    <a:pt x="140" y="153"/>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3" name="Google Shape;29263;p82"/>
            <p:cNvSpPr/>
            <p:nvPr/>
          </p:nvSpPr>
          <p:spPr>
            <a:xfrm>
              <a:off x="5224258" y="2781774"/>
              <a:ext cx="54721" cy="33232"/>
            </a:xfrm>
            <a:custGeom>
              <a:avLst/>
              <a:gdLst/>
              <a:ahLst/>
              <a:cxnLst/>
              <a:rect l="l" t="t" r="r" b="b"/>
              <a:pathLst>
                <a:path w="713" h="433" extrusionOk="0">
                  <a:moveTo>
                    <a:pt x="712" y="0"/>
                  </a:moveTo>
                  <a:cubicBezTo>
                    <a:pt x="598" y="89"/>
                    <a:pt x="496" y="178"/>
                    <a:pt x="369" y="242"/>
                  </a:cubicBezTo>
                  <a:cubicBezTo>
                    <a:pt x="255" y="318"/>
                    <a:pt x="128" y="382"/>
                    <a:pt x="1" y="432"/>
                  </a:cubicBezTo>
                  <a:cubicBezTo>
                    <a:pt x="140" y="420"/>
                    <a:pt x="280" y="369"/>
                    <a:pt x="407" y="293"/>
                  </a:cubicBezTo>
                  <a:cubicBezTo>
                    <a:pt x="522" y="216"/>
                    <a:pt x="623" y="115"/>
                    <a:pt x="7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4" name="Google Shape;29264;p82"/>
            <p:cNvSpPr/>
            <p:nvPr/>
          </p:nvSpPr>
          <p:spPr>
            <a:xfrm>
              <a:off x="5205763" y="2809095"/>
              <a:ext cx="28320" cy="4912"/>
            </a:xfrm>
            <a:custGeom>
              <a:avLst/>
              <a:gdLst/>
              <a:ahLst/>
              <a:cxnLst/>
              <a:rect l="l" t="t" r="r" b="b"/>
              <a:pathLst>
                <a:path w="369" h="64" fill="none" extrusionOk="0">
                  <a:moveTo>
                    <a:pt x="0" y="26"/>
                  </a:moveTo>
                  <a:cubicBezTo>
                    <a:pt x="127" y="64"/>
                    <a:pt x="254" y="51"/>
                    <a:pt x="369" y="0"/>
                  </a:cubicBezTo>
                </a:path>
              </a:pathLst>
            </a:custGeom>
            <a:noFill/>
            <a:ln w="625" cap="flat" cmpd="sng">
              <a:solidFill>
                <a:srgbClr val="A76D48"/>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5" name="Google Shape;29265;p82"/>
            <p:cNvSpPr/>
            <p:nvPr/>
          </p:nvSpPr>
          <p:spPr>
            <a:xfrm>
              <a:off x="5209677" y="2784690"/>
              <a:ext cx="21489" cy="27399"/>
            </a:xfrm>
            <a:custGeom>
              <a:avLst/>
              <a:gdLst/>
              <a:ahLst/>
              <a:cxnLst/>
              <a:rect l="l" t="t" r="r" b="b"/>
              <a:pathLst>
                <a:path w="280" h="357" fill="none" extrusionOk="0">
                  <a:moveTo>
                    <a:pt x="280" y="0"/>
                  </a:moveTo>
                  <a:cubicBezTo>
                    <a:pt x="267" y="115"/>
                    <a:pt x="203" y="216"/>
                    <a:pt x="114" y="293"/>
                  </a:cubicBezTo>
                  <a:cubicBezTo>
                    <a:pt x="76" y="331"/>
                    <a:pt x="38" y="344"/>
                    <a:pt x="0" y="356"/>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6" name="Google Shape;29266;p82"/>
            <p:cNvSpPr/>
            <p:nvPr/>
          </p:nvSpPr>
          <p:spPr>
            <a:xfrm>
              <a:off x="5171611" y="2795434"/>
              <a:ext cx="34229" cy="15656"/>
            </a:xfrm>
            <a:custGeom>
              <a:avLst/>
              <a:gdLst/>
              <a:ahLst/>
              <a:cxnLst/>
              <a:rect l="l" t="t" r="r" b="b"/>
              <a:pathLst>
                <a:path w="446" h="204" fill="none" extrusionOk="0">
                  <a:moveTo>
                    <a:pt x="0" y="0"/>
                  </a:moveTo>
                  <a:cubicBezTo>
                    <a:pt x="89" y="102"/>
                    <a:pt x="204" y="178"/>
                    <a:pt x="344" y="204"/>
                  </a:cubicBezTo>
                  <a:cubicBezTo>
                    <a:pt x="382" y="204"/>
                    <a:pt x="407" y="204"/>
                    <a:pt x="445" y="204"/>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7" name="Google Shape;29267;p82"/>
            <p:cNvSpPr/>
            <p:nvPr/>
          </p:nvSpPr>
          <p:spPr>
            <a:xfrm>
              <a:off x="5175525" y="2812011"/>
              <a:ext cx="31236" cy="5910"/>
            </a:xfrm>
            <a:custGeom>
              <a:avLst/>
              <a:gdLst/>
              <a:ahLst/>
              <a:cxnLst/>
              <a:rect l="l" t="t" r="r" b="b"/>
              <a:pathLst>
                <a:path w="407" h="77" fill="none" extrusionOk="0">
                  <a:moveTo>
                    <a:pt x="407" y="0"/>
                  </a:moveTo>
                  <a:cubicBezTo>
                    <a:pt x="356" y="51"/>
                    <a:pt x="293" y="76"/>
                    <a:pt x="216" y="76"/>
                  </a:cubicBezTo>
                  <a:cubicBezTo>
                    <a:pt x="140" y="76"/>
                    <a:pt x="64" y="64"/>
                    <a:pt x="0" y="38"/>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8" name="Google Shape;29268;p82"/>
            <p:cNvSpPr/>
            <p:nvPr/>
          </p:nvSpPr>
          <p:spPr>
            <a:xfrm>
              <a:off x="5208679" y="2804183"/>
              <a:ext cx="23485" cy="9824"/>
            </a:xfrm>
            <a:custGeom>
              <a:avLst/>
              <a:gdLst/>
              <a:ahLst/>
              <a:cxnLst/>
              <a:rect l="l" t="t" r="r" b="b"/>
              <a:pathLst>
                <a:path w="306" h="128" fill="none" extrusionOk="0">
                  <a:moveTo>
                    <a:pt x="0" y="90"/>
                  </a:moveTo>
                  <a:cubicBezTo>
                    <a:pt x="115" y="128"/>
                    <a:pt x="229" y="90"/>
                    <a:pt x="305"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9" name="Google Shape;29269;p82"/>
            <p:cNvSpPr/>
            <p:nvPr/>
          </p:nvSpPr>
          <p:spPr>
            <a:xfrm>
              <a:off x="5185272" y="2778857"/>
              <a:ext cx="20568" cy="30315"/>
            </a:xfrm>
            <a:custGeom>
              <a:avLst/>
              <a:gdLst/>
              <a:ahLst/>
              <a:cxnLst/>
              <a:rect l="l" t="t" r="r" b="b"/>
              <a:pathLst>
                <a:path w="268" h="395" fill="none" extrusionOk="0">
                  <a:moveTo>
                    <a:pt x="0" y="0"/>
                  </a:moveTo>
                  <a:cubicBezTo>
                    <a:pt x="38" y="153"/>
                    <a:pt x="127" y="305"/>
                    <a:pt x="267" y="394"/>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0" name="Google Shape;29270;p82"/>
            <p:cNvSpPr/>
            <p:nvPr/>
          </p:nvSpPr>
          <p:spPr>
            <a:xfrm>
              <a:off x="5179439" y="2792518"/>
              <a:ext cx="25403" cy="18573"/>
            </a:xfrm>
            <a:custGeom>
              <a:avLst/>
              <a:gdLst/>
              <a:ahLst/>
              <a:cxnLst/>
              <a:rect l="l" t="t" r="r" b="b"/>
              <a:pathLst>
                <a:path w="331" h="242" fill="none" extrusionOk="0">
                  <a:moveTo>
                    <a:pt x="0" y="0"/>
                  </a:moveTo>
                  <a:cubicBezTo>
                    <a:pt x="64" y="127"/>
                    <a:pt x="191" y="216"/>
                    <a:pt x="330" y="242"/>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1" name="Google Shape;29271;p82"/>
            <p:cNvSpPr/>
            <p:nvPr/>
          </p:nvSpPr>
          <p:spPr>
            <a:xfrm>
              <a:off x="5189186" y="2814927"/>
              <a:ext cx="15656" cy="14659"/>
            </a:xfrm>
            <a:custGeom>
              <a:avLst/>
              <a:gdLst/>
              <a:ahLst/>
              <a:cxnLst/>
              <a:rect l="l" t="t" r="r" b="b"/>
              <a:pathLst>
                <a:path w="204" h="191" fill="none" extrusionOk="0">
                  <a:moveTo>
                    <a:pt x="203" y="0"/>
                  </a:moveTo>
                  <a:cubicBezTo>
                    <a:pt x="140" y="77"/>
                    <a:pt x="76" y="140"/>
                    <a:pt x="0" y="19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2" name="Google Shape;29272;p82"/>
            <p:cNvSpPr/>
            <p:nvPr/>
          </p:nvSpPr>
          <p:spPr>
            <a:xfrm>
              <a:off x="5205763" y="2813930"/>
              <a:ext cx="18573" cy="8903"/>
            </a:xfrm>
            <a:custGeom>
              <a:avLst/>
              <a:gdLst/>
              <a:ahLst/>
              <a:cxnLst/>
              <a:rect l="l" t="t" r="r" b="b"/>
              <a:pathLst>
                <a:path w="242" h="116" fill="none" extrusionOk="0">
                  <a:moveTo>
                    <a:pt x="0" y="1"/>
                  </a:moveTo>
                  <a:cubicBezTo>
                    <a:pt x="51" y="77"/>
                    <a:pt x="140" y="115"/>
                    <a:pt x="242" y="115"/>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3" name="Google Shape;29273;p82"/>
            <p:cNvSpPr/>
            <p:nvPr/>
          </p:nvSpPr>
          <p:spPr>
            <a:xfrm>
              <a:off x="5205763" y="2782771"/>
              <a:ext cx="7828" cy="28320"/>
            </a:xfrm>
            <a:custGeom>
              <a:avLst/>
              <a:gdLst/>
              <a:ahLst/>
              <a:cxnLst/>
              <a:rect l="l" t="t" r="r" b="b"/>
              <a:pathLst>
                <a:path w="102" h="369" fill="none" extrusionOk="0">
                  <a:moveTo>
                    <a:pt x="76" y="0"/>
                  </a:moveTo>
                  <a:cubicBezTo>
                    <a:pt x="76" y="13"/>
                    <a:pt x="89" y="38"/>
                    <a:pt x="89" y="51"/>
                  </a:cubicBezTo>
                  <a:cubicBezTo>
                    <a:pt x="102" y="114"/>
                    <a:pt x="102" y="165"/>
                    <a:pt x="89" y="229"/>
                  </a:cubicBezTo>
                  <a:cubicBezTo>
                    <a:pt x="76" y="280"/>
                    <a:pt x="38" y="330"/>
                    <a:pt x="0" y="369"/>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4" name="Google Shape;29274;p82"/>
            <p:cNvSpPr/>
            <p:nvPr/>
          </p:nvSpPr>
          <p:spPr>
            <a:xfrm>
              <a:off x="5207681" y="2791520"/>
              <a:ext cx="10821" cy="20568"/>
            </a:xfrm>
            <a:custGeom>
              <a:avLst/>
              <a:gdLst/>
              <a:ahLst/>
              <a:cxnLst/>
              <a:rect l="l" t="t" r="r" b="b"/>
              <a:pathLst>
                <a:path w="141" h="268" fill="none" extrusionOk="0">
                  <a:moveTo>
                    <a:pt x="128" y="0"/>
                  </a:moveTo>
                  <a:cubicBezTo>
                    <a:pt x="140" y="51"/>
                    <a:pt x="128" y="102"/>
                    <a:pt x="102" y="153"/>
                  </a:cubicBezTo>
                  <a:cubicBezTo>
                    <a:pt x="77" y="191"/>
                    <a:pt x="51" y="229"/>
                    <a:pt x="1" y="267"/>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5" name="Google Shape;29275;p82"/>
            <p:cNvSpPr/>
            <p:nvPr/>
          </p:nvSpPr>
          <p:spPr>
            <a:xfrm>
              <a:off x="5199853" y="2789525"/>
              <a:ext cx="6907" cy="20568"/>
            </a:xfrm>
            <a:custGeom>
              <a:avLst/>
              <a:gdLst/>
              <a:ahLst/>
              <a:cxnLst/>
              <a:rect l="l" t="t" r="r" b="b"/>
              <a:pathLst>
                <a:path w="90" h="268" fill="none" extrusionOk="0">
                  <a:moveTo>
                    <a:pt x="14" y="1"/>
                  </a:moveTo>
                  <a:cubicBezTo>
                    <a:pt x="1" y="90"/>
                    <a:pt x="26" y="192"/>
                    <a:pt x="90" y="268"/>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6" name="Google Shape;29276;p82"/>
            <p:cNvSpPr/>
            <p:nvPr/>
          </p:nvSpPr>
          <p:spPr>
            <a:xfrm>
              <a:off x="5203767" y="2813930"/>
              <a:ext cx="10821" cy="18650"/>
            </a:xfrm>
            <a:custGeom>
              <a:avLst/>
              <a:gdLst/>
              <a:ahLst/>
              <a:cxnLst/>
              <a:rect l="l" t="t" r="r" b="b"/>
              <a:pathLst>
                <a:path w="141" h="243" fill="none" extrusionOk="0">
                  <a:moveTo>
                    <a:pt x="1" y="1"/>
                  </a:moveTo>
                  <a:cubicBezTo>
                    <a:pt x="1" y="102"/>
                    <a:pt x="52" y="191"/>
                    <a:pt x="141" y="242"/>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7" name="Google Shape;29277;p82"/>
            <p:cNvSpPr/>
            <p:nvPr/>
          </p:nvSpPr>
          <p:spPr>
            <a:xfrm>
              <a:off x="5228172" y="2772027"/>
              <a:ext cx="6907" cy="13738"/>
            </a:xfrm>
            <a:custGeom>
              <a:avLst/>
              <a:gdLst/>
              <a:ahLst/>
              <a:cxnLst/>
              <a:rect l="l" t="t" r="r" b="b"/>
              <a:pathLst>
                <a:path w="90" h="179" extrusionOk="0">
                  <a:moveTo>
                    <a:pt x="51" y="0"/>
                  </a:moveTo>
                  <a:cubicBezTo>
                    <a:pt x="0" y="0"/>
                    <a:pt x="0" y="89"/>
                    <a:pt x="0" y="115"/>
                  </a:cubicBezTo>
                  <a:cubicBezTo>
                    <a:pt x="0" y="127"/>
                    <a:pt x="13" y="140"/>
                    <a:pt x="13" y="153"/>
                  </a:cubicBezTo>
                  <a:cubicBezTo>
                    <a:pt x="13" y="165"/>
                    <a:pt x="26" y="165"/>
                    <a:pt x="39" y="178"/>
                  </a:cubicBezTo>
                  <a:cubicBezTo>
                    <a:pt x="64" y="178"/>
                    <a:pt x="77" y="153"/>
                    <a:pt x="77" y="140"/>
                  </a:cubicBezTo>
                  <a:cubicBezTo>
                    <a:pt x="89" y="115"/>
                    <a:pt x="89"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8" name="Google Shape;29278;p82"/>
            <p:cNvSpPr/>
            <p:nvPr/>
          </p:nvSpPr>
          <p:spPr>
            <a:xfrm>
              <a:off x="5230091" y="2793132"/>
              <a:ext cx="9824" cy="12126"/>
            </a:xfrm>
            <a:custGeom>
              <a:avLst/>
              <a:gdLst/>
              <a:ahLst/>
              <a:cxnLst/>
              <a:rect l="l" t="t" r="r" b="b"/>
              <a:pathLst>
                <a:path w="128" h="158" extrusionOk="0">
                  <a:moveTo>
                    <a:pt x="99" y="1"/>
                  </a:moveTo>
                  <a:cubicBezTo>
                    <a:pt x="88" y="1"/>
                    <a:pt x="75" y="7"/>
                    <a:pt x="64" y="18"/>
                  </a:cubicBezTo>
                  <a:cubicBezTo>
                    <a:pt x="26" y="43"/>
                    <a:pt x="14" y="81"/>
                    <a:pt x="1" y="119"/>
                  </a:cubicBezTo>
                  <a:cubicBezTo>
                    <a:pt x="1" y="132"/>
                    <a:pt x="1" y="132"/>
                    <a:pt x="1" y="145"/>
                  </a:cubicBezTo>
                  <a:cubicBezTo>
                    <a:pt x="14" y="145"/>
                    <a:pt x="14" y="157"/>
                    <a:pt x="26" y="157"/>
                  </a:cubicBezTo>
                  <a:cubicBezTo>
                    <a:pt x="39" y="157"/>
                    <a:pt x="52" y="145"/>
                    <a:pt x="52" y="145"/>
                  </a:cubicBezTo>
                  <a:cubicBezTo>
                    <a:pt x="77" y="132"/>
                    <a:pt x="90" y="106"/>
                    <a:pt x="103" y="94"/>
                  </a:cubicBezTo>
                  <a:cubicBezTo>
                    <a:pt x="115" y="81"/>
                    <a:pt x="128" y="56"/>
                    <a:pt x="128" y="43"/>
                  </a:cubicBezTo>
                  <a:cubicBezTo>
                    <a:pt x="128" y="13"/>
                    <a:pt x="115"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9" name="Google Shape;29279;p82"/>
            <p:cNvSpPr/>
            <p:nvPr/>
          </p:nvSpPr>
          <p:spPr>
            <a:xfrm>
              <a:off x="5222340" y="2816999"/>
              <a:ext cx="12740" cy="6754"/>
            </a:xfrm>
            <a:custGeom>
              <a:avLst/>
              <a:gdLst/>
              <a:ahLst/>
              <a:cxnLst/>
              <a:rect l="l" t="t" r="r" b="b"/>
              <a:pathLst>
                <a:path w="166" h="88" extrusionOk="0">
                  <a:moveTo>
                    <a:pt x="110" y="1"/>
                  </a:moveTo>
                  <a:cubicBezTo>
                    <a:pt x="81" y="1"/>
                    <a:pt x="44" y="19"/>
                    <a:pt x="26" y="37"/>
                  </a:cubicBezTo>
                  <a:cubicBezTo>
                    <a:pt x="13" y="37"/>
                    <a:pt x="13" y="50"/>
                    <a:pt x="13" y="62"/>
                  </a:cubicBezTo>
                  <a:cubicBezTo>
                    <a:pt x="0" y="62"/>
                    <a:pt x="0" y="75"/>
                    <a:pt x="13" y="88"/>
                  </a:cubicBezTo>
                  <a:lnTo>
                    <a:pt x="38" y="88"/>
                  </a:lnTo>
                  <a:cubicBezTo>
                    <a:pt x="38" y="88"/>
                    <a:pt x="51" y="75"/>
                    <a:pt x="64" y="75"/>
                  </a:cubicBezTo>
                  <a:cubicBezTo>
                    <a:pt x="76" y="62"/>
                    <a:pt x="165" y="37"/>
                    <a:pt x="140" y="11"/>
                  </a:cubicBezTo>
                  <a:cubicBezTo>
                    <a:pt x="133" y="4"/>
                    <a:pt x="122"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0" name="Google Shape;29280;p82"/>
            <p:cNvSpPr/>
            <p:nvPr/>
          </p:nvSpPr>
          <p:spPr>
            <a:xfrm>
              <a:off x="5233007" y="2802265"/>
              <a:ext cx="15733" cy="8826"/>
            </a:xfrm>
            <a:custGeom>
              <a:avLst/>
              <a:gdLst/>
              <a:ahLst/>
              <a:cxnLst/>
              <a:rect l="l" t="t" r="r" b="b"/>
              <a:pathLst>
                <a:path w="205" h="115" extrusionOk="0">
                  <a:moveTo>
                    <a:pt x="153" y="0"/>
                  </a:moveTo>
                  <a:cubicBezTo>
                    <a:pt x="115" y="13"/>
                    <a:pt x="77" y="38"/>
                    <a:pt x="39" y="64"/>
                  </a:cubicBezTo>
                  <a:cubicBezTo>
                    <a:pt x="14" y="64"/>
                    <a:pt x="1" y="76"/>
                    <a:pt x="1" y="89"/>
                  </a:cubicBezTo>
                  <a:cubicBezTo>
                    <a:pt x="1" y="102"/>
                    <a:pt x="26" y="115"/>
                    <a:pt x="39" y="115"/>
                  </a:cubicBezTo>
                  <a:cubicBezTo>
                    <a:pt x="65" y="115"/>
                    <a:pt x="90" y="115"/>
                    <a:pt x="103" y="102"/>
                  </a:cubicBezTo>
                  <a:cubicBezTo>
                    <a:pt x="128" y="89"/>
                    <a:pt x="153" y="76"/>
                    <a:pt x="166" y="64"/>
                  </a:cubicBezTo>
                  <a:cubicBezTo>
                    <a:pt x="192" y="38"/>
                    <a:pt x="204" y="0"/>
                    <a:pt x="1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1" name="Google Shape;29281;p82"/>
            <p:cNvSpPr/>
            <p:nvPr/>
          </p:nvSpPr>
          <p:spPr>
            <a:xfrm>
              <a:off x="5205763" y="2773639"/>
              <a:ext cx="7675" cy="10131"/>
            </a:xfrm>
            <a:custGeom>
              <a:avLst/>
              <a:gdLst/>
              <a:ahLst/>
              <a:cxnLst/>
              <a:rect l="l" t="t" r="r" b="b"/>
              <a:pathLst>
                <a:path w="100" h="132" extrusionOk="0">
                  <a:moveTo>
                    <a:pt x="66" y="1"/>
                  </a:moveTo>
                  <a:cubicBezTo>
                    <a:pt x="61" y="1"/>
                    <a:pt x="57" y="2"/>
                    <a:pt x="51" y="5"/>
                  </a:cubicBezTo>
                  <a:cubicBezTo>
                    <a:pt x="0" y="17"/>
                    <a:pt x="26" y="81"/>
                    <a:pt x="38" y="106"/>
                  </a:cubicBezTo>
                  <a:cubicBezTo>
                    <a:pt x="38" y="119"/>
                    <a:pt x="51" y="119"/>
                    <a:pt x="64" y="132"/>
                  </a:cubicBezTo>
                  <a:lnTo>
                    <a:pt x="89" y="132"/>
                  </a:lnTo>
                  <a:cubicBezTo>
                    <a:pt x="89" y="119"/>
                    <a:pt x="89" y="119"/>
                    <a:pt x="89" y="106"/>
                  </a:cubicBezTo>
                  <a:cubicBezTo>
                    <a:pt x="89" y="84"/>
                    <a:pt x="99" y="1"/>
                    <a:pt x="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2" name="Google Shape;29282;p82"/>
            <p:cNvSpPr/>
            <p:nvPr/>
          </p:nvSpPr>
          <p:spPr>
            <a:xfrm>
              <a:off x="5213514" y="2781774"/>
              <a:ext cx="6907" cy="11205"/>
            </a:xfrm>
            <a:custGeom>
              <a:avLst/>
              <a:gdLst/>
              <a:ahLst/>
              <a:cxnLst/>
              <a:rect l="l" t="t" r="r" b="b"/>
              <a:pathLst>
                <a:path w="90" h="146" extrusionOk="0">
                  <a:moveTo>
                    <a:pt x="52" y="0"/>
                  </a:moveTo>
                  <a:cubicBezTo>
                    <a:pt x="1" y="0"/>
                    <a:pt x="26" y="89"/>
                    <a:pt x="26" y="115"/>
                  </a:cubicBezTo>
                  <a:cubicBezTo>
                    <a:pt x="26" y="127"/>
                    <a:pt x="39" y="140"/>
                    <a:pt x="39" y="140"/>
                  </a:cubicBezTo>
                  <a:cubicBezTo>
                    <a:pt x="43" y="144"/>
                    <a:pt x="48" y="145"/>
                    <a:pt x="52" y="145"/>
                  </a:cubicBezTo>
                  <a:cubicBezTo>
                    <a:pt x="64" y="145"/>
                    <a:pt x="77" y="136"/>
                    <a:pt x="77" y="127"/>
                  </a:cubicBezTo>
                  <a:cubicBezTo>
                    <a:pt x="90" y="115"/>
                    <a:pt x="90" y="102"/>
                    <a:pt x="90" y="89"/>
                  </a:cubicBezTo>
                  <a:cubicBezTo>
                    <a:pt x="90" y="64"/>
                    <a:pt x="90" y="38"/>
                    <a:pt x="77" y="26"/>
                  </a:cubicBezTo>
                  <a:cubicBezTo>
                    <a:pt x="77" y="13"/>
                    <a:pt x="64" y="0"/>
                    <a:pt x="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3" name="Google Shape;29283;p82"/>
            <p:cNvSpPr/>
            <p:nvPr/>
          </p:nvSpPr>
          <p:spPr>
            <a:xfrm>
              <a:off x="5213514" y="2830737"/>
              <a:ext cx="9824" cy="4758"/>
            </a:xfrm>
            <a:custGeom>
              <a:avLst/>
              <a:gdLst/>
              <a:ahLst/>
              <a:cxnLst/>
              <a:rect l="l" t="t" r="r" b="b"/>
              <a:pathLst>
                <a:path w="128" h="62" extrusionOk="0">
                  <a:moveTo>
                    <a:pt x="77" y="1"/>
                  </a:moveTo>
                  <a:cubicBezTo>
                    <a:pt x="64" y="1"/>
                    <a:pt x="52" y="4"/>
                    <a:pt x="39" y="10"/>
                  </a:cubicBezTo>
                  <a:cubicBezTo>
                    <a:pt x="26" y="10"/>
                    <a:pt x="14" y="10"/>
                    <a:pt x="1" y="23"/>
                  </a:cubicBezTo>
                  <a:cubicBezTo>
                    <a:pt x="1" y="36"/>
                    <a:pt x="1" y="48"/>
                    <a:pt x="1" y="48"/>
                  </a:cubicBezTo>
                  <a:cubicBezTo>
                    <a:pt x="14" y="61"/>
                    <a:pt x="14" y="61"/>
                    <a:pt x="26" y="61"/>
                  </a:cubicBezTo>
                  <a:lnTo>
                    <a:pt x="115" y="61"/>
                  </a:lnTo>
                  <a:cubicBezTo>
                    <a:pt x="128" y="48"/>
                    <a:pt x="128" y="23"/>
                    <a:pt x="115" y="10"/>
                  </a:cubicBezTo>
                  <a:cubicBezTo>
                    <a:pt x="103" y="4"/>
                    <a:pt x="90" y="1"/>
                    <a:pt x="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4" name="Google Shape;29284;p82"/>
            <p:cNvSpPr/>
            <p:nvPr/>
          </p:nvSpPr>
          <p:spPr>
            <a:xfrm>
              <a:off x="5197935" y="2782618"/>
              <a:ext cx="6907" cy="7445"/>
            </a:xfrm>
            <a:custGeom>
              <a:avLst/>
              <a:gdLst/>
              <a:ahLst/>
              <a:cxnLst/>
              <a:rect l="l" t="t" r="r" b="b"/>
              <a:pathLst>
                <a:path w="90" h="97" extrusionOk="0">
                  <a:moveTo>
                    <a:pt x="54" y="0"/>
                  </a:moveTo>
                  <a:cubicBezTo>
                    <a:pt x="22" y="0"/>
                    <a:pt x="1" y="55"/>
                    <a:pt x="1" y="78"/>
                  </a:cubicBezTo>
                  <a:cubicBezTo>
                    <a:pt x="10" y="87"/>
                    <a:pt x="19" y="96"/>
                    <a:pt x="32" y="96"/>
                  </a:cubicBezTo>
                  <a:cubicBezTo>
                    <a:pt x="38" y="96"/>
                    <a:pt x="44" y="95"/>
                    <a:pt x="51" y="91"/>
                  </a:cubicBezTo>
                  <a:cubicBezTo>
                    <a:pt x="64" y="78"/>
                    <a:pt x="89" y="15"/>
                    <a:pt x="64" y="2"/>
                  </a:cubicBezTo>
                  <a:cubicBezTo>
                    <a:pt x="61" y="1"/>
                    <a:pt x="57" y="0"/>
                    <a:pt x="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5" name="Google Shape;29285;p82"/>
            <p:cNvSpPr/>
            <p:nvPr/>
          </p:nvSpPr>
          <p:spPr>
            <a:xfrm>
              <a:off x="5182509" y="2769495"/>
              <a:ext cx="5756" cy="10131"/>
            </a:xfrm>
            <a:custGeom>
              <a:avLst/>
              <a:gdLst/>
              <a:ahLst/>
              <a:cxnLst/>
              <a:rect l="l" t="t" r="r" b="b"/>
              <a:pathLst>
                <a:path w="75" h="132" extrusionOk="0">
                  <a:moveTo>
                    <a:pt x="34" y="0"/>
                  </a:moveTo>
                  <a:cubicBezTo>
                    <a:pt x="8" y="0"/>
                    <a:pt x="0" y="88"/>
                    <a:pt x="11" y="110"/>
                  </a:cubicBezTo>
                  <a:cubicBezTo>
                    <a:pt x="11" y="110"/>
                    <a:pt x="24" y="122"/>
                    <a:pt x="24" y="122"/>
                  </a:cubicBezTo>
                  <a:cubicBezTo>
                    <a:pt x="30" y="129"/>
                    <a:pt x="36" y="132"/>
                    <a:pt x="41" y="132"/>
                  </a:cubicBezTo>
                  <a:cubicBezTo>
                    <a:pt x="46" y="132"/>
                    <a:pt x="49" y="129"/>
                    <a:pt x="49" y="122"/>
                  </a:cubicBezTo>
                  <a:cubicBezTo>
                    <a:pt x="62" y="122"/>
                    <a:pt x="62" y="110"/>
                    <a:pt x="62" y="110"/>
                  </a:cubicBezTo>
                  <a:cubicBezTo>
                    <a:pt x="74" y="84"/>
                    <a:pt x="74" y="71"/>
                    <a:pt x="62" y="46"/>
                  </a:cubicBezTo>
                  <a:cubicBezTo>
                    <a:pt x="74" y="33"/>
                    <a:pt x="62" y="21"/>
                    <a:pt x="49" y="8"/>
                  </a:cubicBezTo>
                  <a:cubicBezTo>
                    <a:pt x="44" y="2"/>
                    <a:pt x="39" y="0"/>
                    <a:pt x="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6" name="Google Shape;29286;p82"/>
            <p:cNvSpPr/>
            <p:nvPr/>
          </p:nvSpPr>
          <p:spPr>
            <a:xfrm>
              <a:off x="5176523" y="2784997"/>
              <a:ext cx="4912" cy="8519"/>
            </a:xfrm>
            <a:custGeom>
              <a:avLst/>
              <a:gdLst/>
              <a:ahLst/>
              <a:cxnLst/>
              <a:rect l="l" t="t" r="r" b="b"/>
              <a:pathLst>
                <a:path w="64" h="111" extrusionOk="0">
                  <a:moveTo>
                    <a:pt x="39" y="1"/>
                  </a:moveTo>
                  <a:cubicBezTo>
                    <a:pt x="32" y="1"/>
                    <a:pt x="23" y="4"/>
                    <a:pt x="13" y="9"/>
                  </a:cubicBezTo>
                  <a:cubicBezTo>
                    <a:pt x="0" y="35"/>
                    <a:pt x="0" y="47"/>
                    <a:pt x="0" y="73"/>
                  </a:cubicBezTo>
                  <a:cubicBezTo>
                    <a:pt x="0" y="85"/>
                    <a:pt x="13" y="98"/>
                    <a:pt x="13" y="98"/>
                  </a:cubicBezTo>
                  <a:cubicBezTo>
                    <a:pt x="25" y="111"/>
                    <a:pt x="25" y="111"/>
                    <a:pt x="38" y="111"/>
                  </a:cubicBezTo>
                  <a:cubicBezTo>
                    <a:pt x="51" y="111"/>
                    <a:pt x="64" y="85"/>
                    <a:pt x="64" y="73"/>
                  </a:cubicBezTo>
                  <a:cubicBezTo>
                    <a:pt x="64" y="60"/>
                    <a:pt x="64" y="35"/>
                    <a:pt x="64" y="22"/>
                  </a:cubicBezTo>
                  <a:cubicBezTo>
                    <a:pt x="56" y="7"/>
                    <a:pt x="49" y="1"/>
                    <a:pt x="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7" name="Google Shape;29287;p82"/>
            <p:cNvSpPr/>
            <p:nvPr/>
          </p:nvSpPr>
          <p:spPr>
            <a:xfrm>
              <a:off x="5162862" y="2784690"/>
              <a:ext cx="10745" cy="11512"/>
            </a:xfrm>
            <a:custGeom>
              <a:avLst/>
              <a:gdLst/>
              <a:ahLst/>
              <a:cxnLst/>
              <a:rect l="l" t="t" r="r" b="b"/>
              <a:pathLst>
                <a:path w="140" h="150" extrusionOk="0">
                  <a:moveTo>
                    <a:pt x="38" y="0"/>
                  </a:moveTo>
                  <a:cubicBezTo>
                    <a:pt x="26" y="0"/>
                    <a:pt x="0" y="26"/>
                    <a:pt x="0" y="39"/>
                  </a:cubicBezTo>
                  <a:cubicBezTo>
                    <a:pt x="0" y="51"/>
                    <a:pt x="13" y="64"/>
                    <a:pt x="13" y="77"/>
                  </a:cubicBezTo>
                  <a:cubicBezTo>
                    <a:pt x="38" y="102"/>
                    <a:pt x="64" y="128"/>
                    <a:pt x="89" y="140"/>
                  </a:cubicBezTo>
                  <a:cubicBezTo>
                    <a:pt x="95" y="147"/>
                    <a:pt x="102" y="150"/>
                    <a:pt x="108" y="150"/>
                  </a:cubicBezTo>
                  <a:cubicBezTo>
                    <a:pt x="114" y="150"/>
                    <a:pt x="121" y="147"/>
                    <a:pt x="127" y="140"/>
                  </a:cubicBezTo>
                  <a:cubicBezTo>
                    <a:pt x="140" y="140"/>
                    <a:pt x="140" y="115"/>
                    <a:pt x="127" y="115"/>
                  </a:cubicBezTo>
                  <a:cubicBezTo>
                    <a:pt x="127" y="89"/>
                    <a:pt x="102" y="64"/>
                    <a:pt x="89" y="39"/>
                  </a:cubicBezTo>
                  <a:cubicBezTo>
                    <a:pt x="76" y="26"/>
                    <a:pt x="64" y="13"/>
                    <a:pt x="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8" name="Google Shape;29288;p82"/>
            <p:cNvSpPr/>
            <p:nvPr/>
          </p:nvSpPr>
          <p:spPr>
            <a:xfrm>
              <a:off x="5164781" y="2809402"/>
              <a:ext cx="16654" cy="5986"/>
            </a:xfrm>
            <a:custGeom>
              <a:avLst/>
              <a:gdLst/>
              <a:ahLst/>
              <a:cxnLst/>
              <a:rect l="l" t="t" r="r" b="b"/>
              <a:pathLst>
                <a:path w="217" h="78" extrusionOk="0">
                  <a:moveTo>
                    <a:pt x="58" y="0"/>
                  </a:moveTo>
                  <a:cubicBezTo>
                    <a:pt x="47" y="0"/>
                    <a:pt x="36" y="4"/>
                    <a:pt x="26" y="9"/>
                  </a:cubicBezTo>
                  <a:lnTo>
                    <a:pt x="13" y="9"/>
                  </a:lnTo>
                  <a:cubicBezTo>
                    <a:pt x="1" y="9"/>
                    <a:pt x="13" y="34"/>
                    <a:pt x="13" y="34"/>
                  </a:cubicBezTo>
                  <a:cubicBezTo>
                    <a:pt x="32" y="63"/>
                    <a:pt x="66" y="77"/>
                    <a:pt x="97" y="77"/>
                  </a:cubicBezTo>
                  <a:cubicBezTo>
                    <a:pt x="108" y="77"/>
                    <a:pt x="118" y="76"/>
                    <a:pt x="128" y="72"/>
                  </a:cubicBezTo>
                  <a:cubicBezTo>
                    <a:pt x="217" y="72"/>
                    <a:pt x="115" y="22"/>
                    <a:pt x="102" y="22"/>
                  </a:cubicBezTo>
                  <a:cubicBezTo>
                    <a:pt x="87" y="7"/>
                    <a:pt x="72" y="0"/>
                    <a:pt x="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9" name="Google Shape;29289;p82"/>
            <p:cNvSpPr/>
            <p:nvPr/>
          </p:nvSpPr>
          <p:spPr>
            <a:xfrm>
              <a:off x="5179439" y="2826823"/>
              <a:ext cx="10745" cy="8672"/>
            </a:xfrm>
            <a:custGeom>
              <a:avLst/>
              <a:gdLst/>
              <a:ahLst/>
              <a:cxnLst/>
              <a:rect l="l" t="t" r="r" b="b"/>
              <a:pathLst>
                <a:path w="140" h="113" extrusionOk="0">
                  <a:moveTo>
                    <a:pt x="121" y="1"/>
                  </a:moveTo>
                  <a:cubicBezTo>
                    <a:pt x="88" y="1"/>
                    <a:pt x="19" y="55"/>
                    <a:pt x="0" y="74"/>
                  </a:cubicBezTo>
                  <a:cubicBezTo>
                    <a:pt x="0" y="74"/>
                    <a:pt x="0" y="87"/>
                    <a:pt x="0" y="99"/>
                  </a:cubicBezTo>
                  <a:cubicBezTo>
                    <a:pt x="0" y="112"/>
                    <a:pt x="26" y="112"/>
                    <a:pt x="38" y="112"/>
                  </a:cubicBezTo>
                  <a:cubicBezTo>
                    <a:pt x="76" y="99"/>
                    <a:pt x="114" y="87"/>
                    <a:pt x="127" y="61"/>
                  </a:cubicBezTo>
                  <a:cubicBezTo>
                    <a:pt x="140" y="49"/>
                    <a:pt x="140" y="36"/>
                    <a:pt x="140" y="23"/>
                  </a:cubicBezTo>
                  <a:cubicBezTo>
                    <a:pt x="140" y="7"/>
                    <a:pt x="133" y="1"/>
                    <a:pt x="1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0" name="Google Shape;29290;p82"/>
            <p:cNvSpPr/>
            <p:nvPr/>
          </p:nvSpPr>
          <p:spPr>
            <a:xfrm>
              <a:off x="6401298" y="3281764"/>
              <a:ext cx="53723" cy="67615"/>
            </a:xfrm>
            <a:custGeom>
              <a:avLst/>
              <a:gdLst/>
              <a:ahLst/>
              <a:cxnLst/>
              <a:rect l="l" t="t" r="r" b="b"/>
              <a:pathLst>
                <a:path w="700" h="881" extrusionOk="0">
                  <a:moveTo>
                    <a:pt x="303" y="1"/>
                  </a:moveTo>
                  <a:cubicBezTo>
                    <a:pt x="259" y="1"/>
                    <a:pt x="212" y="23"/>
                    <a:pt x="191" y="55"/>
                  </a:cubicBezTo>
                  <a:cubicBezTo>
                    <a:pt x="77" y="156"/>
                    <a:pt x="13" y="283"/>
                    <a:pt x="1" y="436"/>
                  </a:cubicBezTo>
                  <a:cubicBezTo>
                    <a:pt x="102" y="576"/>
                    <a:pt x="204" y="741"/>
                    <a:pt x="306" y="881"/>
                  </a:cubicBezTo>
                  <a:cubicBezTo>
                    <a:pt x="344" y="855"/>
                    <a:pt x="369" y="817"/>
                    <a:pt x="382" y="779"/>
                  </a:cubicBezTo>
                  <a:cubicBezTo>
                    <a:pt x="471" y="627"/>
                    <a:pt x="573" y="474"/>
                    <a:pt x="700" y="334"/>
                  </a:cubicBezTo>
                  <a:cubicBezTo>
                    <a:pt x="611" y="220"/>
                    <a:pt x="496" y="118"/>
                    <a:pt x="382" y="29"/>
                  </a:cubicBezTo>
                  <a:cubicBezTo>
                    <a:pt x="357" y="17"/>
                    <a:pt x="344" y="4"/>
                    <a:pt x="331" y="4"/>
                  </a:cubicBezTo>
                  <a:cubicBezTo>
                    <a:pt x="322" y="2"/>
                    <a:pt x="313" y="1"/>
                    <a:pt x="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1" name="Google Shape;29291;p82"/>
            <p:cNvSpPr/>
            <p:nvPr/>
          </p:nvSpPr>
          <p:spPr>
            <a:xfrm>
              <a:off x="6387637" y="3469021"/>
              <a:ext cx="71298" cy="62933"/>
            </a:xfrm>
            <a:custGeom>
              <a:avLst/>
              <a:gdLst/>
              <a:ahLst/>
              <a:cxnLst/>
              <a:rect l="l" t="t" r="r" b="b"/>
              <a:pathLst>
                <a:path w="929" h="820" extrusionOk="0">
                  <a:moveTo>
                    <a:pt x="578" y="0"/>
                  </a:moveTo>
                  <a:cubicBezTo>
                    <a:pt x="547" y="0"/>
                    <a:pt x="517" y="23"/>
                    <a:pt x="496" y="54"/>
                  </a:cubicBezTo>
                  <a:cubicBezTo>
                    <a:pt x="357" y="194"/>
                    <a:pt x="191" y="283"/>
                    <a:pt x="1" y="334"/>
                  </a:cubicBezTo>
                  <a:cubicBezTo>
                    <a:pt x="14" y="397"/>
                    <a:pt x="39" y="461"/>
                    <a:pt x="90" y="512"/>
                  </a:cubicBezTo>
                  <a:cubicBezTo>
                    <a:pt x="128" y="563"/>
                    <a:pt x="166" y="601"/>
                    <a:pt x="217" y="639"/>
                  </a:cubicBezTo>
                  <a:lnTo>
                    <a:pt x="382" y="766"/>
                  </a:lnTo>
                  <a:cubicBezTo>
                    <a:pt x="395" y="779"/>
                    <a:pt x="420" y="804"/>
                    <a:pt x="458" y="817"/>
                  </a:cubicBezTo>
                  <a:cubicBezTo>
                    <a:pt x="470" y="818"/>
                    <a:pt x="481" y="819"/>
                    <a:pt x="493" y="819"/>
                  </a:cubicBezTo>
                  <a:cubicBezTo>
                    <a:pt x="570" y="819"/>
                    <a:pt x="644" y="783"/>
                    <a:pt x="700" y="728"/>
                  </a:cubicBezTo>
                  <a:cubicBezTo>
                    <a:pt x="789" y="664"/>
                    <a:pt x="865" y="575"/>
                    <a:pt x="928" y="474"/>
                  </a:cubicBezTo>
                  <a:cubicBezTo>
                    <a:pt x="852" y="321"/>
                    <a:pt x="751" y="169"/>
                    <a:pt x="636" y="42"/>
                  </a:cubicBezTo>
                  <a:cubicBezTo>
                    <a:pt x="636" y="16"/>
                    <a:pt x="623" y="4"/>
                    <a:pt x="598" y="4"/>
                  </a:cubicBezTo>
                  <a:cubicBezTo>
                    <a:pt x="591" y="1"/>
                    <a:pt x="585" y="0"/>
                    <a:pt x="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2" name="Google Shape;29292;p82"/>
            <p:cNvSpPr/>
            <p:nvPr/>
          </p:nvSpPr>
          <p:spPr>
            <a:xfrm>
              <a:off x="6504674" y="3351295"/>
              <a:ext cx="45895" cy="33232"/>
            </a:xfrm>
            <a:custGeom>
              <a:avLst/>
              <a:gdLst/>
              <a:ahLst/>
              <a:cxnLst/>
              <a:rect l="l" t="t" r="r" b="b"/>
              <a:pathLst>
                <a:path w="598" h="433" extrusionOk="0">
                  <a:moveTo>
                    <a:pt x="229" y="0"/>
                  </a:moveTo>
                  <a:cubicBezTo>
                    <a:pt x="153" y="64"/>
                    <a:pt x="90" y="127"/>
                    <a:pt x="39" y="216"/>
                  </a:cubicBezTo>
                  <a:cubicBezTo>
                    <a:pt x="13" y="229"/>
                    <a:pt x="1" y="254"/>
                    <a:pt x="13" y="280"/>
                  </a:cubicBezTo>
                  <a:cubicBezTo>
                    <a:pt x="26" y="305"/>
                    <a:pt x="64" y="318"/>
                    <a:pt x="90" y="318"/>
                  </a:cubicBezTo>
                  <a:cubicBezTo>
                    <a:pt x="217" y="318"/>
                    <a:pt x="344" y="356"/>
                    <a:pt x="458" y="432"/>
                  </a:cubicBezTo>
                  <a:cubicBezTo>
                    <a:pt x="509" y="407"/>
                    <a:pt x="547" y="356"/>
                    <a:pt x="585" y="305"/>
                  </a:cubicBezTo>
                  <a:cubicBezTo>
                    <a:pt x="598" y="280"/>
                    <a:pt x="598" y="254"/>
                    <a:pt x="598" y="229"/>
                  </a:cubicBezTo>
                  <a:cubicBezTo>
                    <a:pt x="585" y="203"/>
                    <a:pt x="572" y="191"/>
                    <a:pt x="547" y="178"/>
                  </a:cubicBezTo>
                  <a:cubicBezTo>
                    <a:pt x="458" y="102"/>
                    <a:pt x="344" y="38"/>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3" name="Google Shape;29293;p82"/>
            <p:cNvSpPr/>
            <p:nvPr/>
          </p:nvSpPr>
          <p:spPr>
            <a:xfrm>
              <a:off x="6314499" y="3294964"/>
              <a:ext cx="259483" cy="221954"/>
            </a:xfrm>
            <a:custGeom>
              <a:avLst/>
              <a:gdLst/>
              <a:ahLst/>
              <a:cxnLst/>
              <a:rect l="l" t="t" r="r" b="b"/>
              <a:pathLst>
                <a:path w="3381" h="2892" extrusionOk="0">
                  <a:moveTo>
                    <a:pt x="547" y="0"/>
                  </a:moveTo>
                  <a:cubicBezTo>
                    <a:pt x="525" y="0"/>
                    <a:pt x="503" y="3"/>
                    <a:pt x="484" y="10"/>
                  </a:cubicBezTo>
                  <a:cubicBezTo>
                    <a:pt x="369" y="35"/>
                    <a:pt x="306" y="162"/>
                    <a:pt x="293" y="277"/>
                  </a:cubicBezTo>
                  <a:cubicBezTo>
                    <a:pt x="255" y="556"/>
                    <a:pt x="331" y="848"/>
                    <a:pt x="496" y="1090"/>
                  </a:cubicBezTo>
                  <a:cubicBezTo>
                    <a:pt x="318" y="1128"/>
                    <a:pt x="141" y="1242"/>
                    <a:pt x="14" y="1382"/>
                  </a:cubicBezTo>
                  <a:cubicBezTo>
                    <a:pt x="1" y="1395"/>
                    <a:pt x="1" y="1395"/>
                    <a:pt x="1" y="1408"/>
                  </a:cubicBezTo>
                  <a:cubicBezTo>
                    <a:pt x="1" y="1420"/>
                    <a:pt x="1" y="1433"/>
                    <a:pt x="1" y="1433"/>
                  </a:cubicBezTo>
                  <a:cubicBezTo>
                    <a:pt x="102" y="1649"/>
                    <a:pt x="306" y="1789"/>
                    <a:pt x="522" y="1840"/>
                  </a:cubicBezTo>
                  <a:cubicBezTo>
                    <a:pt x="471" y="1929"/>
                    <a:pt x="446" y="2043"/>
                    <a:pt x="458" y="2157"/>
                  </a:cubicBezTo>
                  <a:cubicBezTo>
                    <a:pt x="484" y="2272"/>
                    <a:pt x="522" y="2386"/>
                    <a:pt x="573" y="2488"/>
                  </a:cubicBezTo>
                  <a:cubicBezTo>
                    <a:pt x="585" y="2526"/>
                    <a:pt x="598" y="2551"/>
                    <a:pt x="623" y="2564"/>
                  </a:cubicBezTo>
                  <a:cubicBezTo>
                    <a:pt x="636" y="2577"/>
                    <a:pt x="649" y="2589"/>
                    <a:pt x="674" y="2589"/>
                  </a:cubicBezTo>
                  <a:cubicBezTo>
                    <a:pt x="756" y="2616"/>
                    <a:pt x="841" y="2629"/>
                    <a:pt x="926" y="2629"/>
                  </a:cubicBezTo>
                  <a:cubicBezTo>
                    <a:pt x="1000" y="2629"/>
                    <a:pt x="1074" y="2620"/>
                    <a:pt x="1144" y="2602"/>
                  </a:cubicBezTo>
                  <a:cubicBezTo>
                    <a:pt x="1310" y="2564"/>
                    <a:pt x="1449" y="2462"/>
                    <a:pt x="1526" y="2322"/>
                  </a:cubicBezTo>
                  <a:cubicBezTo>
                    <a:pt x="1615" y="2488"/>
                    <a:pt x="1729" y="2640"/>
                    <a:pt x="1869" y="2767"/>
                  </a:cubicBezTo>
                  <a:cubicBezTo>
                    <a:pt x="1965" y="2847"/>
                    <a:pt x="2086" y="2892"/>
                    <a:pt x="2207" y="2892"/>
                  </a:cubicBezTo>
                  <a:cubicBezTo>
                    <a:pt x="2278" y="2892"/>
                    <a:pt x="2349" y="2876"/>
                    <a:pt x="2415" y="2843"/>
                  </a:cubicBezTo>
                  <a:cubicBezTo>
                    <a:pt x="2441" y="2818"/>
                    <a:pt x="2479" y="2793"/>
                    <a:pt x="2491" y="2767"/>
                  </a:cubicBezTo>
                  <a:cubicBezTo>
                    <a:pt x="2529" y="2704"/>
                    <a:pt x="2542" y="2640"/>
                    <a:pt x="2555" y="2564"/>
                  </a:cubicBezTo>
                  <a:cubicBezTo>
                    <a:pt x="2580" y="2475"/>
                    <a:pt x="2644" y="2399"/>
                    <a:pt x="2682" y="2310"/>
                  </a:cubicBezTo>
                  <a:cubicBezTo>
                    <a:pt x="2733" y="2233"/>
                    <a:pt x="2733" y="2119"/>
                    <a:pt x="2682" y="2043"/>
                  </a:cubicBezTo>
                  <a:cubicBezTo>
                    <a:pt x="2936" y="1979"/>
                    <a:pt x="3152" y="1814"/>
                    <a:pt x="3292" y="1598"/>
                  </a:cubicBezTo>
                  <a:cubicBezTo>
                    <a:pt x="3343" y="1535"/>
                    <a:pt x="3381" y="1446"/>
                    <a:pt x="3330" y="1382"/>
                  </a:cubicBezTo>
                  <a:cubicBezTo>
                    <a:pt x="3292" y="1344"/>
                    <a:pt x="3241" y="1306"/>
                    <a:pt x="3190" y="1293"/>
                  </a:cubicBezTo>
                  <a:cubicBezTo>
                    <a:pt x="3076" y="1230"/>
                    <a:pt x="2974" y="1153"/>
                    <a:pt x="2885" y="1077"/>
                  </a:cubicBezTo>
                  <a:cubicBezTo>
                    <a:pt x="2814" y="1015"/>
                    <a:pt x="2724" y="984"/>
                    <a:pt x="2638" y="984"/>
                  </a:cubicBezTo>
                  <a:cubicBezTo>
                    <a:pt x="2600" y="984"/>
                    <a:pt x="2564" y="989"/>
                    <a:pt x="2529" y="1001"/>
                  </a:cubicBezTo>
                  <a:lnTo>
                    <a:pt x="2580" y="937"/>
                  </a:lnTo>
                  <a:cubicBezTo>
                    <a:pt x="2695" y="823"/>
                    <a:pt x="2771" y="683"/>
                    <a:pt x="2796" y="543"/>
                  </a:cubicBezTo>
                  <a:cubicBezTo>
                    <a:pt x="2784" y="404"/>
                    <a:pt x="2745" y="264"/>
                    <a:pt x="2669" y="150"/>
                  </a:cubicBezTo>
                  <a:cubicBezTo>
                    <a:pt x="2648" y="97"/>
                    <a:pt x="2593" y="54"/>
                    <a:pt x="2539" y="54"/>
                  </a:cubicBezTo>
                  <a:cubicBezTo>
                    <a:pt x="2527" y="54"/>
                    <a:pt x="2515" y="56"/>
                    <a:pt x="2504" y="61"/>
                  </a:cubicBezTo>
                  <a:cubicBezTo>
                    <a:pt x="2364" y="61"/>
                    <a:pt x="2224" y="61"/>
                    <a:pt x="2097" y="86"/>
                  </a:cubicBezTo>
                  <a:cubicBezTo>
                    <a:pt x="1996" y="86"/>
                    <a:pt x="1907" y="111"/>
                    <a:pt x="1818" y="150"/>
                  </a:cubicBezTo>
                  <a:cubicBezTo>
                    <a:pt x="1627" y="264"/>
                    <a:pt x="1500" y="455"/>
                    <a:pt x="1475" y="683"/>
                  </a:cubicBezTo>
                  <a:cubicBezTo>
                    <a:pt x="1399" y="582"/>
                    <a:pt x="1335" y="480"/>
                    <a:pt x="1310" y="366"/>
                  </a:cubicBezTo>
                  <a:cubicBezTo>
                    <a:pt x="1284" y="251"/>
                    <a:pt x="1221" y="162"/>
                    <a:pt x="1132" y="111"/>
                  </a:cubicBezTo>
                  <a:cubicBezTo>
                    <a:pt x="1094" y="86"/>
                    <a:pt x="1055" y="73"/>
                    <a:pt x="1005" y="73"/>
                  </a:cubicBezTo>
                  <a:cubicBezTo>
                    <a:pt x="878" y="48"/>
                    <a:pt x="751" y="22"/>
                    <a:pt x="611" y="10"/>
                  </a:cubicBezTo>
                  <a:cubicBezTo>
                    <a:pt x="592" y="3"/>
                    <a:pt x="569" y="0"/>
                    <a:pt x="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4" name="Google Shape;29294;p82"/>
            <p:cNvSpPr/>
            <p:nvPr/>
          </p:nvSpPr>
          <p:spPr>
            <a:xfrm>
              <a:off x="6455940" y="3408623"/>
              <a:ext cx="63470" cy="44130"/>
            </a:xfrm>
            <a:custGeom>
              <a:avLst/>
              <a:gdLst/>
              <a:ahLst/>
              <a:cxnLst/>
              <a:rect l="l" t="t" r="r" b="b"/>
              <a:pathLst>
                <a:path w="827" h="575" extrusionOk="0">
                  <a:moveTo>
                    <a:pt x="57" y="1"/>
                  </a:moveTo>
                  <a:cubicBezTo>
                    <a:pt x="38" y="1"/>
                    <a:pt x="19" y="1"/>
                    <a:pt x="0" y="3"/>
                  </a:cubicBezTo>
                  <a:cubicBezTo>
                    <a:pt x="178" y="15"/>
                    <a:pt x="331" y="92"/>
                    <a:pt x="470" y="206"/>
                  </a:cubicBezTo>
                  <a:cubicBezTo>
                    <a:pt x="598" y="308"/>
                    <a:pt x="725" y="435"/>
                    <a:pt x="826" y="575"/>
                  </a:cubicBezTo>
                  <a:cubicBezTo>
                    <a:pt x="750" y="409"/>
                    <a:pt x="636" y="270"/>
                    <a:pt x="509" y="155"/>
                  </a:cubicBezTo>
                  <a:cubicBezTo>
                    <a:pt x="383" y="52"/>
                    <a:pt x="226" y="1"/>
                    <a:pt x="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5" name="Google Shape;29295;p82"/>
            <p:cNvSpPr/>
            <p:nvPr/>
          </p:nvSpPr>
          <p:spPr>
            <a:xfrm>
              <a:off x="6424705" y="3345385"/>
              <a:ext cx="6907" cy="31313"/>
            </a:xfrm>
            <a:custGeom>
              <a:avLst/>
              <a:gdLst/>
              <a:ahLst/>
              <a:cxnLst/>
              <a:rect l="l" t="t" r="r" b="b"/>
              <a:pathLst>
                <a:path w="90" h="408" extrusionOk="0">
                  <a:moveTo>
                    <a:pt x="39" y="1"/>
                  </a:moveTo>
                  <a:cubicBezTo>
                    <a:pt x="13" y="64"/>
                    <a:pt x="1" y="141"/>
                    <a:pt x="13" y="204"/>
                  </a:cubicBezTo>
                  <a:cubicBezTo>
                    <a:pt x="13" y="280"/>
                    <a:pt x="39" y="357"/>
                    <a:pt x="90" y="407"/>
                  </a:cubicBezTo>
                  <a:cubicBezTo>
                    <a:pt x="77" y="331"/>
                    <a:pt x="77" y="268"/>
                    <a:pt x="64" y="204"/>
                  </a:cubicBezTo>
                  <a:cubicBezTo>
                    <a:pt x="52" y="141"/>
                    <a:pt x="52" y="77"/>
                    <a:pt x="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6" name="Google Shape;29296;p82"/>
            <p:cNvSpPr/>
            <p:nvPr/>
          </p:nvSpPr>
          <p:spPr>
            <a:xfrm>
              <a:off x="6351567" y="3374702"/>
              <a:ext cx="73217" cy="15656"/>
            </a:xfrm>
            <a:custGeom>
              <a:avLst/>
              <a:gdLst/>
              <a:ahLst/>
              <a:cxnLst/>
              <a:rect l="l" t="t" r="r" b="b"/>
              <a:pathLst>
                <a:path w="954" h="204" extrusionOk="0">
                  <a:moveTo>
                    <a:pt x="1" y="0"/>
                  </a:moveTo>
                  <a:cubicBezTo>
                    <a:pt x="39" y="76"/>
                    <a:pt x="115" y="127"/>
                    <a:pt x="191" y="165"/>
                  </a:cubicBezTo>
                  <a:cubicBezTo>
                    <a:pt x="280" y="191"/>
                    <a:pt x="356" y="203"/>
                    <a:pt x="445" y="203"/>
                  </a:cubicBezTo>
                  <a:cubicBezTo>
                    <a:pt x="623" y="203"/>
                    <a:pt x="776" y="165"/>
                    <a:pt x="954" y="165"/>
                  </a:cubicBezTo>
                  <a:cubicBezTo>
                    <a:pt x="852" y="150"/>
                    <a:pt x="745" y="139"/>
                    <a:pt x="639" y="139"/>
                  </a:cubicBezTo>
                  <a:cubicBezTo>
                    <a:pt x="573" y="139"/>
                    <a:pt x="509" y="143"/>
                    <a:pt x="445" y="153"/>
                  </a:cubicBezTo>
                  <a:cubicBezTo>
                    <a:pt x="429" y="154"/>
                    <a:pt x="412" y="154"/>
                    <a:pt x="396" y="154"/>
                  </a:cubicBezTo>
                  <a:cubicBezTo>
                    <a:pt x="250" y="154"/>
                    <a:pt x="115" y="1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7" name="Google Shape;29297;p82"/>
            <p:cNvSpPr/>
            <p:nvPr/>
          </p:nvSpPr>
          <p:spPr>
            <a:xfrm>
              <a:off x="6354483" y="3390281"/>
              <a:ext cx="66387" cy="44897"/>
            </a:xfrm>
            <a:custGeom>
              <a:avLst/>
              <a:gdLst/>
              <a:ahLst/>
              <a:cxnLst/>
              <a:rect l="l" t="t" r="r" b="b"/>
              <a:pathLst>
                <a:path w="865" h="585" extrusionOk="0">
                  <a:moveTo>
                    <a:pt x="865" y="0"/>
                  </a:moveTo>
                  <a:cubicBezTo>
                    <a:pt x="687" y="13"/>
                    <a:pt x="509" y="77"/>
                    <a:pt x="357" y="178"/>
                  </a:cubicBezTo>
                  <a:cubicBezTo>
                    <a:pt x="204" y="280"/>
                    <a:pt x="90" y="420"/>
                    <a:pt x="1" y="585"/>
                  </a:cubicBezTo>
                  <a:cubicBezTo>
                    <a:pt x="230" y="305"/>
                    <a:pt x="522" y="102"/>
                    <a:pt x="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8" name="Google Shape;29298;p82"/>
            <p:cNvSpPr/>
            <p:nvPr/>
          </p:nvSpPr>
          <p:spPr>
            <a:xfrm>
              <a:off x="6424705" y="3403941"/>
              <a:ext cx="14736" cy="72219"/>
            </a:xfrm>
            <a:custGeom>
              <a:avLst/>
              <a:gdLst/>
              <a:ahLst/>
              <a:cxnLst/>
              <a:rect l="l" t="t" r="r" b="b"/>
              <a:pathLst>
                <a:path w="192" h="941" extrusionOk="0">
                  <a:moveTo>
                    <a:pt x="191" y="0"/>
                  </a:moveTo>
                  <a:cubicBezTo>
                    <a:pt x="102" y="140"/>
                    <a:pt x="52" y="305"/>
                    <a:pt x="26" y="458"/>
                  </a:cubicBezTo>
                  <a:cubicBezTo>
                    <a:pt x="1" y="623"/>
                    <a:pt x="26" y="788"/>
                    <a:pt x="102" y="941"/>
                  </a:cubicBezTo>
                  <a:cubicBezTo>
                    <a:pt x="64" y="788"/>
                    <a:pt x="52" y="623"/>
                    <a:pt x="77" y="470"/>
                  </a:cubicBezTo>
                  <a:cubicBezTo>
                    <a:pt x="102" y="318"/>
                    <a:pt x="140" y="153"/>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9" name="Google Shape;29299;p82"/>
            <p:cNvSpPr/>
            <p:nvPr/>
          </p:nvSpPr>
          <p:spPr>
            <a:xfrm>
              <a:off x="6437368" y="3397111"/>
              <a:ext cx="28397" cy="4912"/>
            </a:xfrm>
            <a:custGeom>
              <a:avLst/>
              <a:gdLst/>
              <a:ahLst/>
              <a:cxnLst/>
              <a:rect l="l" t="t" r="r" b="b"/>
              <a:pathLst>
                <a:path w="370" h="64" fill="none" extrusionOk="0">
                  <a:moveTo>
                    <a:pt x="1" y="13"/>
                  </a:moveTo>
                  <a:cubicBezTo>
                    <a:pt x="115" y="64"/>
                    <a:pt x="255" y="51"/>
                    <a:pt x="369"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0" name="Google Shape;29300;p82"/>
            <p:cNvSpPr/>
            <p:nvPr/>
          </p:nvSpPr>
          <p:spPr>
            <a:xfrm>
              <a:off x="6441282" y="3372706"/>
              <a:ext cx="20568" cy="26401"/>
            </a:xfrm>
            <a:custGeom>
              <a:avLst/>
              <a:gdLst/>
              <a:ahLst/>
              <a:cxnLst/>
              <a:rect l="l" t="t" r="r" b="b"/>
              <a:pathLst>
                <a:path w="268" h="344" fill="none" extrusionOk="0">
                  <a:moveTo>
                    <a:pt x="268" y="1"/>
                  </a:moveTo>
                  <a:cubicBezTo>
                    <a:pt x="255" y="115"/>
                    <a:pt x="204" y="217"/>
                    <a:pt x="115" y="293"/>
                  </a:cubicBezTo>
                  <a:cubicBezTo>
                    <a:pt x="77" y="318"/>
                    <a:pt x="39" y="344"/>
                    <a:pt x="1" y="344"/>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1" name="Google Shape;29301;p82"/>
            <p:cNvSpPr/>
            <p:nvPr/>
          </p:nvSpPr>
          <p:spPr>
            <a:xfrm>
              <a:off x="6403293" y="3383450"/>
              <a:ext cx="34153" cy="15656"/>
            </a:xfrm>
            <a:custGeom>
              <a:avLst/>
              <a:gdLst/>
              <a:ahLst/>
              <a:cxnLst/>
              <a:rect l="l" t="t" r="r" b="b"/>
              <a:pathLst>
                <a:path w="445" h="204" fill="none" extrusionOk="0">
                  <a:moveTo>
                    <a:pt x="0" y="0"/>
                  </a:moveTo>
                  <a:cubicBezTo>
                    <a:pt x="89" y="102"/>
                    <a:pt x="203" y="178"/>
                    <a:pt x="343" y="204"/>
                  </a:cubicBezTo>
                  <a:cubicBezTo>
                    <a:pt x="369" y="204"/>
                    <a:pt x="407" y="204"/>
                    <a:pt x="445" y="204"/>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2" name="Google Shape;29302;p82"/>
            <p:cNvSpPr/>
            <p:nvPr/>
          </p:nvSpPr>
          <p:spPr>
            <a:xfrm>
              <a:off x="6407131" y="3399030"/>
              <a:ext cx="31313" cy="6907"/>
            </a:xfrm>
            <a:custGeom>
              <a:avLst/>
              <a:gdLst/>
              <a:ahLst/>
              <a:cxnLst/>
              <a:rect l="l" t="t" r="r" b="b"/>
              <a:pathLst>
                <a:path w="408" h="90" fill="none" extrusionOk="0">
                  <a:moveTo>
                    <a:pt x="408" y="1"/>
                  </a:moveTo>
                  <a:cubicBezTo>
                    <a:pt x="357" y="64"/>
                    <a:pt x="281" y="90"/>
                    <a:pt x="217" y="90"/>
                  </a:cubicBezTo>
                  <a:cubicBezTo>
                    <a:pt x="141" y="90"/>
                    <a:pt x="64" y="64"/>
                    <a:pt x="1" y="39"/>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3" name="Google Shape;29303;p82"/>
            <p:cNvSpPr/>
            <p:nvPr/>
          </p:nvSpPr>
          <p:spPr>
            <a:xfrm>
              <a:off x="6440284" y="3392199"/>
              <a:ext cx="23485" cy="8903"/>
            </a:xfrm>
            <a:custGeom>
              <a:avLst/>
              <a:gdLst/>
              <a:ahLst/>
              <a:cxnLst/>
              <a:rect l="l" t="t" r="r" b="b"/>
              <a:pathLst>
                <a:path w="306" h="116" fill="none" extrusionOk="0">
                  <a:moveTo>
                    <a:pt x="1" y="90"/>
                  </a:moveTo>
                  <a:cubicBezTo>
                    <a:pt x="115" y="115"/>
                    <a:pt x="230" y="90"/>
                    <a:pt x="306"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4" name="Google Shape;29304;p82"/>
            <p:cNvSpPr/>
            <p:nvPr/>
          </p:nvSpPr>
          <p:spPr>
            <a:xfrm>
              <a:off x="6416954" y="3366874"/>
              <a:ext cx="19571" cy="30315"/>
            </a:xfrm>
            <a:custGeom>
              <a:avLst/>
              <a:gdLst/>
              <a:ahLst/>
              <a:cxnLst/>
              <a:rect l="l" t="t" r="r" b="b"/>
              <a:pathLst>
                <a:path w="255" h="395" fill="none" extrusionOk="0">
                  <a:moveTo>
                    <a:pt x="0" y="0"/>
                  </a:moveTo>
                  <a:cubicBezTo>
                    <a:pt x="25" y="153"/>
                    <a:pt x="127" y="293"/>
                    <a:pt x="254" y="394"/>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5" name="Google Shape;29305;p82"/>
            <p:cNvSpPr/>
            <p:nvPr/>
          </p:nvSpPr>
          <p:spPr>
            <a:xfrm>
              <a:off x="6411045" y="3380534"/>
              <a:ext cx="25480" cy="18573"/>
            </a:xfrm>
            <a:custGeom>
              <a:avLst/>
              <a:gdLst/>
              <a:ahLst/>
              <a:cxnLst/>
              <a:rect l="l" t="t" r="r" b="b"/>
              <a:pathLst>
                <a:path w="332" h="242" fill="none" extrusionOk="0">
                  <a:moveTo>
                    <a:pt x="1" y="0"/>
                  </a:moveTo>
                  <a:cubicBezTo>
                    <a:pt x="64" y="127"/>
                    <a:pt x="191" y="216"/>
                    <a:pt x="331" y="242"/>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6" name="Google Shape;29306;p82"/>
            <p:cNvSpPr/>
            <p:nvPr/>
          </p:nvSpPr>
          <p:spPr>
            <a:xfrm>
              <a:off x="6419870" y="3402944"/>
              <a:ext cx="15656" cy="14736"/>
            </a:xfrm>
            <a:custGeom>
              <a:avLst/>
              <a:gdLst/>
              <a:ahLst/>
              <a:cxnLst/>
              <a:rect l="l" t="t" r="r" b="b"/>
              <a:pathLst>
                <a:path w="204" h="192" fill="none" extrusionOk="0">
                  <a:moveTo>
                    <a:pt x="203" y="1"/>
                  </a:moveTo>
                  <a:cubicBezTo>
                    <a:pt x="153" y="77"/>
                    <a:pt x="89" y="140"/>
                    <a:pt x="0" y="19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7" name="Google Shape;29307;p82"/>
            <p:cNvSpPr/>
            <p:nvPr/>
          </p:nvSpPr>
          <p:spPr>
            <a:xfrm>
              <a:off x="6437368" y="3401946"/>
              <a:ext cx="18650" cy="8903"/>
            </a:xfrm>
            <a:custGeom>
              <a:avLst/>
              <a:gdLst/>
              <a:ahLst/>
              <a:cxnLst/>
              <a:rect l="l" t="t" r="r" b="b"/>
              <a:pathLst>
                <a:path w="243" h="116" fill="none" extrusionOk="0">
                  <a:moveTo>
                    <a:pt x="1" y="1"/>
                  </a:moveTo>
                  <a:cubicBezTo>
                    <a:pt x="52" y="77"/>
                    <a:pt x="141" y="115"/>
                    <a:pt x="242" y="102"/>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8" name="Google Shape;29308;p82"/>
            <p:cNvSpPr/>
            <p:nvPr/>
          </p:nvSpPr>
          <p:spPr>
            <a:xfrm>
              <a:off x="6437368" y="3371709"/>
              <a:ext cx="7905" cy="27399"/>
            </a:xfrm>
            <a:custGeom>
              <a:avLst/>
              <a:gdLst/>
              <a:ahLst/>
              <a:cxnLst/>
              <a:rect l="l" t="t" r="r" b="b"/>
              <a:pathLst>
                <a:path w="103" h="357" fill="none" extrusionOk="0">
                  <a:moveTo>
                    <a:pt x="77" y="1"/>
                  </a:moveTo>
                  <a:cubicBezTo>
                    <a:pt x="77" y="14"/>
                    <a:pt x="90" y="26"/>
                    <a:pt x="90" y="52"/>
                  </a:cubicBezTo>
                  <a:cubicBezTo>
                    <a:pt x="103" y="103"/>
                    <a:pt x="103" y="166"/>
                    <a:pt x="90" y="217"/>
                  </a:cubicBezTo>
                  <a:cubicBezTo>
                    <a:pt x="77" y="268"/>
                    <a:pt x="39" y="319"/>
                    <a:pt x="1" y="357"/>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9" name="Google Shape;29309;p82"/>
            <p:cNvSpPr/>
            <p:nvPr/>
          </p:nvSpPr>
          <p:spPr>
            <a:xfrm>
              <a:off x="6439364" y="3379537"/>
              <a:ext cx="10821" cy="20568"/>
            </a:xfrm>
            <a:custGeom>
              <a:avLst/>
              <a:gdLst/>
              <a:ahLst/>
              <a:cxnLst/>
              <a:rect l="l" t="t" r="r" b="b"/>
              <a:pathLst>
                <a:path w="141" h="268" fill="none" extrusionOk="0">
                  <a:moveTo>
                    <a:pt x="127" y="1"/>
                  </a:moveTo>
                  <a:cubicBezTo>
                    <a:pt x="140" y="51"/>
                    <a:pt x="127" y="102"/>
                    <a:pt x="115" y="153"/>
                  </a:cubicBezTo>
                  <a:cubicBezTo>
                    <a:pt x="89" y="191"/>
                    <a:pt x="51" y="229"/>
                    <a:pt x="0" y="267"/>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0" name="Google Shape;29310;p82"/>
            <p:cNvSpPr/>
            <p:nvPr/>
          </p:nvSpPr>
          <p:spPr>
            <a:xfrm>
              <a:off x="6431536" y="3377618"/>
              <a:ext cx="5910" cy="20492"/>
            </a:xfrm>
            <a:custGeom>
              <a:avLst/>
              <a:gdLst/>
              <a:ahLst/>
              <a:cxnLst/>
              <a:rect l="l" t="t" r="r" b="b"/>
              <a:pathLst>
                <a:path w="77" h="267" fill="none" extrusionOk="0">
                  <a:moveTo>
                    <a:pt x="13" y="0"/>
                  </a:moveTo>
                  <a:cubicBezTo>
                    <a:pt x="1" y="89"/>
                    <a:pt x="26" y="191"/>
                    <a:pt x="77" y="267"/>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1" name="Google Shape;29311;p82"/>
            <p:cNvSpPr/>
            <p:nvPr/>
          </p:nvSpPr>
          <p:spPr>
            <a:xfrm>
              <a:off x="6435450" y="3401946"/>
              <a:ext cx="10821" cy="18650"/>
            </a:xfrm>
            <a:custGeom>
              <a:avLst/>
              <a:gdLst/>
              <a:ahLst/>
              <a:cxnLst/>
              <a:rect l="l" t="t" r="r" b="b"/>
              <a:pathLst>
                <a:path w="141" h="243" fill="none" extrusionOk="0">
                  <a:moveTo>
                    <a:pt x="0" y="1"/>
                  </a:moveTo>
                  <a:cubicBezTo>
                    <a:pt x="0" y="102"/>
                    <a:pt x="51" y="191"/>
                    <a:pt x="140" y="242"/>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2" name="Google Shape;29312;p82"/>
            <p:cNvSpPr/>
            <p:nvPr/>
          </p:nvSpPr>
          <p:spPr>
            <a:xfrm>
              <a:off x="6459854" y="3359967"/>
              <a:ext cx="6907" cy="12817"/>
            </a:xfrm>
            <a:custGeom>
              <a:avLst/>
              <a:gdLst/>
              <a:ahLst/>
              <a:cxnLst/>
              <a:rect l="l" t="t" r="r" b="b"/>
              <a:pathLst>
                <a:path w="90" h="167" extrusionOk="0">
                  <a:moveTo>
                    <a:pt x="43" y="0"/>
                  </a:moveTo>
                  <a:cubicBezTo>
                    <a:pt x="0" y="0"/>
                    <a:pt x="0" y="92"/>
                    <a:pt x="0" y="116"/>
                  </a:cubicBezTo>
                  <a:cubicBezTo>
                    <a:pt x="0" y="128"/>
                    <a:pt x="13" y="141"/>
                    <a:pt x="13" y="154"/>
                  </a:cubicBezTo>
                  <a:cubicBezTo>
                    <a:pt x="26" y="154"/>
                    <a:pt x="26" y="167"/>
                    <a:pt x="51" y="167"/>
                  </a:cubicBezTo>
                  <a:cubicBezTo>
                    <a:pt x="64" y="167"/>
                    <a:pt x="76" y="154"/>
                    <a:pt x="76" y="128"/>
                  </a:cubicBezTo>
                  <a:cubicBezTo>
                    <a:pt x="89" y="116"/>
                    <a:pt x="89" y="1"/>
                    <a:pt x="51" y="1"/>
                  </a:cubicBezTo>
                  <a:cubicBezTo>
                    <a:pt x="48" y="1"/>
                    <a:pt x="45" y="0"/>
                    <a:pt x="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3" name="Google Shape;29313;p82"/>
            <p:cNvSpPr/>
            <p:nvPr/>
          </p:nvSpPr>
          <p:spPr>
            <a:xfrm>
              <a:off x="6461773" y="3381148"/>
              <a:ext cx="9824" cy="12126"/>
            </a:xfrm>
            <a:custGeom>
              <a:avLst/>
              <a:gdLst/>
              <a:ahLst/>
              <a:cxnLst/>
              <a:rect l="l" t="t" r="r" b="b"/>
              <a:pathLst>
                <a:path w="128" h="158" extrusionOk="0">
                  <a:moveTo>
                    <a:pt x="99" y="1"/>
                  </a:moveTo>
                  <a:cubicBezTo>
                    <a:pt x="87" y="1"/>
                    <a:pt x="75" y="7"/>
                    <a:pt x="64" y="18"/>
                  </a:cubicBezTo>
                  <a:cubicBezTo>
                    <a:pt x="26" y="43"/>
                    <a:pt x="13" y="81"/>
                    <a:pt x="1" y="119"/>
                  </a:cubicBezTo>
                  <a:cubicBezTo>
                    <a:pt x="1" y="132"/>
                    <a:pt x="1" y="132"/>
                    <a:pt x="1" y="145"/>
                  </a:cubicBezTo>
                  <a:cubicBezTo>
                    <a:pt x="1" y="145"/>
                    <a:pt x="13" y="157"/>
                    <a:pt x="26" y="157"/>
                  </a:cubicBezTo>
                  <a:cubicBezTo>
                    <a:pt x="39" y="145"/>
                    <a:pt x="51" y="145"/>
                    <a:pt x="51" y="145"/>
                  </a:cubicBezTo>
                  <a:cubicBezTo>
                    <a:pt x="77" y="119"/>
                    <a:pt x="89" y="107"/>
                    <a:pt x="102" y="94"/>
                  </a:cubicBezTo>
                  <a:cubicBezTo>
                    <a:pt x="115" y="81"/>
                    <a:pt x="128" y="56"/>
                    <a:pt x="128" y="43"/>
                  </a:cubicBezTo>
                  <a:cubicBezTo>
                    <a:pt x="128" y="13"/>
                    <a:pt x="115"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4" name="Google Shape;29314;p82"/>
            <p:cNvSpPr/>
            <p:nvPr/>
          </p:nvSpPr>
          <p:spPr>
            <a:xfrm>
              <a:off x="6453945" y="3405783"/>
              <a:ext cx="11819" cy="5986"/>
            </a:xfrm>
            <a:custGeom>
              <a:avLst/>
              <a:gdLst/>
              <a:ahLst/>
              <a:cxnLst/>
              <a:rect l="l" t="t" r="r" b="b"/>
              <a:pathLst>
                <a:path w="154" h="78" extrusionOk="0">
                  <a:moveTo>
                    <a:pt x="96" y="0"/>
                  </a:moveTo>
                  <a:cubicBezTo>
                    <a:pt x="66" y="0"/>
                    <a:pt x="34" y="11"/>
                    <a:pt x="26" y="27"/>
                  </a:cubicBezTo>
                  <a:cubicBezTo>
                    <a:pt x="14" y="27"/>
                    <a:pt x="14" y="40"/>
                    <a:pt x="1" y="52"/>
                  </a:cubicBezTo>
                  <a:cubicBezTo>
                    <a:pt x="1" y="52"/>
                    <a:pt x="1" y="65"/>
                    <a:pt x="1" y="78"/>
                  </a:cubicBezTo>
                  <a:lnTo>
                    <a:pt x="52" y="78"/>
                  </a:lnTo>
                  <a:cubicBezTo>
                    <a:pt x="77" y="65"/>
                    <a:pt x="153" y="40"/>
                    <a:pt x="141" y="14"/>
                  </a:cubicBezTo>
                  <a:cubicBezTo>
                    <a:pt x="131" y="5"/>
                    <a:pt x="114" y="0"/>
                    <a:pt x="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5" name="Google Shape;29315;p82"/>
            <p:cNvSpPr/>
            <p:nvPr/>
          </p:nvSpPr>
          <p:spPr>
            <a:xfrm>
              <a:off x="6436447" y="3360964"/>
              <a:ext cx="7828" cy="10821"/>
            </a:xfrm>
            <a:custGeom>
              <a:avLst/>
              <a:gdLst/>
              <a:ahLst/>
              <a:cxnLst/>
              <a:rect l="l" t="t" r="r" b="b"/>
              <a:pathLst>
                <a:path w="102" h="141" extrusionOk="0">
                  <a:moveTo>
                    <a:pt x="59" y="0"/>
                  </a:moveTo>
                  <a:cubicBezTo>
                    <a:pt x="57" y="0"/>
                    <a:pt x="54" y="0"/>
                    <a:pt x="51" y="1"/>
                  </a:cubicBezTo>
                  <a:cubicBezTo>
                    <a:pt x="0" y="14"/>
                    <a:pt x="26" y="90"/>
                    <a:pt x="51" y="115"/>
                  </a:cubicBezTo>
                  <a:cubicBezTo>
                    <a:pt x="51" y="115"/>
                    <a:pt x="51" y="128"/>
                    <a:pt x="64" y="141"/>
                  </a:cubicBezTo>
                  <a:lnTo>
                    <a:pt x="102" y="141"/>
                  </a:lnTo>
                  <a:cubicBezTo>
                    <a:pt x="102" y="128"/>
                    <a:pt x="102" y="115"/>
                    <a:pt x="102" y="115"/>
                  </a:cubicBezTo>
                  <a:cubicBezTo>
                    <a:pt x="102" y="92"/>
                    <a:pt x="102" y="0"/>
                    <a:pt x="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6" name="Google Shape;29316;p82"/>
            <p:cNvSpPr/>
            <p:nvPr/>
          </p:nvSpPr>
          <p:spPr>
            <a:xfrm>
              <a:off x="6445350" y="3369713"/>
              <a:ext cx="6754" cy="10898"/>
            </a:xfrm>
            <a:custGeom>
              <a:avLst/>
              <a:gdLst/>
              <a:ahLst/>
              <a:cxnLst/>
              <a:rect l="l" t="t" r="r" b="b"/>
              <a:pathLst>
                <a:path w="88" h="142" extrusionOk="0">
                  <a:moveTo>
                    <a:pt x="41" y="0"/>
                  </a:moveTo>
                  <a:cubicBezTo>
                    <a:pt x="0" y="0"/>
                    <a:pt x="12" y="91"/>
                    <a:pt x="24" y="103"/>
                  </a:cubicBezTo>
                  <a:cubicBezTo>
                    <a:pt x="24" y="116"/>
                    <a:pt x="24" y="129"/>
                    <a:pt x="37" y="141"/>
                  </a:cubicBezTo>
                  <a:cubicBezTo>
                    <a:pt x="49" y="141"/>
                    <a:pt x="62" y="141"/>
                    <a:pt x="75" y="129"/>
                  </a:cubicBezTo>
                  <a:cubicBezTo>
                    <a:pt x="87" y="116"/>
                    <a:pt x="87" y="103"/>
                    <a:pt x="87" y="90"/>
                  </a:cubicBezTo>
                  <a:cubicBezTo>
                    <a:pt x="87" y="65"/>
                    <a:pt x="87" y="40"/>
                    <a:pt x="75" y="27"/>
                  </a:cubicBezTo>
                  <a:cubicBezTo>
                    <a:pt x="75" y="14"/>
                    <a:pt x="62" y="1"/>
                    <a:pt x="49" y="1"/>
                  </a:cubicBezTo>
                  <a:cubicBezTo>
                    <a:pt x="46" y="1"/>
                    <a:pt x="44" y="0"/>
                    <a:pt x="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7" name="Google Shape;29317;p82"/>
            <p:cNvSpPr/>
            <p:nvPr/>
          </p:nvSpPr>
          <p:spPr>
            <a:xfrm>
              <a:off x="6445196" y="3418830"/>
              <a:ext cx="9824" cy="4682"/>
            </a:xfrm>
            <a:custGeom>
              <a:avLst/>
              <a:gdLst/>
              <a:ahLst/>
              <a:cxnLst/>
              <a:rect l="l" t="t" r="r" b="b"/>
              <a:pathLst>
                <a:path w="128" h="61" extrusionOk="0">
                  <a:moveTo>
                    <a:pt x="66" y="0"/>
                  </a:moveTo>
                  <a:cubicBezTo>
                    <a:pt x="55" y="0"/>
                    <a:pt x="45" y="3"/>
                    <a:pt x="39" y="10"/>
                  </a:cubicBezTo>
                  <a:cubicBezTo>
                    <a:pt x="26" y="10"/>
                    <a:pt x="13" y="10"/>
                    <a:pt x="1" y="22"/>
                  </a:cubicBezTo>
                  <a:cubicBezTo>
                    <a:pt x="1" y="22"/>
                    <a:pt x="1" y="48"/>
                    <a:pt x="1" y="48"/>
                  </a:cubicBezTo>
                  <a:cubicBezTo>
                    <a:pt x="13" y="60"/>
                    <a:pt x="13" y="60"/>
                    <a:pt x="26" y="60"/>
                  </a:cubicBezTo>
                  <a:lnTo>
                    <a:pt x="102" y="60"/>
                  </a:lnTo>
                  <a:cubicBezTo>
                    <a:pt x="128" y="48"/>
                    <a:pt x="128" y="22"/>
                    <a:pt x="102" y="10"/>
                  </a:cubicBezTo>
                  <a:cubicBezTo>
                    <a:pt x="89" y="3"/>
                    <a:pt x="77" y="0"/>
                    <a:pt x="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8" name="Google Shape;29318;p82"/>
            <p:cNvSpPr/>
            <p:nvPr/>
          </p:nvSpPr>
          <p:spPr>
            <a:xfrm>
              <a:off x="6429617" y="3370634"/>
              <a:ext cx="6907" cy="7445"/>
            </a:xfrm>
            <a:custGeom>
              <a:avLst/>
              <a:gdLst/>
              <a:ahLst/>
              <a:cxnLst/>
              <a:rect l="l" t="t" r="r" b="b"/>
              <a:pathLst>
                <a:path w="90" h="97" extrusionOk="0">
                  <a:moveTo>
                    <a:pt x="44" y="1"/>
                  </a:moveTo>
                  <a:cubicBezTo>
                    <a:pt x="21" y="1"/>
                    <a:pt x="0" y="55"/>
                    <a:pt x="0" y="78"/>
                  </a:cubicBezTo>
                  <a:cubicBezTo>
                    <a:pt x="9" y="87"/>
                    <a:pt x="18" y="96"/>
                    <a:pt x="27" y="96"/>
                  </a:cubicBezTo>
                  <a:cubicBezTo>
                    <a:pt x="31" y="96"/>
                    <a:pt x="35" y="95"/>
                    <a:pt x="38" y="91"/>
                  </a:cubicBezTo>
                  <a:cubicBezTo>
                    <a:pt x="64" y="78"/>
                    <a:pt x="89" y="15"/>
                    <a:pt x="51" y="2"/>
                  </a:cubicBezTo>
                  <a:cubicBezTo>
                    <a:pt x="49" y="1"/>
                    <a:pt x="46" y="1"/>
                    <a:pt x="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9" name="Google Shape;29319;p82"/>
            <p:cNvSpPr/>
            <p:nvPr/>
          </p:nvSpPr>
          <p:spPr>
            <a:xfrm>
              <a:off x="6413347" y="3357434"/>
              <a:ext cx="5603" cy="10207"/>
            </a:xfrm>
            <a:custGeom>
              <a:avLst/>
              <a:gdLst/>
              <a:ahLst/>
              <a:cxnLst/>
              <a:rect l="l" t="t" r="r" b="b"/>
              <a:pathLst>
                <a:path w="73" h="133" extrusionOk="0">
                  <a:moveTo>
                    <a:pt x="43" y="1"/>
                  </a:moveTo>
                  <a:cubicBezTo>
                    <a:pt x="15" y="1"/>
                    <a:pt x="0" y="78"/>
                    <a:pt x="22" y="111"/>
                  </a:cubicBezTo>
                  <a:cubicBezTo>
                    <a:pt x="22" y="111"/>
                    <a:pt x="22" y="123"/>
                    <a:pt x="34" y="123"/>
                  </a:cubicBezTo>
                  <a:cubicBezTo>
                    <a:pt x="41" y="130"/>
                    <a:pt x="44" y="133"/>
                    <a:pt x="47" y="133"/>
                  </a:cubicBezTo>
                  <a:cubicBezTo>
                    <a:pt x="50" y="133"/>
                    <a:pt x="53" y="130"/>
                    <a:pt x="60" y="123"/>
                  </a:cubicBezTo>
                  <a:cubicBezTo>
                    <a:pt x="72" y="123"/>
                    <a:pt x="72" y="111"/>
                    <a:pt x="72" y="98"/>
                  </a:cubicBezTo>
                  <a:cubicBezTo>
                    <a:pt x="72" y="85"/>
                    <a:pt x="72" y="73"/>
                    <a:pt x="72" y="47"/>
                  </a:cubicBezTo>
                  <a:cubicBezTo>
                    <a:pt x="72" y="34"/>
                    <a:pt x="72" y="22"/>
                    <a:pt x="60" y="9"/>
                  </a:cubicBezTo>
                  <a:cubicBezTo>
                    <a:pt x="54" y="3"/>
                    <a:pt x="48" y="1"/>
                    <a:pt x="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0" name="Google Shape;29320;p82"/>
            <p:cNvSpPr/>
            <p:nvPr/>
          </p:nvSpPr>
          <p:spPr>
            <a:xfrm>
              <a:off x="6408128" y="3372630"/>
              <a:ext cx="4989" cy="8903"/>
            </a:xfrm>
            <a:custGeom>
              <a:avLst/>
              <a:gdLst/>
              <a:ahLst/>
              <a:cxnLst/>
              <a:rect l="l" t="t" r="r" b="b"/>
              <a:pathLst>
                <a:path w="65" h="116" extrusionOk="0">
                  <a:moveTo>
                    <a:pt x="36" y="0"/>
                  </a:moveTo>
                  <a:cubicBezTo>
                    <a:pt x="27" y="0"/>
                    <a:pt x="18" y="5"/>
                    <a:pt x="13" y="14"/>
                  </a:cubicBezTo>
                  <a:cubicBezTo>
                    <a:pt x="1" y="27"/>
                    <a:pt x="1" y="52"/>
                    <a:pt x="1" y="78"/>
                  </a:cubicBezTo>
                  <a:cubicBezTo>
                    <a:pt x="1" y="91"/>
                    <a:pt x="1" y="103"/>
                    <a:pt x="13" y="103"/>
                  </a:cubicBezTo>
                  <a:cubicBezTo>
                    <a:pt x="13" y="116"/>
                    <a:pt x="26" y="116"/>
                    <a:pt x="39" y="116"/>
                  </a:cubicBezTo>
                  <a:cubicBezTo>
                    <a:pt x="51" y="116"/>
                    <a:pt x="64" y="91"/>
                    <a:pt x="64" y="78"/>
                  </a:cubicBezTo>
                  <a:cubicBezTo>
                    <a:pt x="64" y="65"/>
                    <a:pt x="64" y="40"/>
                    <a:pt x="64" y="27"/>
                  </a:cubicBezTo>
                  <a:cubicBezTo>
                    <a:pt x="64" y="11"/>
                    <a:pt x="50" y="0"/>
                    <a:pt x="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1" name="Google Shape;29321;p82"/>
            <p:cNvSpPr/>
            <p:nvPr/>
          </p:nvSpPr>
          <p:spPr>
            <a:xfrm>
              <a:off x="6394468" y="3372706"/>
              <a:ext cx="10821" cy="11512"/>
            </a:xfrm>
            <a:custGeom>
              <a:avLst/>
              <a:gdLst/>
              <a:ahLst/>
              <a:cxnLst/>
              <a:rect l="l" t="t" r="r" b="b"/>
              <a:pathLst>
                <a:path w="141" h="150" extrusionOk="0">
                  <a:moveTo>
                    <a:pt x="39" y="1"/>
                  </a:moveTo>
                  <a:cubicBezTo>
                    <a:pt x="13" y="1"/>
                    <a:pt x="1" y="13"/>
                    <a:pt x="1" y="39"/>
                  </a:cubicBezTo>
                  <a:cubicBezTo>
                    <a:pt x="1" y="51"/>
                    <a:pt x="13" y="64"/>
                    <a:pt x="13" y="64"/>
                  </a:cubicBezTo>
                  <a:cubicBezTo>
                    <a:pt x="26" y="102"/>
                    <a:pt x="52" y="128"/>
                    <a:pt x="90" y="140"/>
                  </a:cubicBezTo>
                  <a:cubicBezTo>
                    <a:pt x="96" y="147"/>
                    <a:pt x="102" y="150"/>
                    <a:pt x="109" y="150"/>
                  </a:cubicBezTo>
                  <a:cubicBezTo>
                    <a:pt x="115" y="150"/>
                    <a:pt x="121" y="147"/>
                    <a:pt x="128" y="140"/>
                  </a:cubicBezTo>
                  <a:cubicBezTo>
                    <a:pt x="141" y="128"/>
                    <a:pt x="141" y="115"/>
                    <a:pt x="128" y="115"/>
                  </a:cubicBezTo>
                  <a:cubicBezTo>
                    <a:pt x="128" y="77"/>
                    <a:pt x="102" y="64"/>
                    <a:pt x="90" y="39"/>
                  </a:cubicBezTo>
                  <a:cubicBezTo>
                    <a:pt x="77" y="26"/>
                    <a:pt x="64" y="1"/>
                    <a:pt x="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2" name="Google Shape;29322;p82"/>
            <p:cNvSpPr/>
            <p:nvPr/>
          </p:nvSpPr>
          <p:spPr>
            <a:xfrm>
              <a:off x="6397384" y="3397111"/>
              <a:ext cx="14736" cy="6140"/>
            </a:xfrm>
            <a:custGeom>
              <a:avLst/>
              <a:gdLst/>
              <a:ahLst/>
              <a:cxnLst/>
              <a:rect l="l" t="t" r="r" b="b"/>
              <a:pathLst>
                <a:path w="192" h="80" extrusionOk="0">
                  <a:moveTo>
                    <a:pt x="1" y="0"/>
                  </a:moveTo>
                  <a:lnTo>
                    <a:pt x="1" y="38"/>
                  </a:lnTo>
                  <a:cubicBezTo>
                    <a:pt x="22" y="59"/>
                    <a:pt x="59" y="80"/>
                    <a:pt x="93" y="80"/>
                  </a:cubicBezTo>
                  <a:cubicBezTo>
                    <a:pt x="101" y="80"/>
                    <a:pt x="108" y="79"/>
                    <a:pt x="115" y="77"/>
                  </a:cubicBezTo>
                  <a:cubicBezTo>
                    <a:pt x="191" y="77"/>
                    <a:pt x="103" y="26"/>
                    <a:pt x="77" y="13"/>
                  </a:cubicBezTo>
                  <a:cubicBezTo>
                    <a:pt x="64" y="0"/>
                    <a:pt x="39" y="0"/>
                    <a:pt x="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3" name="Google Shape;29323;p82"/>
            <p:cNvSpPr/>
            <p:nvPr/>
          </p:nvSpPr>
          <p:spPr>
            <a:xfrm>
              <a:off x="6411045" y="3414839"/>
              <a:ext cx="10821" cy="8672"/>
            </a:xfrm>
            <a:custGeom>
              <a:avLst/>
              <a:gdLst/>
              <a:ahLst/>
              <a:cxnLst/>
              <a:rect l="l" t="t" r="r" b="b"/>
              <a:pathLst>
                <a:path w="141" h="113" extrusionOk="0">
                  <a:moveTo>
                    <a:pt x="120" y="1"/>
                  </a:moveTo>
                  <a:cubicBezTo>
                    <a:pt x="83" y="1"/>
                    <a:pt x="10" y="55"/>
                    <a:pt x="1" y="74"/>
                  </a:cubicBezTo>
                  <a:cubicBezTo>
                    <a:pt x="1" y="74"/>
                    <a:pt x="1" y="87"/>
                    <a:pt x="1" y="100"/>
                  </a:cubicBezTo>
                  <a:cubicBezTo>
                    <a:pt x="1" y="112"/>
                    <a:pt x="26" y="112"/>
                    <a:pt x="39" y="112"/>
                  </a:cubicBezTo>
                  <a:cubicBezTo>
                    <a:pt x="77" y="100"/>
                    <a:pt x="102" y="74"/>
                    <a:pt x="128" y="49"/>
                  </a:cubicBezTo>
                  <a:cubicBezTo>
                    <a:pt x="141" y="49"/>
                    <a:pt x="141" y="36"/>
                    <a:pt x="141" y="23"/>
                  </a:cubicBezTo>
                  <a:cubicBezTo>
                    <a:pt x="141" y="7"/>
                    <a:pt x="132" y="1"/>
                    <a:pt x="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4" name="Google Shape;29324;p82"/>
            <p:cNvSpPr/>
            <p:nvPr/>
          </p:nvSpPr>
          <p:spPr>
            <a:xfrm>
              <a:off x="5993705" y="4628706"/>
              <a:ext cx="69303" cy="54721"/>
            </a:xfrm>
            <a:custGeom>
              <a:avLst/>
              <a:gdLst/>
              <a:ahLst/>
              <a:cxnLst/>
              <a:rect l="l" t="t" r="r" b="b"/>
              <a:pathLst>
                <a:path w="903" h="713" extrusionOk="0">
                  <a:moveTo>
                    <a:pt x="496" y="1"/>
                  </a:moveTo>
                  <a:cubicBezTo>
                    <a:pt x="343" y="39"/>
                    <a:pt x="204" y="115"/>
                    <a:pt x="77" y="204"/>
                  </a:cubicBezTo>
                  <a:cubicBezTo>
                    <a:pt x="51" y="217"/>
                    <a:pt x="38" y="230"/>
                    <a:pt x="26" y="242"/>
                  </a:cubicBezTo>
                  <a:cubicBezTo>
                    <a:pt x="0" y="293"/>
                    <a:pt x="0" y="344"/>
                    <a:pt x="26" y="395"/>
                  </a:cubicBezTo>
                  <a:cubicBezTo>
                    <a:pt x="89" y="535"/>
                    <a:pt x="204" y="649"/>
                    <a:pt x="343" y="712"/>
                  </a:cubicBezTo>
                  <a:cubicBezTo>
                    <a:pt x="534" y="662"/>
                    <a:pt x="725" y="624"/>
                    <a:pt x="902" y="573"/>
                  </a:cubicBezTo>
                  <a:cubicBezTo>
                    <a:pt x="890" y="522"/>
                    <a:pt x="864" y="484"/>
                    <a:pt x="826" y="446"/>
                  </a:cubicBezTo>
                  <a:cubicBezTo>
                    <a:pt x="699" y="319"/>
                    <a:pt x="585" y="166"/>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5" name="Google Shape;29325;p82"/>
            <p:cNvSpPr/>
            <p:nvPr/>
          </p:nvSpPr>
          <p:spPr>
            <a:xfrm>
              <a:off x="6184800" y="4695014"/>
              <a:ext cx="64468" cy="66770"/>
            </a:xfrm>
            <a:custGeom>
              <a:avLst/>
              <a:gdLst/>
              <a:ahLst/>
              <a:cxnLst/>
              <a:rect l="l" t="t" r="r" b="b"/>
              <a:pathLst>
                <a:path w="840" h="870" extrusionOk="0">
                  <a:moveTo>
                    <a:pt x="611" y="1"/>
                  </a:moveTo>
                  <a:cubicBezTo>
                    <a:pt x="433" y="14"/>
                    <a:pt x="255" y="52"/>
                    <a:pt x="77" y="115"/>
                  </a:cubicBezTo>
                  <a:cubicBezTo>
                    <a:pt x="64" y="115"/>
                    <a:pt x="39" y="128"/>
                    <a:pt x="26" y="141"/>
                  </a:cubicBezTo>
                  <a:cubicBezTo>
                    <a:pt x="1" y="179"/>
                    <a:pt x="26" y="230"/>
                    <a:pt x="39" y="268"/>
                  </a:cubicBezTo>
                  <a:cubicBezTo>
                    <a:pt x="128" y="458"/>
                    <a:pt x="166" y="662"/>
                    <a:pt x="141" y="865"/>
                  </a:cubicBezTo>
                  <a:cubicBezTo>
                    <a:pt x="161" y="868"/>
                    <a:pt x="181" y="870"/>
                    <a:pt x="202" y="870"/>
                  </a:cubicBezTo>
                  <a:cubicBezTo>
                    <a:pt x="258" y="870"/>
                    <a:pt x="313" y="858"/>
                    <a:pt x="369" y="840"/>
                  </a:cubicBezTo>
                  <a:cubicBezTo>
                    <a:pt x="420" y="814"/>
                    <a:pt x="484" y="789"/>
                    <a:pt x="534" y="751"/>
                  </a:cubicBezTo>
                  <a:lnTo>
                    <a:pt x="712" y="649"/>
                  </a:lnTo>
                  <a:cubicBezTo>
                    <a:pt x="738" y="636"/>
                    <a:pt x="763" y="611"/>
                    <a:pt x="789" y="585"/>
                  </a:cubicBezTo>
                  <a:cubicBezTo>
                    <a:pt x="839" y="497"/>
                    <a:pt x="839" y="395"/>
                    <a:pt x="789" y="319"/>
                  </a:cubicBezTo>
                  <a:cubicBezTo>
                    <a:pt x="751" y="192"/>
                    <a:pt x="700" y="90"/>
                    <a:pt x="6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6" name="Google Shape;29326;p82"/>
            <p:cNvSpPr/>
            <p:nvPr/>
          </p:nvSpPr>
          <p:spPr>
            <a:xfrm>
              <a:off x="6098999" y="4554648"/>
              <a:ext cx="40062" cy="46893"/>
            </a:xfrm>
            <a:custGeom>
              <a:avLst/>
              <a:gdLst/>
              <a:ahLst/>
              <a:cxnLst/>
              <a:rect l="l" t="t" r="r" b="b"/>
              <a:pathLst>
                <a:path w="522" h="611" extrusionOk="0">
                  <a:moveTo>
                    <a:pt x="369" y="0"/>
                  </a:moveTo>
                  <a:cubicBezTo>
                    <a:pt x="344" y="0"/>
                    <a:pt x="318" y="0"/>
                    <a:pt x="306" y="26"/>
                  </a:cubicBezTo>
                  <a:cubicBezTo>
                    <a:pt x="191" y="89"/>
                    <a:pt x="90" y="178"/>
                    <a:pt x="1" y="280"/>
                  </a:cubicBezTo>
                  <a:cubicBezTo>
                    <a:pt x="39" y="381"/>
                    <a:pt x="90" y="470"/>
                    <a:pt x="153" y="559"/>
                  </a:cubicBezTo>
                  <a:cubicBezTo>
                    <a:pt x="166" y="585"/>
                    <a:pt x="191" y="610"/>
                    <a:pt x="217" y="610"/>
                  </a:cubicBezTo>
                  <a:cubicBezTo>
                    <a:pt x="242" y="610"/>
                    <a:pt x="255" y="572"/>
                    <a:pt x="267" y="547"/>
                  </a:cubicBezTo>
                  <a:cubicBezTo>
                    <a:pt x="331" y="407"/>
                    <a:pt x="407" y="292"/>
                    <a:pt x="522" y="203"/>
                  </a:cubicBezTo>
                  <a:cubicBezTo>
                    <a:pt x="509" y="140"/>
                    <a:pt x="483" y="89"/>
                    <a:pt x="445" y="38"/>
                  </a:cubicBezTo>
                  <a:cubicBezTo>
                    <a:pt x="420" y="13"/>
                    <a:pt x="395" y="0"/>
                    <a:pt x="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7" name="Google Shape;29327;p82"/>
            <p:cNvSpPr/>
            <p:nvPr/>
          </p:nvSpPr>
          <p:spPr>
            <a:xfrm>
              <a:off x="5981042" y="4544748"/>
              <a:ext cx="275063" cy="258639"/>
            </a:xfrm>
            <a:custGeom>
              <a:avLst/>
              <a:gdLst/>
              <a:ahLst/>
              <a:cxnLst/>
              <a:rect l="l" t="t" r="r" b="b"/>
              <a:pathLst>
                <a:path w="3584" h="3370" extrusionOk="0">
                  <a:moveTo>
                    <a:pt x="2437" y="0"/>
                  </a:moveTo>
                  <a:cubicBezTo>
                    <a:pt x="2430" y="0"/>
                    <a:pt x="2422" y="1"/>
                    <a:pt x="2414" y="2"/>
                  </a:cubicBezTo>
                  <a:cubicBezTo>
                    <a:pt x="2364" y="28"/>
                    <a:pt x="2325" y="78"/>
                    <a:pt x="2287" y="116"/>
                  </a:cubicBezTo>
                  <a:cubicBezTo>
                    <a:pt x="2186" y="205"/>
                    <a:pt x="2071" y="294"/>
                    <a:pt x="1944" y="358"/>
                  </a:cubicBezTo>
                  <a:cubicBezTo>
                    <a:pt x="1830" y="421"/>
                    <a:pt x="1754" y="549"/>
                    <a:pt x="1754" y="688"/>
                  </a:cubicBezTo>
                  <a:lnTo>
                    <a:pt x="1703" y="599"/>
                  </a:lnTo>
                  <a:cubicBezTo>
                    <a:pt x="1639" y="460"/>
                    <a:pt x="1525" y="332"/>
                    <a:pt x="1372" y="256"/>
                  </a:cubicBezTo>
                  <a:cubicBezTo>
                    <a:pt x="1298" y="229"/>
                    <a:pt x="1223" y="216"/>
                    <a:pt x="1148" y="216"/>
                  </a:cubicBezTo>
                  <a:cubicBezTo>
                    <a:pt x="1083" y="216"/>
                    <a:pt x="1018" y="226"/>
                    <a:pt x="953" y="244"/>
                  </a:cubicBezTo>
                  <a:cubicBezTo>
                    <a:pt x="915" y="244"/>
                    <a:pt x="877" y="256"/>
                    <a:pt x="851" y="269"/>
                  </a:cubicBezTo>
                  <a:cubicBezTo>
                    <a:pt x="813" y="307"/>
                    <a:pt x="801" y="332"/>
                    <a:pt x="788" y="371"/>
                  </a:cubicBezTo>
                  <a:cubicBezTo>
                    <a:pt x="737" y="510"/>
                    <a:pt x="699" y="650"/>
                    <a:pt x="674" y="790"/>
                  </a:cubicBezTo>
                  <a:cubicBezTo>
                    <a:pt x="635" y="892"/>
                    <a:pt x="635" y="993"/>
                    <a:pt x="635" y="1095"/>
                  </a:cubicBezTo>
                  <a:cubicBezTo>
                    <a:pt x="686" y="1324"/>
                    <a:pt x="839" y="1514"/>
                    <a:pt x="1055" y="1616"/>
                  </a:cubicBezTo>
                  <a:cubicBezTo>
                    <a:pt x="949" y="1658"/>
                    <a:pt x="844" y="1683"/>
                    <a:pt x="739" y="1683"/>
                  </a:cubicBezTo>
                  <a:cubicBezTo>
                    <a:pt x="717" y="1683"/>
                    <a:pt x="695" y="1682"/>
                    <a:pt x="674" y="1679"/>
                  </a:cubicBezTo>
                  <a:cubicBezTo>
                    <a:pt x="655" y="1677"/>
                    <a:pt x="636" y="1676"/>
                    <a:pt x="618" y="1676"/>
                  </a:cubicBezTo>
                  <a:cubicBezTo>
                    <a:pt x="523" y="1676"/>
                    <a:pt x="430" y="1704"/>
                    <a:pt x="356" y="1768"/>
                  </a:cubicBezTo>
                  <a:cubicBezTo>
                    <a:pt x="318" y="1794"/>
                    <a:pt x="292" y="1832"/>
                    <a:pt x="267" y="1883"/>
                  </a:cubicBezTo>
                  <a:cubicBezTo>
                    <a:pt x="191" y="1997"/>
                    <a:pt x="127" y="2124"/>
                    <a:pt x="64" y="2251"/>
                  </a:cubicBezTo>
                  <a:cubicBezTo>
                    <a:pt x="38" y="2289"/>
                    <a:pt x="13" y="2340"/>
                    <a:pt x="13" y="2391"/>
                  </a:cubicBezTo>
                  <a:cubicBezTo>
                    <a:pt x="0" y="2505"/>
                    <a:pt x="102" y="2607"/>
                    <a:pt x="216" y="2671"/>
                  </a:cubicBezTo>
                  <a:cubicBezTo>
                    <a:pt x="379" y="2756"/>
                    <a:pt x="566" y="2799"/>
                    <a:pt x="753" y="2799"/>
                  </a:cubicBezTo>
                  <a:cubicBezTo>
                    <a:pt x="873" y="2799"/>
                    <a:pt x="992" y="2781"/>
                    <a:pt x="1106" y="2747"/>
                  </a:cubicBezTo>
                  <a:lnTo>
                    <a:pt x="1106" y="2747"/>
                  </a:lnTo>
                  <a:cubicBezTo>
                    <a:pt x="1093" y="2950"/>
                    <a:pt x="1131" y="3166"/>
                    <a:pt x="1233" y="3344"/>
                  </a:cubicBezTo>
                  <a:cubicBezTo>
                    <a:pt x="1233" y="3357"/>
                    <a:pt x="1245" y="3369"/>
                    <a:pt x="1258" y="3369"/>
                  </a:cubicBezTo>
                  <a:lnTo>
                    <a:pt x="1283" y="3369"/>
                  </a:lnTo>
                  <a:cubicBezTo>
                    <a:pt x="1525" y="3331"/>
                    <a:pt x="1741" y="3192"/>
                    <a:pt x="1868" y="2975"/>
                  </a:cubicBezTo>
                  <a:cubicBezTo>
                    <a:pt x="1944" y="3077"/>
                    <a:pt x="2046" y="3141"/>
                    <a:pt x="2173" y="3153"/>
                  </a:cubicBezTo>
                  <a:cubicBezTo>
                    <a:pt x="2236" y="3166"/>
                    <a:pt x="2300" y="3172"/>
                    <a:pt x="2364" y="3172"/>
                  </a:cubicBezTo>
                  <a:cubicBezTo>
                    <a:pt x="2427" y="3172"/>
                    <a:pt x="2491" y="3166"/>
                    <a:pt x="2554" y="3153"/>
                  </a:cubicBezTo>
                  <a:cubicBezTo>
                    <a:pt x="2580" y="3153"/>
                    <a:pt x="2618" y="3153"/>
                    <a:pt x="2643" y="3141"/>
                  </a:cubicBezTo>
                  <a:cubicBezTo>
                    <a:pt x="2656" y="3128"/>
                    <a:pt x="2669" y="3115"/>
                    <a:pt x="2681" y="3090"/>
                  </a:cubicBezTo>
                  <a:cubicBezTo>
                    <a:pt x="2783" y="2963"/>
                    <a:pt x="2846" y="2798"/>
                    <a:pt x="2872" y="2620"/>
                  </a:cubicBezTo>
                  <a:cubicBezTo>
                    <a:pt x="2885" y="2455"/>
                    <a:pt x="2834" y="2289"/>
                    <a:pt x="2719" y="2162"/>
                  </a:cubicBezTo>
                  <a:cubicBezTo>
                    <a:pt x="2923" y="2137"/>
                    <a:pt x="3126" y="2073"/>
                    <a:pt x="3304" y="1972"/>
                  </a:cubicBezTo>
                  <a:cubicBezTo>
                    <a:pt x="3482" y="1857"/>
                    <a:pt x="3583" y="1667"/>
                    <a:pt x="3558" y="1451"/>
                  </a:cubicBezTo>
                  <a:cubicBezTo>
                    <a:pt x="3558" y="1413"/>
                    <a:pt x="3533" y="1374"/>
                    <a:pt x="3520" y="1336"/>
                  </a:cubicBezTo>
                  <a:cubicBezTo>
                    <a:pt x="3456" y="1285"/>
                    <a:pt x="3406" y="1247"/>
                    <a:pt x="3342" y="1209"/>
                  </a:cubicBezTo>
                  <a:cubicBezTo>
                    <a:pt x="3253" y="1146"/>
                    <a:pt x="3202" y="1057"/>
                    <a:pt x="3126" y="993"/>
                  </a:cubicBezTo>
                  <a:cubicBezTo>
                    <a:pt x="3076" y="933"/>
                    <a:pt x="2994" y="896"/>
                    <a:pt x="2917" y="896"/>
                  </a:cubicBezTo>
                  <a:cubicBezTo>
                    <a:pt x="2897" y="896"/>
                    <a:pt x="2878" y="899"/>
                    <a:pt x="2859" y="904"/>
                  </a:cubicBezTo>
                  <a:cubicBezTo>
                    <a:pt x="2872" y="625"/>
                    <a:pt x="2796" y="345"/>
                    <a:pt x="2630" y="116"/>
                  </a:cubicBezTo>
                  <a:cubicBezTo>
                    <a:pt x="2584" y="58"/>
                    <a:pt x="2516" y="0"/>
                    <a:pt x="24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8" name="Google Shape;29328;p82"/>
            <p:cNvSpPr/>
            <p:nvPr/>
          </p:nvSpPr>
          <p:spPr>
            <a:xfrm>
              <a:off x="6134148" y="4615123"/>
              <a:ext cx="66387" cy="47814"/>
            </a:xfrm>
            <a:custGeom>
              <a:avLst/>
              <a:gdLst/>
              <a:ahLst/>
              <a:cxnLst/>
              <a:rect l="l" t="t" r="r" b="b"/>
              <a:pathLst>
                <a:path w="865" h="623" extrusionOk="0">
                  <a:moveTo>
                    <a:pt x="864" y="0"/>
                  </a:moveTo>
                  <a:lnTo>
                    <a:pt x="864" y="0"/>
                  </a:lnTo>
                  <a:cubicBezTo>
                    <a:pt x="674" y="13"/>
                    <a:pt x="496" y="76"/>
                    <a:pt x="330" y="165"/>
                  </a:cubicBezTo>
                  <a:cubicBezTo>
                    <a:pt x="165" y="267"/>
                    <a:pt x="51" y="432"/>
                    <a:pt x="0" y="623"/>
                  </a:cubicBezTo>
                  <a:cubicBezTo>
                    <a:pt x="76" y="457"/>
                    <a:pt x="203" y="318"/>
                    <a:pt x="369" y="216"/>
                  </a:cubicBezTo>
                  <a:cubicBezTo>
                    <a:pt x="521" y="127"/>
                    <a:pt x="686" y="51"/>
                    <a:pt x="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9" name="Google Shape;29329;p82"/>
            <p:cNvSpPr/>
            <p:nvPr/>
          </p:nvSpPr>
          <p:spPr>
            <a:xfrm>
              <a:off x="6060012" y="4668690"/>
              <a:ext cx="33232" cy="9593"/>
            </a:xfrm>
            <a:custGeom>
              <a:avLst/>
              <a:gdLst/>
              <a:ahLst/>
              <a:cxnLst/>
              <a:rect l="l" t="t" r="r" b="b"/>
              <a:pathLst>
                <a:path w="433" h="125" extrusionOk="0">
                  <a:moveTo>
                    <a:pt x="0" y="1"/>
                  </a:moveTo>
                  <a:lnTo>
                    <a:pt x="0" y="1"/>
                  </a:lnTo>
                  <a:cubicBezTo>
                    <a:pt x="81" y="82"/>
                    <a:pt x="188" y="125"/>
                    <a:pt x="297" y="125"/>
                  </a:cubicBezTo>
                  <a:cubicBezTo>
                    <a:pt x="342" y="125"/>
                    <a:pt x="388" y="117"/>
                    <a:pt x="432" y="103"/>
                  </a:cubicBezTo>
                  <a:cubicBezTo>
                    <a:pt x="356" y="77"/>
                    <a:pt x="293" y="64"/>
                    <a:pt x="216" y="52"/>
                  </a:cubicBezTo>
                  <a:cubicBezTo>
                    <a:pt x="140" y="39"/>
                    <a:pt x="77" y="1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0" name="Google Shape;29330;p82"/>
            <p:cNvSpPr/>
            <p:nvPr/>
          </p:nvSpPr>
          <p:spPr>
            <a:xfrm>
              <a:off x="6062929" y="4688260"/>
              <a:ext cx="38144" cy="68305"/>
            </a:xfrm>
            <a:custGeom>
              <a:avLst/>
              <a:gdLst/>
              <a:ahLst/>
              <a:cxnLst/>
              <a:rect l="l" t="t" r="r" b="b"/>
              <a:pathLst>
                <a:path w="497" h="890" extrusionOk="0">
                  <a:moveTo>
                    <a:pt x="496" y="0"/>
                  </a:moveTo>
                  <a:cubicBezTo>
                    <a:pt x="407" y="152"/>
                    <a:pt x="344" y="318"/>
                    <a:pt x="305" y="496"/>
                  </a:cubicBezTo>
                  <a:cubicBezTo>
                    <a:pt x="255" y="661"/>
                    <a:pt x="140" y="801"/>
                    <a:pt x="0" y="889"/>
                  </a:cubicBezTo>
                  <a:cubicBezTo>
                    <a:pt x="89" y="877"/>
                    <a:pt x="166" y="826"/>
                    <a:pt x="229" y="750"/>
                  </a:cubicBezTo>
                  <a:cubicBezTo>
                    <a:pt x="280" y="673"/>
                    <a:pt x="331" y="597"/>
                    <a:pt x="356" y="508"/>
                  </a:cubicBezTo>
                  <a:cubicBezTo>
                    <a:pt x="420" y="343"/>
                    <a:pt x="432" y="165"/>
                    <a:pt x="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1" name="Google Shape;29331;p82"/>
            <p:cNvSpPr/>
            <p:nvPr/>
          </p:nvSpPr>
          <p:spPr>
            <a:xfrm>
              <a:off x="6095085" y="4692097"/>
              <a:ext cx="29318" cy="82043"/>
            </a:xfrm>
            <a:custGeom>
              <a:avLst/>
              <a:gdLst/>
              <a:ahLst/>
              <a:cxnLst/>
              <a:rect l="l" t="t" r="r" b="b"/>
              <a:pathLst>
                <a:path w="382" h="1069" extrusionOk="0">
                  <a:moveTo>
                    <a:pt x="102" y="1"/>
                  </a:moveTo>
                  <a:cubicBezTo>
                    <a:pt x="1" y="382"/>
                    <a:pt x="115" y="789"/>
                    <a:pt x="382" y="1068"/>
                  </a:cubicBezTo>
                  <a:cubicBezTo>
                    <a:pt x="280" y="916"/>
                    <a:pt x="204" y="738"/>
                    <a:pt x="166" y="560"/>
                  </a:cubicBezTo>
                  <a:cubicBezTo>
                    <a:pt x="115" y="369"/>
                    <a:pt x="90" y="179"/>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2" name="Google Shape;29332;p82"/>
            <p:cNvSpPr/>
            <p:nvPr/>
          </p:nvSpPr>
          <p:spPr>
            <a:xfrm>
              <a:off x="6123404" y="4678437"/>
              <a:ext cx="70301" cy="32848"/>
            </a:xfrm>
            <a:custGeom>
              <a:avLst/>
              <a:gdLst/>
              <a:ahLst/>
              <a:cxnLst/>
              <a:rect l="l" t="t" r="r" b="b"/>
              <a:pathLst>
                <a:path w="916" h="428" extrusionOk="0">
                  <a:moveTo>
                    <a:pt x="0" y="1"/>
                  </a:moveTo>
                  <a:lnTo>
                    <a:pt x="0" y="1"/>
                  </a:lnTo>
                  <a:cubicBezTo>
                    <a:pt x="115" y="128"/>
                    <a:pt x="254" y="242"/>
                    <a:pt x="407" y="319"/>
                  </a:cubicBezTo>
                  <a:cubicBezTo>
                    <a:pt x="528" y="389"/>
                    <a:pt x="666" y="428"/>
                    <a:pt x="806" y="428"/>
                  </a:cubicBezTo>
                  <a:cubicBezTo>
                    <a:pt x="843" y="428"/>
                    <a:pt x="879" y="425"/>
                    <a:pt x="915" y="420"/>
                  </a:cubicBezTo>
                  <a:cubicBezTo>
                    <a:pt x="737" y="408"/>
                    <a:pt x="572" y="357"/>
                    <a:pt x="432" y="268"/>
                  </a:cubicBezTo>
                  <a:cubicBezTo>
                    <a:pt x="280" y="192"/>
                    <a:pt x="140" y="9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3" name="Google Shape;29333;p82"/>
            <p:cNvSpPr/>
            <p:nvPr/>
          </p:nvSpPr>
          <p:spPr>
            <a:xfrm>
              <a:off x="6113657" y="4594632"/>
              <a:ext cx="19571" cy="67308"/>
            </a:xfrm>
            <a:custGeom>
              <a:avLst/>
              <a:gdLst/>
              <a:ahLst/>
              <a:cxnLst/>
              <a:rect l="l" t="t" r="r" b="b"/>
              <a:pathLst>
                <a:path w="255" h="877" extrusionOk="0">
                  <a:moveTo>
                    <a:pt x="0" y="0"/>
                  </a:moveTo>
                  <a:lnTo>
                    <a:pt x="0" y="0"/>
                  </a:lnTo>
                  <a:cubicBezTo>
                    <a:pt x="51" y="140"/>
                    <a:pt x="102" y="280"/>
                    <a:pt x="127" y="432"/>
                  </a:cubicBezTo>
                  <a:cubicBezTo>
                    <a:pt x="153" y="572"/>
                    <a:pt x="178" y="724"/>
                    <a:pt x="178" y="877"/>
                  </a:cubicBezTo>
                  <a:cubicBezTo>
                    <a:pt x="254" y="572"/>
                    <a:pt x="191" y="25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4" name="Google Shape;29334;p82"/>
            <p:cNvSpPr/>
            <p:nvPr/>
          </p:nvSpPr>
          <p:spPr>
            <a:xfrm>
              <a:off x="6117571" y="4649197"/>
              <a:ext cx="8826" cy="29318"/>
            </a:xfrm>
            <a:custGeom>
              <a:avLst/>
              <a:gdLst/>
              <a:ahLst/>
              <a:cxnLst/>
              <a:rect l="l" t="t" r="r" b="b"/>
              <a:pathLst>
                <a:path w="115" h="382" fill="none" extrusionOk="0">
                  <a:moveTo>
                    <a:pt x="0" y="382"/>
                  </a:moveTo>
                  <a:cubicBezTo>
                    <a:pt x="76" y="268"/>
                    <a:pt x="114" y="128"/>
                    <a:pt x="102"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5" name="Google Shape;29335;p82"/>
            <p:cNvSpPr/>
            <p:nvPr/>
          </p:nvSpPr>
          <p:spPr>
            <a:xfrm>
              <a:off x="6099997" y="4644362"/>
              <a:ext cx="20568" cy="29318"/>
            </a:xfrm>
            <a:custGeom>
              <a:avLst/>
              <a:gdLst/>
              <a:ahLst/>
              <a:cxnLst/>
              <a:rect l="l" t="t" r="r" b="b"/>
              <a:pathLst>
                <a:path w="268" h="382" fill="none" extrusionOk="0">
                  <a:moveTo>
                    <a:pt x="0" y="0"/>
                  </a:moveTo>
                  <a:cubicBezTo>
                    <a:pt x="102" y="38"/>
                    <a:pt x="191" y="140"/>
                    <a:pt x="242" y="254"/>
                  </a:cubicBezTo>
                  <a:cubicBezTo>
                    <a:pt x="254" y="292"/>
                    <a:pt x="267" y="343"/>
                    <a:pt x="254" y="38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6" name="Google Shape;29336;p82"/>
            <p:cNvSpPr/>
            <p:nvPr/>
          </p:nvSpPr>
          <p:spPr>
            <a:xfrm>
              <a:off x="6089252" y="4678437"/>
              <a:ext cx="27399" cy="28397"/>
            </a:xfrm>
            <a:custGeom>
              <a:avLst/>
              <a:gdLst/>
              <a:ahLst/>
              <a:cxnLst/>
              <a:rect l="l" t="t" r="r" b="b"/>
              <a:pathLst>
                <a:path w="357" h="370" fill="none" extrusionOk="0">
                  <a:moveTo>
                    <a:pt x="1" y="369"/>
                  </a:moveTo>
                  <a:cubicBezTo>
                    <a:pt x="140" y="319"/>
                    <a:pt x="255" y="230"/>
                    <a:pt x="318" y="103"/>
                  </a:cubicBezTo>
                  <a:cubicBezTo>
                    <a:pt x="344" y="64"/>
                    <a:pt x="356" y="39"/>
                    <a:pt x="356"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7" name="Google Shape;29337;p82"/>
            <p:cNvSpPr/>
            <p:nvPr/>
          </p:nvSpPr>
          <p:spPr>
            <a:xfrm>
              <a:off x="6109743" y="4677516"/>
              <a:ext cx="11742" cy="33232"/>
            </a:xfrm>
            <a:custGeom>
              <a:avLst/>
              <a:gdLst/>
              <a:ahLst/>
              <a:cxnLst/>
              <a:rect l="l" t="t" r="r" b="b"/>
              <a:pathLst>
                <a:path w="153" h="433" fill="none" extrusionOk="0">
                  <a:moveTo>
                    <a:pt x="115" y="0"/>
                  </a:moveTo>
                  <a:cubicBezTo>
                    <a:pt x="153" y="64"/>
                    <a:pt x="153" y="153"/>
                    <a:pt x="127" y="229"/>
                  </a:cubicBezTo>
                  <a:cubicBezTo>
                    <a:pt x="89" y="292"/>
                    <a:pt x="51" y="369"/>
                    <a:pt x="0" y="432"/>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8" name="Google Shape;29338;p82"/>
            <p:cNvSpPr/>
            <p:nvPr/>
          </p:nvSpPr>
          <p:spPr>
            <a:xfrm>
              <a:off x="6118492" y="4650195"/>
              <a:ext cx="5910" cy="25403"/>
            </a:xfrm>
            <a:custGeom>
              <a:avLst/>
              <a:gdLst/>
              <a:ahLst/>
              <a:cxnLst/>
              <a:rect l="l" t="t" r="r" b="b"/>
              <a:pathLst>
                <a:path w="77" h="331" fill="none" extrusionOk="0">
                  <a:moveTo>
                    <a:pt x="1" y="331"/>
                  </a:moveTo>
                  <a:cubicBezTo>
                    <a:pt x="77" y="229"/>
                    <a:pt x="77" y="102"/>
                    <a:pt x="26"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9" name="Google Shape;29339;p82"/>
            <p:cNvSpPr/>
            <p:nvPr/>
          </p:nvSpPr>
          <p:spPr>
            <a:xfrm>
              <a:off x="6077587" y="4678437"/>
              <a:ext cx="38067" cy="11819"/>
            </a:xfrm>
            <a:custGeom>
              <a:avLst/>
              <a:gdLst/>
              <a:ahLst/>
              <a:cxnLst/>
              <a:rect l="l" t="t" r="r" b="b"/>
              <a:pathLst>
                <a:path w="496" h="154" fill="none" extrusionOk="0">
                  <a:moveTo>
                    <a:pt x="0" y="128"/>
                  </a:moveTo>
                  <a:cubicBezTo>
                    <a:pt x="178" y="153"/>
                    <a:pt x="343" y="103"/>
                    <a:pt x="496"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0" name="Google Shape;29340;p82"/>
            <p:cNvSpPr/>
            <p:nvPr/>
          </p:nvSpPr>
          <p:spPr>
            <a:xfrm>
              <a:off x="6089252" y="4679435"/>
              <a:ext cx="27399" cy="18650"/>
            </a:xfrm>
            <a:custGeom>
              <a:avLst/>
              <a:gdLst/>
              <a:ahLst/>
              <a:cxnLst/>
              <a:rect l="l" t="t" r="r" b="b"/>
              <a:pathLst>
                <a:path w="357" h="243" fill="none" extrusionOk="0">
                  <a:moveTo>
                    <a:pt x="1" y="242"/>
                  </a:moveTo>
                  <a:cubicBezTo>
                    <a:pt x="153" y="229"/>
                    <a:pt x="293" y="140"/>
                    <a:pt x="356" y="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1" name="Google Shape;29341;p82"/>
            <p:cNvSpPr/>
            <p:nvPr/>
          </p:nvSpPr>
          <p:spPr>
            <a:xfrm>
              <a:off x="6121409" y="4681430"/>
              <a:ext cx="8903" cy="20492"/>
            </a:xfrm>
            <a:custGeom>
              <a:avLst/>
              <a:gdLst/>
              <a:ahLst/>
              <a:cxnLst/>
              <a:rect l="l" t="t" r="r" b="b"/>
              <a:pathLst>
                <a:path w="116" h="267" fill="none" extrusionOk="0">
                  <a:moveTo>
                    <a:pt x="1" y="0"/>
                  </a:moveTo>
                  <a:cubicBezTo>
                    <a:pt x="52" y="76"/>
                    <a:pt x="90" y="165"/>
                    <a:pt x="115" y="267"/>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2" name="Google Shape;29342;p82"/>
            <p:cNvSpPr/>
            <p:nvPr/>
          </p:nvSpPr>
          <p:spPr>
            <a:xfrm>
              <a:off x="6119490" y="4663855"/>
              <a:ext cx="15656" cy="15656"/>
            </a:xfrm>
            <a:custGeom>
              <a:avLst/>
              <a:gdLst/>
              <a:ahLst/>
              <a:cxnLst/>
              <a:rect l="l" t="t" r="r" b="b"/>
              <a:pathLst>
                <a:path w="204" h="204" fill="none" extrusionOk="0">
                  <a:moveTo>
                    <a:pt x="0" y="204"/>
                  </a:moveTo>
                  <a:cubicBezTo>
                    <a:pt x="102" y="178"/>
                    <a:pt x="178" y="102"/>
                    <a:pt x="204"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3" name="Google Shape;29343;p82"/>
            <p:cNvSpPr/>
            <p:nvPr/>
          </p:nvSpPr>
          <p:spPr>
            <a:xfrm>
              <a:off x="6091171" y="4662858"/>
              <a:ext cx="26478" cy="14736"/>
            </a:xfrm>
            <a:custGeom>
              <a:avLst/>
              <a:gdLst/>
              <a:ahLst/>
              <a:cxnLst/>
              <a:rect l="l" t="t" r="r" b="b"/>
              <a:pathLst>
                <a:path w="345" h="192" fill="none" extrusionOk="0">
                  <a:moveTo>
                    <a:pt x="1" y="1"/>
                  </a:moveTo>
                  <a:lnTo>
                    <a:pt x="52" y="1"/>
                  </a:lnTo>
                  <a:cubicBezTo>
                    <a:pt x="115" y="1"/>
                    <a:pt x="179" y="13"/>
                    <a:pt x="230" y="51"/>
                  </a:cubicBezTo>
                  <a:cubicBezTo>
                    <a:pt x="281" y="90"/>
                    <a:pt x="319" y="140"/>
                    <a:pt x="344" y="191"/>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4" name="Google Shape;29344;p82"/>
            <p:cNvSpPr/>
            <p:nvPr/>
          </p:nvSpPr>
          <p:spPr>
            <a:xfrm>
              <a:off x="6102913" y="4658944"/>
              <a:ext cx="16654" cy="17652"/>
            </a:xfrm>
            <a:custGeom>
              <a:avLst/>
              <a:gdLst/>
              <a:ahLst/>
              <a:cxnLst/>
              <a:rect l="l" t="t" r="r" b="b"/>
              <a:pathLst>
                <a:path w="217" h="230" fill="none" extrusionOk="0">
                  <a:moveTo>
                    <a:pt x="0" y="1"/>
                  </a:moveTo>
                  <a:cubicBezTo>
                    <a:pt x="51" y="14"/>
                    <a:pt x="102" y="39"/>
                    <a:pt x="140" y="77"/>
                  </a:cubicBezTo>
                  <a:cubicBezTo>
                    <a:pt x="166" y="115"/>
                    <a:pt x="191" y="166"/>
                    <a:pt x="216" y="23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5" name="Google Shape;29345;p82"/>
            <p:cNvSpPr/>
            <p:nvPr/>
          </p:nvSpPr>
          <p:spPr>
            <a:xfrm>
              <a:off x="6094164" y="4675521"/>
              <a:ext cx="22487" cy="3991"/>
            </a:xfrm>
            <a:custGeom>
              <a:avLst/>
              <a:gdLst/>
              <a:ahLst/>
              <a:cxnLst/>
              <a:rect l="l" t="t" r="r" b="b"/>
              <a:pathLst>
                <a:path w="293" h="52" fill="none" extrusionOk="0">
                  <a:moveTo>
                    <a:pt x="0" y="1"/>
                  </a:moveTo>
                  <a:cubicBezTo>
                    <a:pt x="89" y="52"/>
                    <a:pt x="191" y="52"/>
                    <a:pt x="292" y="26"/>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6" name="Google Shape;29346;p82"/>
            <p:cNvSpPr/>
            <p:nvPr/>
          </p:nvSpPr>
          <p:spPr>
            <a:xfrm>
              <a:off x="6120488" y="4677516"/>
              <a:ext cx="22487" cy="6907"/>
            </a:xfrm>
            <a:custGeom>
              <a:avLst/>
              <a:gdLst/>
              <a:ahLst/>
              <a:cxnLst/>
              <a:rect l="l" t="t" r="r" b="b"/>
              <a:pathLst>
                <a:path w="293" h="90" fill="none" extrusionOk="0">
                  <a:moveTo>
                    <a:pt x="0" y="51"/>
                  </a:moveTo>
                  <a:cubicBezTo>
                    <a:pt x="89" y="89"/>
                    <a:pt x="203" y="64"/>
                    <a:pt x="292" y="0"/>
                  </a:cubicBezTo>
                </a:path>
              </a:pathLst>
            </a:custGeom>
            <a:noFill/>
            <a:ln w="62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7" name="Google Shape;29347;p82"/>
            <p:cNvSpPr/>
            <p:nvPr/>
          </p:nvSpPr>
          <p:spPr>
            <a:xfrm>
              <a:off x="6079506" y="4658483"/>
              <a:ext cx="12740" cy="7368"/>
            </a:xfrm>
            <a:custGeom>
              <a:avLst/>
              <a:gdLst/>
              <a:ahLst/>
              <a:cxnLst/>
              <a:rect l="l" t="t" r="r" b="b"/>
              <a:pathLst>
                <a:path w="166" h="96" extrusionOk="0">
                  <a:moveTo>
                    <a:pt x="49" y="1"/>
                  </a:moveTo>
                  <a:cubicBezTo>
                    <a:pt x="29" y="1"/>
                    <a:pt x="13" y="9"/>
                    <a:pt x="13" y="32"/>
                  </a:cubicBezTo>
                  <a:cubicBezTo>
                    <a:pt x="0" y="83"/>
                    <a:pt x="89" y="96"/>
                    <a:pt x="115" y="96"/>
                  </a:cubicBezTo>
                  <a:cubicBezTo>
                    <a:pt x="128" y="83"/>
                    <a:pt x="140" y="83"/>
                    <a:pt x="153" y="70"/>
                  </a:cubicBezTo>
                  <a:cubicBezTo>
                    <a:pt x="166" y="70"/>
                    <a:pt x="166" y="58"/>
                    <a:pt x="153" y="45"/>
                  </a:cubicBezTo>
                  <a:cubicBezTo>
                    <a:pt x="153" y="32"/>
                    <a:pt x="140" y="32"/>
                    <a:pt x="140" y="32"/>
                  </a:cubicBezTo>
                  <a:cubicBezTo>
                    <a:pt x="132" y="24"/>
                    <a:pt x="84" y="1"/>
                    <a:pt x="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8" name="Google Shape;29348;p82"/>
            <p:cNvSpPr/>
            <p:nvPr/>
          </p:nvSpPr>
          <p:spPr>
            <a:xfrm>
              <a:off x="6086336" y="4671146"/>
              <a:ext cx="8826" cy="7368"/>
            </a:xfrm>
            <a:custGeom>
              <a:avLst/>
              <a:gdLst/>
              <a:ahLst/>
              <a:cxnLst/>
              <a:rect l="l" t="t" r="r" b="b"/>
              <a:pathLst>
                <a:path w="115" h="96" extrusionOk="0">
                  <a:moveTo>
                    <a:pt x="43" y="0"/>
                  </a:moveTo>
                  <a:cubicBezTo>
                    <a:pt x="36" y="0"/>
                    <a:pt x="31" y="2"/>
                    <a:pt x="26" y="7"/>
                  </a:cubicBezTo>
                  <a:cubicBezTo>
                    <a:pt x="0" y="45"/>
                    <a:pt x="51" y="83"/>
                    <a:pt x="77" y="96"/>
                  </a:cubicBezTo>
                  <a:cubicBezTo>
                    <a:pt x="102" y="83"/>
                    <a:pt x="115" y="71"/>
                    <a:pt x="102" y="58"/>
                  </a:cubicBezTo>
                  <a:cubicBezTo>
                    <a:pt x="102" y="37"/>
                    <a:pt x="69" y="0"/>
                    <a:pt x="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9" name="Google Shape;29349;p82"/>
            <p:cNvSpPr/>
            <p:nvPr/>
          </p:nvSpPr>
          <p:spPr>
            <a:xfrm>
              <a:off x="6065308" y="4682351"/>
              <a:ext cx="13277" cy="7061"/>
            </a:xfrm>
            <a:custGeom>
              <a:avLst/>
              <a:gdLst/>
              <a:ahLst/>
              <a:cxnLst/>
              <a:rect l="l" t="t" r="r" b="b"/>
              <a:pathLst>
                <a:path w="173" h="92" extrusionOk="0">
                  <a:moveTo>
                    <a:pt x="58" y="1"/>
                  </a:moveTo>
                  <a:cubicBezTo>
                    <a:pt x="1" y="36"/>
                    <a:pt x="80" y="91"/>
                    <a:pt x="123" y="91"/>
                  </a:cubicBezTo>
                  <a:cubicBezTo>
                    <a:pt x="127" y="91"/>
                    <a:pt x="131" y="91"/>
                    <a:pt x="135" y="90"/>
                  </a:cubicBezTo>
                  <a:cubicBezTo>
                    <a:pt x="147" y="90"/>
                    <a:pt x="160" y="90"/>
                    <a:pt x="160" y="77"/>
                  </a:cubicBezTo>
                  <a:cubicBezTo>
                    <a:pt x="173" y="77"/>
                    <a:pt x="173" y="64"/>
                    <a:pt x="173" y="52"/>
                  </a:cubicBezTo>
                  <a:cubicBezTo>
                    <a:pt x="173" y="39"/>
                    <a:pt x="160" y="39"/>
                    <a:pt x="160" y="26"/>
                  </a:cubicBezTo>
                  <a:cubicBezTo>
                    <a:pt x="135" y="26"/>
                    <a:pt x="122" y="13"/>
                    <a:pt x="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0" name="Google Shape;29350;p82"/>
            <p:cNvSpPr/>
            <p:nvPr/>
          </p:nvSpPr>
          <p:spPr>
            <a:xfrm>
              <a:off x="6080503" y="4694093"/>
              <a:ext cx="9824" cy="5910"/>
            </a:xfrm>
            <a:custGeom>
              <a:avLst/>
              <a:gdLst/>
              <a:ahLst/>
              <a:cxnLst/>
              <a:rect l="l" t="t" r="r" b="b"/>
              <a:pathLst>
                <a:path w="128" h="77" extrusionOk="0">
                  <a:moveTo>
                    <a:pt x="51" y="0"/>
                  </a:moveTo>
                  <a:cubicBezTo>
                    <a:pt x="26" y="0"/>
                    <a:pt x="0" y="26"/>
                    <a:pt x="13" y="51"/>
                  </a:cubicBezTo>
                  <a:cubicBezTo>
                    <a:pt x="26" y="64"/>
                    <a:pt x="64" y="76"/>
                    <a:pt x="76" y="76"/>
                  </a:cubicBezTo>
                  <a:lnTo>
                    <a:pt x="115" y="76"/>
                  </a:lnTo>
                  <a:cubicBezTo>
                    <a:pt x="115" y="76"/>
                    <a:pt x="127" y="64"/>
                    <a:pt x="127" y="51"/>
                  </a:cubicBezTo>
                  <a:cubicBezTo>
                    <a:pt x="127" y="38"/>
                    <a:pt x="115" y="26"/>
                    <a:pt x="102" y="13"/>
                  </a:cubicBezTo>
                  <a:cubicBezTo>
                    <a:pt x="89" y="13"/>
                    <a:pt x="64"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1" name="Google Shape;29351;p82"/>
            <p:cNvSpPr/>
            <p:nvPr/>
          </p:nvSpPr>
          <p:spPr>
            <a:xfrm>
              <a:off x="6076589" y="4704837"/>
              <a:ext cx="13738" cy="8826"/>
            </a:xfrm>
            <a:custGeom>
              <a:avLst/>
              <a:gdLst/>
              <a:ahLst/>
              <a:cxnLst/>
              <a:rect l="l" t="t" r="r" b="b"/>
              <a:pathLst>
                <a:path w="179" h="115" extrusionOk="0">
                  <a:moveTo>
                    <a:pt x="140" y="0"/>
                  </a:moveTo>
                  <a:cubicBezTo>
                    <a:pt x="115" y="0"/>
                    <a:pt x="89" y="13"/>
                    <a:pt x="64" y="25"/>
                  </a:cubicBezTo>
                  <a:cubicBezTo>
                    <a:pt x="38" y="25"/>
                    <a:pt x="13" y="38"/>
                    <a:pt x="13" y="51"/>
                  </a:cubicBezTo>
                  <a:cubicBezTo>
                    <a:pt x="0" y="76"/>
                    <a:pt x="13" y="102"/>
                    <a:pt x="26" y="114"/>
                  </a:cubicBezTo>
                  <a:lnTo>
                    <a:pt x="64" y="114"/>
                  </a:lnTo>
                  <a:cubicBezTo>
                    <a:pt x="102" y="102"/>
                    <a:pt x="140" y="89"/>
                    <a:pt x="166" y="51"/>
                  </a:cubicBezTo>
                  <a:cubicBezTo>
                    <a:pt x="178" y="51"/>
                    <a:pt x="178" y="25"/>
                    <a:pt x="178" y="13"/>
                  </a:cubicBezTo>
                  <a:cubicBezTo>
                    <a:pt x="166" y="0"/>
                    <a:pt x="153" y="0"/>
                    <a:pt x="1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2" name="Google Shape;29352;p82"/>
            <p:cNvSpPr/>
            <p:nvPr/>
          </p:nvSpPr>
          <p:spPr>
            <a:xfrm>
              <a:off x="6101915" y="4708137"/>
              <a:ext cx="9517" cy="11128"/>
            </a:xfrm>
            <a:custGeom>
              <a:avLst/>
              <a:gdLst/>
              <a:ahLst/>
              <a:cxnLst/>
              <a:rect l="l" t="t" r="r" b="b"/>
              <a:pathLst>
                <a:path w="124" h="145" extrusionOk="0">
                  <a:moveTo>
                    <a:pt x="111" y="0"/>
                  </a:moveTo>
                  <a:cubicBezTo>
                    <a:pt x="92" y="0"/>
                    <a:pt x="48" y="41"/>
                    <a:pt x="39" y="59"/>
                  </a:cubicBezTo>
                  <a:cubicBezTo>
                    <a:pt x="13" y="71"/>
                    <a:pt x="1" y="97"/>
                    <a:pt x="1" y="122"/>
                  </a:cubicBezTo>
                  <a:cubicBezTo>
                    <a:pt x="1" y="122"/>
                    <a:pt x="1" y="135"/>
                    <a:pt x="1" y="135"/>
                  </a:cubicBezTo>
                  <a:cubicBezTo>
                    <a:pt x="1" y="141"/>
                    <a:pt x="7" y="144"/>
                    <a:pt x="15" y="144"/>
                  </a:cubicBezTo>
                  <a:cubicBezTo>
                    <a:pt x="23" y="144"/>
                    <a:pt x="33" y="141"/>
                    <a:pt x="39" y="135"/>
                  </a:cubicBezTo>
                  <a:cubicBezTo>
                    <a:pt x="77" y="122"/>
                    <a:pt x="115" y="71"/>
                    <a:pt x="115" y="33"/>
                  </a:cubicBezTo>
                  <a:cubicBezTo>
                    <a:pt x="123" y="9"/>
                    <a:pt x="120" y="0"/>
                    <a:pt x="1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3" name="Google Shape;29353;p82"/>
            <p:cNvSpPr/>
            <p:nvPr/>
          </p:nvSpPr>
          <p:spPr>
            <a:xfrm>
              <a:off x="6124939" y="4700693"/>
              <a:ext cx="9286" cy="12970"/>
            </a:xfrm>
            <a:custGeom>
              <a:avLst/>
              <a:gdLst/>
              <a:ahLst/>
              <a:cxnLst/>
              <a:rect l="l" t="t" r="r" b="b"/>
              <a:pathLst>
                <a:path w="121" h="169" extrusionOk="0">
                  <a:moveTo>
                    <a:pt x="54" y="0"/>
                  </a:moveTo>
                  <a:cubicBezTo>
                    <a:pt x="1" y="0"/>
                    <a:pt x="45" y="132"/>
                    <a:pt x="57" y="156"/>
                  </a:cubicBezTo>
                  <a:cubicBezTo>
                    <a:pt x="69" y="156"/>
                    <a:pt x="69" y="168"/>
                    <a:pt x="82" y="168"/>
                  </a:cubicBezTo>
                  <a:cubicBezTo>
                    <a:pt x="95" y="168"/>
                    <a:pt x="107" y="143"/>
                    <a:pt x="107" y="130"/>
                  </a:cubicBezTo>
                  <a:cubicBezTo>
                    <a:pt x="120" y="92"/>
                    <a:pt x="107" y="54"/>
                    <a:pt x="82" y="16"/>
                  </a:cubicBezTo>
                  <a:cubicBezTo>
                    <a:pt x="82" y="3"/>
                    <a:pt x="69" y="3"/>
                    <a:pt x="69" y="3"/>
                  </a:cubicBezTo>
                  <a:cubicBezTo>
                    <a:pt x="63" y="1"/>
                    <a:pt x="58" y="0"/>
                    <a:pt x="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4" name="Google Shape;29354;p82"/>
            <p:cNvSpPr/>
            <p:nvPr/>
          </p:nvSpPr>
          <p:spPr>
            <a:xfrm>
              <a:off x="6094164" y="3208627"/>
              <a:ext cx="67308" cy="84192"/>
            </a:xfrm>
            <a:custGeom>
              <a:avLst/>
              <a:gdLst/>
              <a:ahLst/>
              <a:cxnLst/>
              <a:rect l="l" t="t" r="r" b="b"/>
              <a:pathLst>
                <a:path w="877" h="1097" extrusionOk="0">
                  <a:moveTo>
                    <a:pt x="489" y="1"/>
                  </a:moveTo>
                  <a:cubicBezTo>
                    <a:pt x="458" y="1"/>
                    <a:pt x="426" y="10"/>
                    <a:pt x="394" y="29"/>
                  </a:cubicBezTo>
                  <a:cubicBezTo>
                    <a:pt x="216" y="106"/>
                    <a:pt x="76" y="233"/>
                    <a:pt x="0" y="410"/>
                  </a:cubicBezTo>
                  <a:cubicBezTo>
                    <a:pt x="64" y="639"/>
                    <a:pt x="102" y="868"/>
                    <a:pt x="178" y="1097"/>
                  </a:cubicBezTo>
                  <a:cubicBezTo>
                    <a:pt x="229" y="1084"/>
                    <a:pt x="280" y="1046"/>
                    <a:pt x="318" y="995"/>
                  </a:cubicBezTo>
                  <a:cubicBezTo>
                    <a:pt x="483" y="843"/>
                    <a:pt x="674" y="703"/>
                    <a:pt x="877" y="601"/>
                  </a:cubicBezTo>
                  <a:cubicBezTo>
                    <a:pt x="826" y="410"/>
                    <a:pt x="737" y="245"/>
                    <a:pt x="635" y="80"/>
                  </a:cubicBezTo>
                  <a:cubicBezTo>
                    <a:pt x="623" y="67"/>
                    <a:pt x="610" y="42"/>
                    <a:pt x="585" y="29"/>
                  </a:cubicBezTo>
                  <a:cubicBezTo>
                    <a:pt x="553" y="10"/>
                    <a:pt x="521" y="1"/>
                    <a:pt x="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5" name="Google Shape;29355;p82"/>
            <p:cNvSpPr/>
            <p:nvPr/>
          </p:nvSpPr>
          <p:spPr>
            <a:xfrm>
              <a:off x="5997619" y="3440702"/>
              <a:ext cx="81966" cy="75443"/>
            </a:xfrm>
            <a:custGeom>
              <a:avLst/>
              <a:gdLst/>
              <a:ahLst/>
              <a:cxnLst/>
              <a:rect l="l" t="t" r="r" b="b"/>
              <a:pathLst>
                <a:path w="1068" h="983" extrusionOk="0">
                  <a:moveTo>
                    <a:pt x="851" y="0"/>
                  </a:moveTo>
                  <a:cubicBezTo>
                    <a:pt x="812" y="0"/>
                    <a:pt x="772" y="21"/>
                    <a:pt x="737" y="30"/>
                  </a:cubicBezTo>
                  <a:cubicBezTo>
                    <a:pt x="553" y="121"/>
                    <a:pt x="361" y="164"/>
                    <a:pt x="161" y="164"/>
                  </a:cubicBezTo>
                  <a:cubicBezTo>
                    <a:pt x="112" y="164"/>
                    <a:pt x="63" y="162"/>
                    <a:pt x="13" y="157"/>
                  </a:cubicBezTo>
                  <a:lnTo>
                    <a:pt x="13" y="157"/>
                  </a:lnTo>
                  <a:cubicBezTo>
                    <a:pt x="0" y="246"/>
                    <a:pt x="13" y="334"/>
                    <a:pt x="51" y="423"/>
                  </a:cubicBezTo>
                  <a:cubicBezTo>
                    <a:pt x="76" y="500"/>
                    <a:pt x="102" y="563"/>
                    <a:pt x="153" y="627"/>
                  </a:cubicBezTo>
                  <a:lnTo>
                    <a:pt x="280" y="843"/>
                  </a:lnTo>
                  <a:cubicBezTo>
                    <a:pt x="292" y="881"/>
                    <a:pt x="318" y="906"/>
                    <a:pt x="343" y="944"/>
                  </a:cubicBezTo>
                  <a:cubicBezTo>
                    <a:pt x="394" y="970"/>
                    <a:pt x="451" y="983"/>
                    <a:pt x="510" y="983"/>
                  </a:cubicBezTo>
                  <a:cubicBezTo>
                    <a:pt x="569" y="983"/>
                    <a:pt x="629" y="970"/>
                    <a:pt x="686" y="944"/>
                  </a:cubicBezTo>
                  <a:cubicBezTo>
                    <a:pt x="826" y="906"/>
                    <a:pt x="953" y="830"/>
                    <a:pt x="1067" y="728"/>
                  </a:cubicBezTo>
                  <a:cubicBezTo>
                    <a:pt x="1055" y="512"/>
                    <a:pt x="1004" y="284"/>
                    <a:pt x="928" y="80"/>
                  </a:cubicBezTo>
                  <a:cubicBezTo>
                    <a:pt x="928" y="55"/>
                    <a:pt x="915" y="42"/>
                    <a:pt x="902" y="17"/>
                  </a:cubicBezTo>
                  <a:cubicBezTo>
                    <a:pt x="886" y="5"/>
                    <a:pt x="869" y="0"/>
                    <a:pt x="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6" name="Google Shape;29356;p82"/>
            <p:cNvSpPr/>
            <p:nvPr/>
          </p:nvSpPr>
          <p:spPr>
            <a:xfrm>
              <a:off x="6193626" y="3336636"/>
              <a:ext cx="57561" cy="48811"/>
            </a:xfrm>
            <a:custGeom>
              <a:avLst/>
              <a:gdLst/>
              <a:ahLst/>
              <a:cxnLst/>
              <a:rect l="l" t="t" r="r" b="b"/>
              <a:pathLst>
                <a:path w="750" h="636" extrusionOk="0">
                  <a:moveTo>
                    <a:pt x="407" y="0"/>
                  </a:moveTo>
                  <a:cubicBezTo>
                    <a:pt x="280" y="39"/>
                    <a:pt x="165" y="102"/>
                    <a:pt x="64" y="178"/>
                  </a:cubicBezTo>
                  <a:cubicBezTo>
                    <a:pt x="38" y="191"/>
                    <a:pt x="0" y="216"/>
                    <a:pt x="0" y="255"/>
                  </a:cubicBezTo>
                  <a:cubicBezTo>
                    <a:pt x="13" y="280"/>
                    <a:pt x="51" y="305"/>
                    <a:pt x="89" y="318"/>
                  </a:cubicBezTo>
                  <a:cubicBezTo>
                    <a:pt x="242" y="394"/>
                    <a:pt x="394" y="496"/>
                    <a:pt x="496" y="636"/>
                  </a:cubicBezTo>
                  <a:cubicBezTo>
                    <a:pt x="572" y="623"/>
                    <a:pt x="636" y="585"/>
                    <a:pt x="699" y="534"/>
                  </a:cubicBezTo>
                  <a:cubicBezTo>
                    <a:pt x="724" y="509"/>
                    <a:pt x="750" y="471"/>
                    <a:pt x="750" y="445"/>
                  </a:cubicBezTo>
                  <a:cubicBezTo>
                    <a:pt x="750" y="407"/>
                    <a:pt x="737" y="382"/>
                    <a:pt x="724" y="369"/>
                  </a:cubicBezTo>
                  <a:cubicBezTo>
                    <a:pt x="636" y="229"/>
                    <a:pt x="521" y="102"/>
                    <a:pt x="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7" name="Google Shape;29357;p82"/>
            <p:cNvSpPr/>
            <p:nvPr/>
          </p:nvSpPr>
          <p:spPr>
            <a:xfrm>
              <a:off x="5947888" y="3193201"/>
              <a:ext cx="315048" cy="331012"/>
            </a:xfrm>
            <a:custGeom>
              <a:avLst/>
              <a:gdLst/>
              <a:ahLst/>
              <a:cxnLst/>
              <a:rect l="l" t="t" r="r" b="b"/>
              <a:pathLst>
                <a:path w="4105" h="4313" extrusionOk="0">
                  <a:moveTo>
                    <a:pt x="1199" y="1"/>
                  </a:moveTo>
                  <a:cubicBezTo>
                    <a:pt x="1056" y="1"/>
                    <a:pt x="937" y="122"/>
                    <a:pt x="864" y="243"/>
                  </a:cubicBezTo>
                  <a:cubicBezTo>
                    <a:pt x="699" y="573"/>
                    <a:pt x="661" y="967"/>
                    <a:pt x="775" y="1323"/>
                  </a:cubicBezTo>
                  <a:cubicBezTo>
                    <a:pt x="750" y="1322"/>
                    <a:pt x="724" y="1321"/>
                    <a:pt x="699" y="1321"/>
                  </a:cubicBezTo>
                  <a:cubicBezTo>
                    <a:pt x="470" y="1321"/>
                    <a:pt x="244" y="1373"/>
                    <a:pt x="38" y="1476"/>
                  </a:cubicBezTo>
                  <a:cubicBezTo>
                    <a:pt x="13" y="1488"/>
                    <a:pt x="0" y="1514"/>
                    <a:pt x="13" y="1539"/>
                  </a:cubicBezTo>
                  <a:cubicBezTo>
                    <a:pt x="51" y="1844"/>
                    <a:pt x="229" y="2098"/>
                    <a:pt x="483" y="2251"/>
                  </a:cubicBezTo>
                  <a:cubicBezTo>
                    <a:pt x="369" y="2340"/>
                    <a:pt x="292" y="2467"/>
                    <a:pt x="267" y="2606"/>
                  </a:cubicBezTo>
                  <a:cubicBezTo>
                    <a:pt x="241" y="2772"/>
                    <a:pt x="241" y="2924"/>
                    <a:pt x="254" y="3077"/>
                  </a:cubicBezTo>
                  <a:cubicBezTo>
                    <a:pt x="254" y="3115"/>
                    <a:pt x="254" y="3153"/>
                    <a:pt x="280" y="3191"/>
                  </a:cubicBezTo>
                  <a:cubicBezTo>
                    <a:pt x="292" y="3204"/>
                    <a:pt x="305" y="3229"/>
                    <a:pt x="330" y="3242"/>
                  </a:cubicBezTo>
                  <a:cubicBezTo>
                    <a:pt x="496" y="3369"/>
                    <a:pt x="699" y="3445"/>
                    <a:pt x="902" y="3471"/>
                  </a:cubicBezTo>
                  <a:cubicBezTo>
                    <a:pt x="919" y="3472"/>
                    <a:pt x="936" y="3472"/>
                    <a:pt x="954" y="3472"/>
                  </a:cubicBezTo>
                  <a:cubicBezTo>
                    <a:pt x="1141" y="3472"/>
                    <a:pt x="1334" y="3409"/>
                    <a:pt x="1474" y="3293"/>
                  </a:cubicBezTo>
                  <a:cubicBezTo>
                    <a:pt x="1499" y="3534"/>
                    <a:pt x="1576" y="3775"/>
                    <a:pt x="1703" y="3991"/>
                  </a:cubicBezTo>
                  <a:cubicBezTo>
                    <a:pt x="1819" y="4189"/>
                    <a:pt x="2031" y="4312"/>
                    <a:pt x="2261" y="4312"/>
                  </a:cubicBezTo>
                  <a:cubicBezTo>
                    <a:pt x="2282" y="4312"/>
                    <a:pt x="2304" y="4311"/>
                    <a:pt x="2325" y="4309"/>
                  </a:cubicBezTo>
                  <a:cubicBezTo>
                    <a:pt x="2376" y="4296"/>
                    <a:pt x="2414" y="4284"/>
                    <a:pt x="2452" y="4258"/>
                  </a:cubicBezTo>
                  <a:cubicBezTo>
                    <a:pt x="2516" y="4195"/>
                    <a:pt x="2580" y="4119"/>
                    <a:pt x="2618" y="4042"/>
                  </a:cubicBezTo>
                  <a:cubicBezTo>
                    <a:pt x="2694" y="3941"/>
                    <a:pt x="2796" y="3877"/>
                    <a:pt x="2885" y="3775"/>
                  </a:cubicBezTo>
                  <a:cubicBezTo>
                    <a:pt x="2973" y="3699"/>
                    <a:pt x="3024" y="3585"/>
                    <a:pt x="2999" y="3458"/>
                  </a:cubicBezTo>
                  <a:lnTo>
                    <a:pt x="2999" y="3458"/>
                  </a:lnTo>
                  <a:cubicBezTo>
                    <a:pt x="3045" y="3463"/>
                    <a:pt x="3091" y="3466"/>
                    <a:pt x="3137" y="3466"/>
                  </a:cubicBezTo>
                  <a:cubicBezTo>
                    <a:pt x="3423" y="3466"/>
                    <a:pt x="3711" y="3366"/>
                    <a:pt x="3952" y="3191"/>
                  </a:cubicBezTo>
                  <a:cubicBezTo>
                    <a:pt x="4028" y="3127"/>
                    <a:pt x="4104" y="3038"/>
                    <a:pt x="4092" y="2937"/>
                  </a:cubicBezTo>
                  <a:cubicBezTo>
                    <a:pt x="4066" y="2873"/>
                    <a:pt x="4003" y="2822"/>
                    <a:pt x="3952" y="2784"/>
                  </a:cubicBezTo>
                  <a:cubicBezTo>
                    <a:pt x="3838" y="2657"/>
                    <a:pt x="3749" y="2518"/>
                    <a:pt x="3672" y="2365"/>
                  </a:cubicBezTo>
                  <a:cubicBezTo>
                    <a:pt x="3583" y="2213"/>
                    <a:pt x="3431" y="2124"/>
                    <a:pt x="3266" y="2124"/>
                  </a:cubicBezTo>
                  <a:lnTo>
                    <a:pt x="3367" y="2060"/>
                  </a:lnTo>
                  <a:cubicBezTo>
                    <a:pt x="3545" y="1984"/>
                    <a:pt x="3698" y="1844"/>
                    <a:pt x="3799" y="1679"/>
                  </a:cubicBezTo>
                  <a:cubicBezTo>
                    <a:pt x="3850" y="1501"/>
                    <a:pt x="3850" y="1323"/>
                    <a:pt x="3812" y="1145"/>
                  </a:cubicBezTo>
                  <a:cubicBezTo>
                    <a:pt x="3812" y="1107"/>
                    <a:pt x="3799" y="1069"/>
                    <a:pt x="3774" y="1031"/>
                  </a:cubicBezTo>
                  <a:cubicBezTo>
                    <a:pt x="3736" y="993"/>
                    <a:pt x="3698" y="967"/>
                    <a:pt x="3647" y="955"/>
                  </a:cubicBezTo>
                  <a:cubicBezTo>
                    <a:pt x="3494" y="904"/>
                    <a:pt x="3317" y="853"/>
                    <a:pt x="3139" y="815"/>
                  </a:cubicBezTo>
                  <a:cubicBezTo>
                    <a:pt x="3024" y="777"/>
                    <a:pt x="2897" y="764"/>
                    <a:pt x="2770" y="764"/>
                  </a:cubicBezTo>
                  <a:cubicBezTo>
                    <a:pt x="2491" y="802"/>
                    <a:pt x="2287" y="1031"/>
                    <a:pt x="2135" y="1260"/>
                  </a:cubicBezTo>
                  <a:cubicBezTo>
                    <a:pt x="2071" y="1120"/>
                    <a:pt x="2059" y="955"/>
                    <a:pt x="2071" y="802"/>
                  </a:cubicBezTo>
                  <a:cubicBezTo>
                    <a:pt x="2084" y="662"/>
                    <a:pt x="2046" y="535"/>
                    <a:pt x="1970" y="421"/>
                  </a:cubicBezTo>
                  <a:cubicBezTo>
                    <a:pt x="1931" y="383"/>
                    <a:pt x="1881" y="345"/>
                    <a:pt x="1830" y="319"/>
                  </a:cubicBezTo>
                  <a:cubicBezTo>
                    <a:pt x="1677" y="230"/>
                    <a:pt x="1525" y="141"/>
                    <a:pt x="1372" y="65"/>
                  </a:cubicBezTo>
                  <a:cubicBezTo>
                    <a:pt x="1334" y="40"/>
                    <a:pt x="1271" y="14"/>
                    <a:pt x="1220" y="2"/>
                  </a:cubicBezTo>
                  <a:cubicBezTo>
                    <a:pt x="1213" y="1"/>
                    <a:pt x="1206" y="1"/>
                    <a:pt x="1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8" name="Google Shape;29358;p82"/>
            <p:cNvSpPr/>
            <p:nvPr/>
          </p:nvSpPr>
          <p:spPr>
            <a:xfrm>
              <a:off x="6119490" y="3377618"/>
              <a:ext cx="56640" cy="81966"/>
            </a:xfrm>
            <a:custGeom>
              <a:avLst/>
              <a:gdLst/>
              <a:ahLst/>
              <a:cxnLst/>
              <a:rect l="l" t="t" r="r" b="b"/>
              <a:pathLst>
                <a:path w="738" h="1068" extrusionOk="0">
                  <a:moveTo>
                    <a:pt x="0" y="0"/>
                  </a:moveTo>
                  <a:cubicBezTo>
                    <a:pt x="204" y="102"/>
                    <a:pt x="369" y="267"/>
                    <a:pt x="483" y="458"/>
                  </a:cubicBezTo>
                  <a:cubicBezTo>
                    <a:pt x="585" y="648"/>
                    <a:pt x="674" y="852"/>
                    <a:pt x="737" y="1068"/>
                  </a:cubicBezTo>
                  <a:cubicBezTo>
                    <a:pt x="725" y="839"/>
                    <a:pt x="661" y="610"/>
                    <a:pt x="534" y="419"/>
                  </a:cubicBezTo>
                  <a:cubicBezTo>
                    <a:pt x="420" y="216"/>
                    <a:pt x="229" y="6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9" name="Google Shape;29359;p82"/>
            <p:cNvSpPr/>
            <p:nvPr/>
          </p:nvSpPr>
          <p:spPr>
            <a:xfrm>
              <a:off x="6100994" y="3288825"/>
              <a:ext cx="11742" cy="39141"/>
            </a:xfrm>
            <a:custGeom>
              <a:avLst/>
              <a:gdLst/>
              <a:ahLst/>
              <a:cxnLst/>
              <a:rect l="l" t="t" r="r" b="b"/>
              <a:pathLst>
                <a:path w="153" h="510" extrusionOk="0">
                  <a:moveTo>
                    <a:pt x="153" y="1"/>
                  </a:moveTo>
                  <a:lnTo>
                    <a:pt x="153" y="1"/>
                  </a:lnTo>
                  <a:cubicBezTo>
                    <a:pt x="89" y="64"/>
                    <a:pt x="38" y="141"/>
                    <a:pt x="25" y="242"/>
                  </a:cubicBezTo>
                  <a:cubicBezTo>
                    <a:pt x="0" y="331"/>
                    <a:pt x="0" y="420"/>
                    <a:pt x="25" y="509"/>
                  </a:cubicBezTo>
                  <a:cubicBezTo>
                    <a:pt x="51" y="420"/>
                    <a:pt x="64" y="344"/>
                    <a:pt x="89" y="255"/>
                  </a:cubicBezTo>
                  <a:cubicBezTo>
                    <a:pt x="102" y="166"/>
                    <a:pt x="127" y="90"/>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0" name="Google Shape;29360;p82"/>
            <p:cNvSpPr/>
            <p:nvPr/>
          </p:nvSpPr>
          <p:spPr>
            <a:xfrm>
              <a:off x="6005370" y="3290820"/>
              <a:ext cx="83962" cy="46893"/>
            </a:xfrm>
            <a:custGeom>
              <a:avLst/>
              <a:gdLst/>
              <a:ahLst/>
              <a:cxnLst/>
              <a:rect l="l" t="t" r="r" b="b"/>
              <a:pathLst>
                <a:path w="1094" h="611" extrusionOk="0">
                  <a:moveTo>
                    <a:pt x="1" y="0"/>
                  </a:moveTo>
                  <a:lnTo>
                    <a:pt x="1" y="0"/>
                  </a:lnTo>
                  <a:cubicBezTo>
                    <a:pt x="26" y="115"/>
                    <a:pt x="90" y="204"/>
                    <a:pt x="179" y="280"/>
                  </a:cubicBezTo>
                  <a:cubicBezTo>
                    <a:pt x="255" y="356"/>
                    <a:pt x="357" y="407"/>
                    <a:pt x="458" y="445"/>
                  </a:cubicBezTo>
                  <a:cubicBezTo>
                    <a:pt x="674" y="509"/>
                    <a:pt x="890" y="547"/>
                    <a:pt x="1094" y="610"/>
                  </a:cubicBezTo>
                  <a:cubicBezTo>
                    <a:pt x="903" y="509"/>
                    <a:pt x="700" y="432"/>
                    <a:pt x="484" y="369"/>
                  </a:cubicBezTo>
                  <a:cubicBezTo>
                    <a:pt x="382" y="343"/>
                    <a:pt x="293" y="293"/>
                    <a:pt x="204" y="229"/>
                  </a:cubicBezTo>
                  <a:cubicBezTo>
                    <a:pt x="115" y="178"/>
                    <a:pt x="52" y="8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1" name="Google Shape;29361;p82"/>
            <p:cNvSpPr/>
            <p:nvPr/>
          </p:nvSpPr>
          <p:spPr>
            <a:xfrm>
              <a:off x="5983958" y="3336790"/>
              <a:ext cx="100462" cy="29164"/>
            </a:xfrm>
            <a:custGeom>
              <a:avLst/>
              <a:gdLst/>
              <a:ahLst/>
              <a:cxnLst/>
              <a:rect l="l" t="t" r="r" b="b"/>
              <a:pathLst>
                <a:path w="1309" h="380" extrusionOk="0">
                  <a:moveTo>
                    <a:pt x="945" y="1"/>
                  </a:moveTo>
                  <a:cubicBezTo>
                    <a:pt x="595" y="1"/>
                    <a:pt x="255" y="134"/>
                    <a:pt x="0" y="380"/>
                  </a:cubicBezTo>
                  <a:cubicBezTo>
                    <a:pt x="358" y="160"/>
                    <a:pt x="758" y="46"/>
                    <a:pt x="1181" y="46"/>
                  </a:cubicBezTo>
                  <a:cubicBezTo>
                    <a:pt x="1223" y="46"/>
                    <a:pt x="1266" y="47"/>
                    <a:pt x="1309" y="49"/>
                  </a:cubicBezTo>
                  <a:cubicBezTo>
                    <a:pt x="1188" y="17"/>
                    <a:pt x="1066" y="1"/>
                    <a:pt x="9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2" name="Google Shape;29362;p82"/>
            <p:cNvSpPr/>
            <p:nvPr/>
          </p:nvSpPr>
          <p:spPr>
            <a:xfrm>
              <a:off x="6058017" y="3364878"/>
              <a:ext cx="43055" cy="84959"/>
            </a:xfrm>
            <a:custGeom>
              <a:avLst/>
              <a:gdLst/>
              <a:ahLst/>
              <a:cxnLst/>
              <a:rect l="l" t="t" r="r" b="b"/>
              <a:pathLst>
                <a:path w="561" h="1107" extrusionOk="0">
                  <a:moveTo>
                    <a:pt x="560" y="1"/>
                  </a:moveTo>
                  <a:lnTo>
                    <a:pt x="560" y="1"/>
                  </a:lnTo>
                  <a:cubicBezTo>
                    <a:pt x="395" y="141"/>
                    <a:pt x="255" y="306"/>
                    <a:pt x="153" y="484"/>
                  </a:cubicBezTo>
                  <a:cubicBezTo>
                    <a:pt x="52" y="674"/>
                    <a:pt x="1" y="890"/>
                    <a:pt x="39" y="1106"/>
                  </a:cubicBezTo>
                  <a:cubicBezTo>
                    <a:pt x="52" y="903"/>
                    <a:pt x="115" y="700"/>
                    <a:pt x="217" y="522"/>
                  </a:cubicBezTo>
                  <a:cubicBezTo>
                    <a:pt x="319" y="344"/>
                    <a:pt x="433" y="166"/>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3" name="Google Shape;29363;p82"/>
            <p:cNvSpPr/>
            <p:nvPr/>
          </p:nvSpPr>
          <p:spPr>
            <a:xfrm>
              <a:off x="6120488" y="3353213"/>
              <a:ext cx="80969" cy="20338"/>
            </a:xfrm>
            <a:custGeom>
              <a:avLst/>
              <a:gdLst/>
              <a:ahLst/>
              <a:cxnLst/>
              <a:rect l="l" t="t" r="r" b="b"/>
              <a:pathLst>
                <a:path w="1055" h="265" extrusionOk="0">
                  <a:moveTo>
                    <a:pt x="1055" y="0"/>
                  </a:moveTo>
                  <a:lnTo>
                    <a:pt x="1055" y="0"/>
                  </a:lnTo>
                  <a:cubicBezTo>
                    <a:pt x="890" y="77"/>
                    <a:pt x="712" y="128"/>
                    <a:pt x="534" y="166"/>
                  </a:cubicBezTo>
                  <a:cubicBezTo>
                    <a:pt x="356" y="204"/>
                    <a:pt x="178" y="216"/>
                    <a:pt x="0" y="229"/>
                  </a:cubicBezTo>
                  <a:cubicBezTo>
                    <a:pt x="104" y="251"/>
                    <a:pt x="211" y="265"/>
                    <a:pt x="321" y="265"/>
                  </a:cubicBezTo>
                  <a:cubicBezTo>
                    <a:pt x="400" y="265"/>
                    <a:pt x="479" y="258"/>
                    <a:pt x="559" y="242"/>
                  </a:cubicBezTo>
                  <a:cubicBezTo>
                    <a:pt x="737" y="204"/>
                    <a:pt x="915" y="115"/>
                    <a:pt x="1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4" name="Google Shape;29364;p82"/>
            <p:cNvSpPr/>
            <p:nvPr/>
          </p:nvSpPr>
          <p:spPr>
            <a:xfrm>
              <a:off x="6100994" y="3357127"/>
              <a:ext cx="35150" cy="11742"/>
            </a:xfrm>
            <a:custGeom>
              <a:avLst/>
              <a:gdLst/>
              <a:ahLst/>
              <a:cxnLst/>
              <a:rect l="l" t="t" r="r" b="b"/>
              <a:pathLst>
                <a:path w="458" h="153" fill="none" extrusionOk="0">
                  <a:moveTo>
                    <a:pt x="0" y="0"/>
                  </a:moveTo>
                  <a:cubicBezTo>
                    <a:pt x="127" y="115"/>
                    <a:pt x="292" y="153"/>
                    <a:pt x="457" y="140"/>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5" name="Google Shape;29365;p82"/>
            <p:cNvSpPr/>
            <p:nvPr/>
          </p:nvSpPr>
          <p:spPr>
            <a:xfrm>
              <a:off x="6105829" y="3336636"/>
              <a:ext cx="36148" cy="24482"/>
            </a:xfrm>
            <a:custGeom>
              <a:avLst/>
              <a:gdLst/>
              <a:ahLst/>
              <a:cxnLst/>
              <a:rect l="l" t="t" r="r" b="b"/>
              <a:pathLst>
                <a:path w="471" h="319" fill="none" extrusionOk="0">
                  <a:moveTo>
                    <a:pt x="471" y="0"/>
                  </a:moveTo>
                  <a:cubicBezTo>
                    <a:pt x="407" y="140"/>
                    <a:pt x="293" y="242"/>
                    <a:pt x="153" y="293"/>
                  </a:cubicBezTo>
                  <a:cubicBezTo>
                    <a:pt x="102" y="318"/>
                    <a:pt x="51" y="318"/>
                    <a:pt x="1" y="305"/>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6" name="Google Shape;29366;p82"/>
            <p:cNvSpPr/>
            <p:nvPr/>
          </p:nvSpPr>
          <p:spPr>
            <a:xfrm>
              <a:off x="6065845" y="3323974"/>
              <a:ext cx="35227" cy="33232"/>
            </a:xfrm>
            <a:custGeom>
              <a:avLst/>
              <a:gdLst/>
              <a:ahLst/>
              <a:cxnLst/>
              <a:rect l="l" t="t" r="r" b="b"/>
              <a:pathLst>
                <a:path w="459" h="433" fill="none" extrusionOk="0">
                  <a:moveTo>
                    <a:pt x="1" y="0"/>
                  </a:moveTo>
                  <a:cubicBezTo>
                    <a:pt x="64" y="165"/>
                    <a:pt x="166" y="305"/>
                    <a:pt x="318" y="394"/>
                  </a:cubicBezTo>
                  <a:cubicBezTo>
                    <a:pt x="356" y="420"/>
                    <a:pt x="407" y="432"/>
                    <a:pt x="458" y="432"/>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7" name="Google Shape;29367;p82"/>
            <p:cNvSpPr/>
            <p:nvPr/>
          </p:nvSpPr>
          <p:spPr>
            <a:xfrm>
              <a:off x="6061931" y="3348302"/>
              <a:ext cx="40062" cy="14736"/>
            </a:xfrm>
            <a:custGeom>
              <a:avLst/>
              <a:gdLst/>
              <a:ahLst/>
              <a:cxnLst/>
              <a:rect l="l" t="t" r="r" b="b"/>
              <a:pathLst>
                <a:path w="522" h="192" fill="none" extrusionOk="0">
                  <a:moveTo>
                    <a:pt x="522" y="141"/>
                  </a:moveTo>
                  <a:cubicBezTo>
                    <a:pt x="433" y="192"/>
                    <a:pt x="331" y="192"/>
                    <a:pt x="242" y="153"/>
                  </a:cubicBezTo>
                  <a:cubicBezTo>
                    <a:pt x="153" y="115"/>
                    <a:pt x="64" y="64"/>
                    <a:pt x="1" y="1"/>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8" name="Google Shape;29368;p82"/>
            <p:cNvSpPr/>
            <p:nvPr/>
          </p:nvSpPr>
          <p:spPr>
            <a:xfrm>
              <a:off x="6103911" y="3359046"/>
              <a:ext cx="31236" cy="6907"/>
            </a:xfrm>
            <a:custGeom>
              <a:avLst/>
              <a:gdLst/>
              <a:ahLst/>
              <a:cxnLst/>
              <a:rect l="l" t="t" r="r" b="b"/>
              <a:pathLst>
                <a:path w="407" h="90" fill="none" extrusionOk="0">
                  <a:moveTo>
                    <a:pt x="0" y="1"/>
                  </a:moveTo>
                  <a:cubicBezTo>
                    <a:pt x="127" y="90"/>
                    <a:pt x="280" y="90"/>
                    <a:pt x="407" y="26"/>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9" name="Google Shape;29369;p82"/>
            <p:cNvSpPr/>
            <p:nvPr/>
          </p:nvSpPr>
          <p:spPr>
            <a:xfrm>
              <a:off x="6087334" y="3309315"/>
              <a:ext cx="12740" cy="45895"/>
            </a:xfrm>
            <a:custGeom>
              <a:avLst/>
              <a:gdLst/>
              <a:ahLst/>
              <a:cxnLst/>
              <a:rect l="l" t="t" r="r" b="b"/>
              <a:pathLst>
                <a:path w="166" h="598" fill="none" extrusionOk="0">
                  <a:moveTo>
                    <a:pt x="38" y="1"/>
                  </a:moveTo>
                  <a:cubicBezTo>
                    <a:pt x="0" y="217"/>
                    <a:pt x="51" y="420"/>
                    <a:pt x="165" y="598"/>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0" name="Google Shape;29370;p82"/>
            <p:cNvSpPr/>
            <p:nvPr/>
          </p:nvSpPr>
          <p:spPr>
            <a:xfrm>
              <a:off x="6076589" y="3323974"/>
              <a:ext cx="22487" cy="33232"/>
            </a:xfrm>
            <a:custGeom>
              <a:avLst/>
              <a:gdLst/>
              <a:ahLst/>
              <a:cxnLst/>
              <a:rect l="l" t="t" r="r" b="b"/>
              <a:pathLst>
                <a:path w="293" h="433" fill="none" extrusionOk="0">
                  <a:moveTo>
                    <a:pt x="0" y="0"/>
                  </a:moveTo>
                  <a:cubicBezTo>
                    <a:pt x="26" y="178"/>
                    <a:pt x="127" y="343"/>
                    <a:pt x="293" y="432"/>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1" name="Google Shape;29371;p82"/>
            <p:cNvSpPr/>
            <p:nvPr/>
          </p:nvSpPr>
          <p:spPr>
            <a:xfrm>
              <a:off x="6071678" y="3361962"/>
              <a:ext cx="24482" cy="10821"/>
            </a:xfrm>
            <a:custGeom>
              <a:avLst/>
              <a:gdLst/>
              <a:ahLst/>
              <a:cxnLst/>
              <a:rect l="l" t="t" r="r" b="b"/>
              <a:pathLst>
                <a:path w="319" h="141" fill="none" extrusionOk="0">
                  <a:moveTo>
                    <a:pt x="318" y="1"/>
                  </a:moveTo>
                  <a:cubicBezTo>
                    <a:pt x="230" y="77"/>
                    <a:pt x="115" y="128"/>
                    <a:pt x="1" y="141"/>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2" name="Google Shape;29372;p82"/>
            <p:cNvSpPr/>
            <p:nvPr/>
          </p:nvSpPr>
          <p:spPr>
            <a:xfrm>
              <a:off x="6098999" y="3361041"/>
              <a:ext cx="18650" cy="18573"/>
            </a:xfrm>
            <a:custGeom>
              <a:avLst/>
              <a:gdLst/>
              <a:ahLst/>
              <a:cxnLst/>
              <a:rect l="l" t="t" r="r" b="b"/>
              <a:pathLst>
                <a:path w="243" h="242" fill="none" extrusionOk="0">
                  <a:moveTo>
                    <a:pt x="1" y="0"/>
                  </a:moveTo>
                  <a:cubicBezTo>
                    <a:pt x="26" y="127"/>
                    <a:pt x="128" y="216"/>
                    <a:pt x="242" y="242"/>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3" name="Google Shape;29373;p82"/>
            <p:cNvSpPr/>
            <p:nvPr/>
          </p:nvSpPr>
          <p:spPr>
            <a:xfrm>
              <a:off x="6100994" y="3325892"/>
              <a:ext cx="18573" cy="31313"/>
            </a:xfrm>
            <a:custGeom>
              <a:avLst/>
              <a:gdLst/>
              <a:ahLst/>
              <a:cxnLst/>
              <a:rect l="l" t="t" r="r" b="b"/>
              <a:pathLst>
                <a:path w="242" h="408" fill="none" extrusionOk="0">
                  <a:moveTo>
                    <a:pt x="241" y="1"/>
                  </a:moveTo>
                  <a:cubicBezTo>
                    <a:pt x="241" y="26"/>
                    <a:pt x="241" y="52"/>
                    <a:pt x="241" y="77"/>
                  </a:cubicBezTo>
                  <a:cubicBezTo>
                    <a:pt x="241" y="140"/>
                    <a:pt x="216" y="217"/>
                    <a:pt x="178" y="280"/>
                  </a:cubicBezTo>
                  <a:cubicBezTo>
                    <a:pt x="140" y="344"/>
                    <a:pt x="76" y="382"/>
                    <a:pt x="0" y="407"/>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4" name="Google Shape;29374;p82"/>
            <p:cNvSpPr/>
            <p:nvPr/>
          </p:nvSpPr>
          <p:spPr>
            <a:xfrm>
              <a:off x="6102913" y="3339553"/>
              <a:ext cx="20568" cy="20568"/>
            </a:xfrm>
            <a:custGeom>
              <a:avLst/>
              <a:gdLst/>
              <a:ahLst/>
              <a:cxnLst/>
              <a:rect l="l" t="t" r="r" b="b"/>
              <a:pathLst>
                <a:path w="268" h="268" fill="none" extrusionOk="0">
                  <a:moveTo>
                    <a:pt x="267" y="1"/>
                  </a:moveTo>
                  <a:cubicBezTo>
                    <a:pt x="255" y="64"/>
                    <a:pt x="229" y="128"/>
                    <a:pt x="178" y="178"/>
                  </a:cubicBezTo>
                  <a:cubicBezTo>
                    <a:pt x="128" y="217"/>
                    <a:pt x="64" y="242"/>
                    <a:pt x="0" y="267"/>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5" name="Google Shape;29375;p82"/>
            <p:cNvSpPr/>
            <p:nvPr/>
          </p:nvSpPr>
          <p:spPr>
            <a:xfrm>
              <a:off x="6098001" y="3329806"/>
              <a:ext cx="5986" cy="27399"/>
            </a:xfrm>
            <a:custGeom>
              <a:avLst/>
              <a:gdLst/>
              <a:ahLst/>
              <a:cxnLst/>
              <a:rect l="l" t="t" r="r" b="b"/>
              <a:pathLst>
                <a:path w="78" h="357" fill="none" extrusionOk="0">
                  <a:moveTo>
                    <a:pt x="77" y="1"/>
                  </a:moveTo>
                  <a:cubicBezTo>
                    <a:pt x="14" y="102"/>
                    <a:pt x="1" y="229"/>
                    <a:pt x="52" y="356"/>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6" name="Google Shape;29376;p82"/>
            <p:cNvSpPr/>
            <p:nvPr/>
          </p:nvSpPr>
          <p:spPr>
            <a:xfrm>
              <a:off x="6093166" y="3361041"/>
              <a:ext cx="7905" cy="27322"/>
            </a:xfrm>
            <a:custGeom>
              <a:avLst/>
              <a:gdLst/>
              <a:ahLst/>
              <a:cxnLst/>
              <a:rect l="l" t="t" r="r" b="b"/>
              <a:pathLst>
                <a:path w="103" h="356" fill="none" extrusionOk="0">
                  <a:moveTo>
                    <a:pt x="51" y="0"/>
                  </a:moveTo>
                  <a:cubicBezTo>
                    <a:pt x="0" y="114"/>
                    <a:pt x="26" y="254"/>
                    <a:pt x="102" y="356"/>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7" name="Google Shape;29377;p82"/>
            <p:cNvSpPr/>
            <p:nvPr/>
          </p:nvSpPr>
          <p:spPr>
            <a:xfrm>
              <a:off x="6140979" y="3321671"/>
              <a:ext cx="12740" cy="16040"/>
            </a:xfrm>
            <a:custGeom>
              <a:avLst/>
              <a:gdLst/>
              <a:ahLst/>
              <a:cxnLst/>
              <a:rect l="l" t="t" r="r" b="b"/>
              <a:pathLst>
                <a:path w="166" h="209" extrusionOk="0">
                  <a:moveTo>
                    <a:pt x="86" y="1"/>
                  </a:moveTo>
                  <a:cubicBezTo>
                    <a:pt x="43" y="1"/>
                    <a:pt x="11" y="85"/>
                    <a:pt x="0" y="119"/>
                  </a:cubicBezTo>
                  <a:cubicBezTo>
                    <a:pt x="0" y="132"/>
                    <a:pt x="0" y="157"/>
                    <a:pt x="0" y="170"/>
                  </a:cubicBezTo>
                  <a:cubicBezTo>
                    <a:pt x="0" y="183"/>
                    <a:pt x="13" y="195"/>
                    <a:pt x="25" y="208"/>
                  </a:cubicBezTo>
                  <a:cubicBezTo>
                    <a:pt x="51" y="208"/>
                    <a:pt x="76" y="195"/>
                    <a:pt x="89" y="183"/>
                  </a:cubicBezTo>
                  <a:cubicBezTo>
                    <a:pt x="102" y="157"/>
                    <a:pt x="165" y="30"/>
                    <a:pt x="102" y="5"/>
                  </a:cubicBezTo>
                  <a:cubicBezTo>
                    <a:pt x="96" y="2"/>
                    <a:pt x="91" y="1"/>
                    <a:pt x="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8" name="Google Shape;29378;p82"/>
            <p:cNvSpPr/>
            <p:nvPr/>
          </p:nvSpPr>
          <p:spPr>
            <a:xfrm>
              <a:off x="6134148" y="3350067"/>
              <a:ext cx="16270" cy="11973"/>
            </a:xfrm>
            <a:custGeom>
              <a:avLst/>
              <a:gdLst/>
              <a:ahLst/>
              <a:cxnLst/>
              <a:rect l="l" t="t" r="r" b="b"/>
              <a:pathLst>
                <a:path w="212" h="156" extrusionOk="0">
                  <a:moveTo>
                    <a:pt x="147" y="0"/>
                  </a:moveTo>
                  <a:cubicBezTo>
                    <a:pt x="141" y="0"/>
                    <a:pt x="134" y="1"/>
                    <a:pt x="127" y="3"/>
                  </a:cubicBezTo>
                  <a:cubicBezTo>
                    <a:pt x="76" y="29"/>
                    <a:pt x="25" y="54"/>
                    <a:pt x="0" y="105"/>
                  </a:cubicBezTo>
                  <a:cubicBezTo>
                    <a:pt x="0" y="118"/>
                    <a:pt x="0" y="118"/>
                    <a:pt x="0" y="130"/>
                  </a:cubicBezTo>
                  <a:cubicBezTo>
                    <a:pt x="0" y="143"/>
                    <a:pt x="13" y="156"/>
                    <a:pt x="25" y="156"/>
                  </a:cubicBezTo>
                  <a:lnTo>
                    <a:pt x="64" y="156"/>
                  </a:lnTo>
                  <a:cubicBezTo>
                    <a:pt x="89" y="143"/>
                    <a:pt x="114" y="130"/>
                    <a:pt x="140" y="118"/>
                  </a:cubicBezTo>
                  <a:cubicBezTo>
                    <a:pt x="165" y="105"/>
                    <a:pt x="191" y="92"/>
                    <a:pt x="191" y="67"/>
                  </a:cubicBezTo>
                  <a:cubicBezTo>
                    <a:pt x="212" y="25"/>
                    <a:pt x="180" y="0"/>
                    <a:pt x="1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9" name="Google Shape;29379;p82"/>
            <p:cNvSpPr/>
            <p:nvPr/>
          </p:nvSpPr>
          <p:spPr>
            <a:xfrm>
              <a:off x="6115576" y="3375776"/>
              <a:ext cx="16654" cy="6754"/>
            </a:xfrm>
            <a:custGeom>
              <a:avLst/>
              <a:gdLst/>
              <a:ahLst/>
              <a:cxnLst/>
              <a:rect l="l" t="t" r="r" b="b"/>
              <a:pathLst>
                <a:path w="217" h="88" extrusionOk="0">
                  <a:moveTo>
                    <a:pt x="116" y="0"/>
                  </a:moveTo>
                  <a:cubicBezTo>
                    <a:pt x="86" y="0"/>
                    <a:pt x="56" y="6"/>
                    <a:pt x="39" y="11"/>
                  </a:cubicBezTo>
                  <a:cubicBezTo>
                    <a:pt x="26" y="11"/>
                    <a:pt x="26" y="11"/>
                    <a:pt x="13" y="24"/>
                  </a:cubicBezTo>
                  <a:cubicBezTo>
                    <a:pt x="1" y="37"/>
                    <a:pt x="1" y="50"/>
                    <a:pt x="13" y="62"/>
                  </a:cubicBezTo>
                  <a:cubicBezTo>
                    <a:pt x="13" y="75"/>
                    <a:pt x="26" y="75"/>
                    <a:pt x="39" y="88"/>
                  </a:cubicBezTo>
                  <a:lnTo>
                    <a:pt x="77" y="88"/>
                  </a:lnTo>
                  <a:cubicBezTo>
                    <a:pt x="102" y="88"/>
                    <a:pt x="217" y="88"/>
                    <a:pt x="204" y="37"/>
                  </a:cubicBezTo>
                  <a:cubicBezTo>
                    <a:pt x="190" y="9"/>
                    <a:pt x="153" y="0"/>
                    <a:pt x="1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0" name="Google Shape;29380;p82"/>
            <p:cNvSpPr/>
            <p:nvPr/>
          </p:nvSpPr>
          <p:spPr>
            <a:xfrm>
              <a:off x="6134148" y="3364878"/>
              <a:ext cx="22487" cy="7598"/>
            </a:xfrm>
            <a:custGeom>
              <a:avLst/>
              <a:gdLst/>
              <a:ahLst/>
              <a:cxnLst/>
              <a:rect l="l" t="t" r="r" b="b"/>
              <a:pathLst>
                <a:path w="293" h="99" extrusionOk="0">
                  <a:moveTo>
                    <a:pt x="229" y="1"/>
                  </a:moveTo>
                  <a:cubicBezTo>
                    <a:pt x="165" y="1"/>
                    <a:pt x="114" y="1"/>
                    <a:pt x="51" y="14"/>
                  </a:cubicBezTo>
                  <a:cubicBezTo>
                    <a:pt x="38" y="14"/>
                    <a:pt x="13" y="14"/>
                    <a:pt x="0" y="39"/>
                  </a:cubicBezTo>
                  <a:cubicBezTo>
                    <a:pt x="0" y="64"/>
                    <a:pt x="13" y="77"/>
                    <a:pt x="38" y="77"/>
                  </a:cubicBezTo>
                  <a:cubicBezTo>
                    <a:pt x="53" y="92"/>
                    <a:pt x="68" y="98"/>
                    <a:pt x="85" y="98"/>
                  </a:cubicBezTo>
                  <a:cubicBezTo>
                    <a:pt x="98" y="98"/>
                    <a:pt x="111" y="95"/>
                    <a:pt x="127" y="90"/>
                  </a:cubicBezTo>
                  <a:cubicBezTo>
                    <a:pt x="165" y="90"/>
                    <a:pt x="191" y="77"/>
                    <a:pt x="216" y="64"/>
                  </a:cubicBezTo>
                  <a:cubicBezTo>
                    <a:pt x="267" y="52"/>
                    <a:pt x="292" y="14"/>
                    <a:pt x="2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1" name="Google Shape;29381;p82"/>
            <p:cNvSpPr/>
            <p:nvPr/>
          </p:nvSpPr>
          <p:spPr>
            <a:xfrm>
              <a:off x="6115576" y="3312232"/>
              <a:ext cx="11819" cy="13738"/>
            </a:xfrm>
            <a:custGeom>
              <a:avLst/>
              <a:gdLst/>
              <a:ahLst/>
              <a:cxnLst/>
              <a:rect l="l" t="t" r="r" b="b"/>
              <a:pathLst>
                <a:path w="154" h="179" extrusionOk="0">
                  <a:moveTo>
                    <a:pt x="90" y="1"/>
                  </a:moveTo>
                  <a:cubicBezTo>
                    <a:pt x="26" y="1"/>
                    <a:pt x="1" y="102"/>
                    <a:pt x="13" y="141"/>
                  </a:cubicBezTo>
                  <a:cubicBezTo>
                    <a:pt x="13" y="153"/>
                    <a:pt x="13" y="166"/>
                    <a:pt x="26" y="179"/>
                  </a:cubicBezTo>
                  <a:lnTo>
                    <a:pt x="64" y="179"/>
                  </a:lnTo>
                  <a:cubicBezTo>
                    <a:pt x="77" y="166"/>
                    <a:pt x="77" y="166"/>
                    <a:pt x="90" y="153"/>
                  </a:cubicBezTo>
                  <a:cubicBezTo>
                    <a:pt x="102" y="128"/>
                    <a:pt x="153" y="14"/>
                    <a:pt x="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2" name="Google Shape;29382;p82"/>
            <p:cNvSpPr/>
            <p:nvPr/>
          </p:nvSpPr>
          <p:spPr>
            <a:xfrm>
              <a:off x="6120488" y="3326660"/>
              <a:ext cx="8826" cy="14659"/>
            </a:xfrm>
            <a:custGeom>
              <a:avLst/>
              <a:gdLst/>
              <a:ahLst/>
              <a:cxnLst/>
              <a:rect l="l" t="t" r="r" b="b"/>
              <a:pathLst>
                <a:path w="115" h="191" extrusionOk="0">
                  <a:moveTo>
                    <a:pt x="64" y="0"/>
                  </a:moveTo>
                  <a:cubicBezTo>
                    <a:pt x="23" y="0"/>
                    <a:pt x="13" y="107"/>
                    <a:pt x="13" y="130"/>
                  </a:cubicBezTo>
                  <a:cubicBezTo>
                    <a:pt x="0" y="143"/>
                    <a:pt x="0" y="169"/>
                    <a:pt x="13" y="181"/>
                  </a:cubicBezTo>
                  <a:cubicBezTo>
                    <a:pt x="19" y="188"/>
                    <a:pt x="26" y="191"/>
                    <a:pt x="34" y="191"/>
                  </a:cubicBezTo>
                  <a:cubicBezTo>
                    <a:pt x="41" y="191"/>
                    <a:pt x="51" y="188"/>
                    <a:pt x="64" y="181"/>
                  </a:cubicBezTo>
                  <a:cubicBezTo>
                    <a:pt x="76" y="169"/>
                    <a:pt x="89" y="156"/>
                    <a:pt x="89" y="130"/>
                  </a:cubicBezTo>
                  <a:cubicBezTo>
                    <a:pt x="102" y="105"/>
                    <a:pt x="115" y="80"/>
                    <a:pt x="102" y="42"/>
                  </a:cubicBezTo>
                  <a:cubicBezTo>
                    <a:pt x="102" y="29"/>
                    <a:pt x="89" y="16"/>
                    <a:pt x="76" y="3"/>
                  </a:cubicBezTo>
                  <a:cubicBezTo>
                    <a:pt x="72" y="1"/>
                    <a:pt x="68" y="0"/>
                    <a:pt x="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3" name="Google Shape;29383;p82"/>
            <p:cNvSpPr/>
            <p:nvPr/>
          </p:nvSpPr>
          <p:spPr>
            <a:xfrm>
              <a:off x="6098999" y="3386597"/>
              <a:ext cx="13738" cy="7675"/>
            </a:xfrm>
            <a:custGeom>
              <a:avLst/>
              <a:gdLst/>
              <a:ahLst/>
              <a:cxnLst/>
              <a:rect l="l" t="t" r="r" b="b"/>
              <a:pathLst>
                <a:path w="179" h="100" extrusionOk="0">
                  <a:moveTo>
                    <a:pt x="45" y="1"/>
                  </a:moveTo>
                  <a:cubicBezTo>
                    <a:pt x="39" y="1"/>
                    <a:pt x="32" y="4"/>
                    <a:pt x="26" y="10"/>
                  </a:cubicBezTo>
                  <a:cubicBezTo>
                    <a:pt x="13" y="10"/>
                    <a:pt x="1" y="23"/>
                    <a:pt x="13" y="48"/>
                  </a:cubicBezTo>
                  <a:cubicBezTo>
                    <a:pt x="13" y="48"/>
                    <a:pt x="13" y="61"/>
                    <a:pt x="26" y="61"/>
                  </a:cubicBezTo>
                  <a:cubicBezTo>
                    <a:pt x="39" y="74"/>
                    <a:pt x="64" y="86"/>
                    <a:pt x="90" y="99"/>
                  </a:cubicBezTo>
                  <a:lnTo>
                    <a:pt x="128" y="99"/>
                  </a:lnTo>
                  <a:cubicBezTo>
                    <a:pt x="166" y="86"/>
                    <a:pt x="179" y="61"/>
                    <a:pt x="166" y="36"/>
                  </a:cubicBezTo>
                  <a:cubicBezTo>
                    <a:pt x="140" y="23"/>
                    <a:pt x="90" y="10"/>
                    <a:pt x="64" y="10"/>
                  </a:cubicBezTo>
                  <a:cubicBezTo>
                    <a:pt x="58" y="4"/>
                    <a:pt x="51" y="1"/>
                    <a:pt x="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4" name="Google Shape;29384;p82"/>
            <p:cNvSpPr/>
            <p:nvPr/>
          </p:nvSpPr>
          <p:spPr>
            <a:xfrm>
              <a:off x="6100994" y="3321594"/>
              <a:ext cx="9824" cy="8289"/>
            </a:xfrm>
            <a:custGeom>
              <a:avLst/>
              <a:gdLst/>
              <a:ahLst/>
              <a:cxnLst/>
              <a:rect l="l" t="t" r="r" b="b"/>
              <a:pathLst>
                <a:path w="128" h="108" extrusionOk="0">
                  <a:moveTo>
                    <a:pt x="82" y="0"/>
                  </a:moveTo>
                  <a:cubicBezTo>
                    <a:pt x="45" y="0"/>
                    <a:pt x="0" y="50"/>
                    <a:pt x="0" y="82"/>
                  </a:cubicBezTo>
                  <a:cubicBezTo>
                    <a:pt x="0" y="95"/>
                    <a:pt x="25" y="108"/>
                    <a:pt x="38" y="108"/>
                  </a:cubicBezTo>
                  <a:cubicBezTo>
                    <a:pt x="64" y="108"/>
                    <a:pt x="127" y="44"/>
                    <a:pt x="102" y="6"/>
                  </a:cubicBezTo>
                  <a:cubicBezTo>
                    <a:pt x="96" y="2"/>
                    <a:pt x="89" y="0"/>
                    <a:pt x="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5" name="Google Shape;29385;p82"/>
            <p:cNvSpPr/>
            <p:nvPr/>
          </p:nvSpPr>
          <p:spPr>
            <a:xfrm>
              <a:off x="6086566" y="3298111"/>
              <a:ext cx="9593" cy="12280"/>
            </a:xfrm>
            <a:custGeom>
              <a:avLst/>
              <a:gdLst/>
              <a:ahLst/>
              <a:cxnLst/>
              <a:rect l="l" t="t" r="r" b="b"/>
              <a:pathLst>
                <a:path w="125" h="160" extrusionOk="0">
                  <a:moveTo>
                    <a:pt x="84" y="1"/>
                  </a:moveTo>
                  <a:cubicBezTo>
                    <a:pt x="46" y="1"/>
                    <a:pt x="0" y="81"/>
                    <a:pt x="10" y="121"/>
                  </a:cubicBezTo>
                  <a:cubicBezTo>
                    <a:pt x="10" y="134"/>
                    <a:pt x="10" y="147"/>
                    <a:pt x="23" y="147"/>
                  </a:cubicBezTo>
                  <a:cubicBezTo>
                    <a:pt x="36" y="159"/>
                    <a:pt x="48" y="159"/>
                    <a:pt x="61" y="159"/>
                  </a:cubicBezTo>
                  <a:cubicBezTo>
                    <a:pt x="61" y="159"/>
                    <a:pt x="74" y="147"/>
                    <a:pt x="86" y="147"/>
                  </a:cubicBezTo>
                  <a:cubicBezTo>
                    <a:pt x="99" y="121"/>
                    <a:pt x="112" y="96"/>
                    <a:pt x="112" y="83"/>
                  </a:cubicBezTo>
                  <a:cubicBezTo>
                    <a:pt x="124" y="58"/>
                    <a:pt x="124" y="45"/>
                    <a:pt x="112" y="20"/>
                  </a:cubicBezTo>
                  <a:cubicBezTo>
                    <a:pt x="104" y="6"/>
                    <a:pt x="94" y="1"/>
                    <a:pt x="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6" name="Google Shape;29386;p82"/>
            <p:cNvSpPr/>
            <p:nvPr/>
          </p:nvSpPr>
          <p:spPr>
            <a:xfrm>
              <a:off x="6073673" y="3313920"/>
              <a:ext cx="6907" cy="11052"/>
            </a:xfrm>
            <a:custGeom>
              <a:avLst/>
              <a:gdLst/>
              <a:ahLst/>
              <a:cxnLst/>
              <a:rect l="l" t="t" r="r" b="b"/>
              <a:pathLst>
                <a:path w="90" h="144" extrusionOk="0">
                  <a:moveTo>
                    <a:pt x="52" y="1"/>
                  </a:moveTo>
                  <a:cubicBezTo>
                    <a:pt x="47" y="1"/>
                    <a:pt x="43" y="2"/>
                    <a:pt x="38" y="4"/>
                  </a:cubicBezTo>
                  <a:cubicBezTo>
                    <a:pt x="13" y="30"/>
                    <a:pt x="0" y="55"/>
                    <a:pt x="0" y="80"/>
                  </a:cubicBezTo>
                  <a:cubicBezTo>
                    <a:pt x="0" y="93"/>
                    <a:pt x="0" y="106"/>
                    <a:pt x="0" y="119"/>
                  </a:cubicBezTo>
                  <a:cubicBezTo>
                    <a:pt x="0" y="131"/>
                    <a:pt x="13" y="144"/>
                    <a:pt x="26" y="144"/>
                  </a:cubicBezTo>
                  <a:cubicBezTo>
                    <a:pt x="51" y="144"/>
                    <a:pt x="64" y="131"/>
                    <a:pt x="76" y="106"/>
                  </a:cubicBezTo>
                  <a:cubicBezTo>
                    <a:pt x="76" y="93"/>
                    <a:pt x="89" y="68"/>
                    <a:pt x="89" y="55"/>
                  </a:cubicBezTo>
                  <a:cubicBezTo>
                    <a:pt x="89" y="24"/>
                    <a:pt x="72" y="1"/>
                    <a:pt x="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7" name="Google Shape;29387;p82"/>
            <p:cNvSpPr/>
            <p:nvPr/>
          </p:nvSpPr>
          <p:spPr>
            <a:xfrm>
              <a:off x="6058017" y="3307934"/>
              <a:ext cx="10821" cy="16117"/>
            </a:xfrm>
            <a:custGeom>
              <a:avLst/>
              <a:gdLst/>
              <a:ahLst/>
              <a:cxnLst/>
              <a:rect l="l" t="t" r="r" b="b"/>
              <a:pathLst>
                <a:path w="141" h="210" extrusionOk="0">
                  <a:moveTo>
                    <a:pt x="57" y="1"/>
                  </a:moveTo>
                  <a:cubicBezTo>
                    <a:pt x="39" y="1"/>
                    <a:pt x="23" y="13"/>
                    <a:pt x="14" y="31"/>
                  </a:cubicBezTo>
                  <a:cubicBezTo>
                    <a:pt x="1" y="44"/>
                    <a:pt x="1" y="57"/>
                    <a:pt x="14" y="70"/>
                  </a:cubicBezTo>
                  <a:cubicBezTo>
                    <a:pt x="14" y="120"/>
                    <a:pt x="39" y="158"/>
                    <a:pt x="77" y="197"/>
                  </a:cubicBezTo>
                  <a:cubicBezTo>
                    <a:pt x="90" y="209"/>
                    <a:pt x="103" y="209"/>
                    <a:pt x="115" y="209"/>
                  </a:cubicBezTo>
                  <a:cubicBezTo>
                    <a:pt x="128" y="197"/>
                    <a:pt x="141" y="184"/>
                    <a:pt x="141" y="171"/>
                  </a:cubicBezTo>
                  <a:cubicBezTo>
                    <a:pt x="128" y="133"/>
                    <a:pt x="115" y="108"/>
                    <a:pt x="103" y="70"/>
                  </a:cubicBezTo>
                  <a:cubicBezTo>
                    <a:pt x="103" y="44"/>
                    <a:pt x="90" y="19"/>
                    <a:pt x="77" y="6"/>
                  </a:cubicBezTo>
                  <a:cubicBezTo>
                    <a:pt x="70" y="3"/>
                    <a:pt x="64" y="1"/>
                    <a:pt x="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8" name="Google Shape;29388;p82"/>
            <p:cNvSpPr/>
            <p:nvPr/>
          </p:nvSpPr>
          <p:spPr>
            <a:xfrm>
              <a:off x="6051187" y="3338555"/>
              <a:ext cx="15273" cy="11128"/>
            </a:xfrm>
            <a:custGeom>
              <a:avLst/>
              <a:gdLst/>
              <a:ahLst/>
              <a:cxnLst/>
              <a:rect l="l" t="t" r="r" b="b"/>
              <a:pathLst>
                <a:path w="199" h="145" extrusionOk="0">
                  <a:moveTo>
                    <a:pt x="14" y="1"/>
                  </a:moveTo>
                  <a:cubicBezTo>
                    <a:pt x="1" y="1"/>
                    <a:pt x="1" y="26"/>
                    <a:pt x="14" y="39"/>
                  </a:cubicBezTo>
                  <a:cubicBezTo>
                    <a:pt x="26" y="103"/>
                    <a:pt x="77" y="141"/>
                    <a:pt x="141" y="141"/>
                  </a:cubicBezTo>
                  <a:cubicBezTo>
                    <a:pt x="149" y="143"/>
                    <a:pt x="156" y="145"/>
                    <a:pt x="160" y="145"/>
                  </a:cubicBezTo>
                  <a:cubicBezTo>
                    <a:pt x="198" y="145"/>
                    <a:pt x="127" y="63"/>
                    <a:pt x="115" y="52"/>
                  </a:cubicBezTo>
                  <a:cubicBezTo>
                    <a:pt x="90" y="26"/>
                    <a:pt x="52" y="14"/>
                    <a:pt x="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9" name="Google Shape;29389;p82"/>
            <p:cNvSpPr/>
            <p:nvPr/>
          </p:nvSpPr>
          <p:spPr>
            <a:xfrm>
              <a:off x="6057096" y="3369406"/>
              <a:ext cx="16731" cy="7675"/>
            </a:xfrm>
            <a:custGeom>
              <a:avLst/>
              <a:gdLst/>
              <a:ahLst/>
              <a:cxnLst/>
              <a:rect l="l" t="t" r="r" b="b"/>
              <a:pathLst>
                <a:path w="218" h="100" extrusionOk="0">
                  <a:moveTo>
                    <a:pt x="172" y="0"/>
                  </a:moveTo>
                  <a:cubicBezTo>
                    <a:pt x="124" y="0"/>
                    <a:pt x="42" y="31"/>
                    <a:pt x="26" y="31"/>
                  </a:cubicBezTo>
                  <a:cubicBezTo>
                    <a:pt x="13" y="44"/>
                    <a:pt x="0" y="56"/>
                    <a:pt x="0" y="69"/>
                  </a:cubicBezTo>
                  <a:cubicBezTo>
                    <a:pt x="0" y="82"/>
                    <a:pt x="26" y="94"/>
                    <a:pt x="38" y="94"/>
                  </a:cubicBezTo>
                  <a:cubicBezTo>
                    <a:pt x="52" y="98"/>
                    <a:pt x="66" y="99"/>
                    <a:pt x="79" y="99"/>
                  </a:cubicBezTo>
                  <a:cubicBezTo>
                    <a:pt x="115" y="99"/>
                    <a:pt x="150" y="88"/>
                    <a:pt x="178" y="69"/>
                  </a:cubicBezTo>
                  <a:cubicBezTo>
                    <a:pt x="191" y="69"/>
                    <a:pt x="204" y="56"/>
                    <a:pt x="204" y="44"/>
                  </a:cubicBezTo>
                  <a:cubicBezTo>
                    <a:pt x="218" y="11"/>
                    <a:pt x="201" y="0"/>
                    <a:pt x="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0" name="Google Shape;29390;p82"/>
            <p:cNvSpPr/>
            <p:nvPr/>
          </p:nvSpPr>
          <p:spPr>
            <a:xfrm>
              <a:off x="4688884" y="2885149"/>
              <a:ext cx="77131" cy="61475"/>
            </a:xfrm>
            <a:custGeom>
              <a:avLst/>
              <a:gdLst/>
              <a:ahLst/>
              <a:cxnLst/>
              <a:rect l="l" t="t" r="r" b="b"/>
              <a:pathLst>
                <a:path w="1005" h="801" extrusionOk="0">
                  <a:moveTo>
                    <a:pt x="598" y="0"/>
                  </a:moveTo>
                  <a:cubicBezTo>
                    <a:pt x="420" y="26"/>
                    <a:pt x="255" y="89"/>
                    <a:pt x="102" y="191"/>
                  </a:cubicBezTo>
                  <a:cubicBezTo>
                    <a:pt x="77" y="191"/>
                    <a:pt x="64" y="204"/>
                    <a:pt x="39" y="216"/>
                  </a:cubicBezTo>
                  <a:cubicBezTo>
                    <a:pt x="1" y="280"/>
                    <a:pt x="1" y="343"/>
                    <a:pt x="26" y="407"/>
                  </a:cubicBezTo>
                  <a:cubicBezTo>
                    <a:pt x="90" y="572"/>
                    <a:pt x="204" y="712"/>
                    <a:pt x="356" y="801"/>
                  </a:cubicBezTo>
                  <a:cubicBezTo>
                    <a:pt x="572" y="763"/>
                    <a:pt x="801" y="737"/>
                    <a:pt x="1004" y="686"/>
                  </a:cubicBezTo>
                  <a:cubicBezTo>
                    <a:pt x="1004" y="636"/>
                    <a:pt x="979" y="585"/>
                    <a:pt x="928" y="547"/>
                  </a:cubicBezTo>
                  <a:cubicBezTo>
                    <a:pt x="801" y="381"/>
                    <a:pt x="687" y="191"/>
                    <a:pt x="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1" name="Google Shape;29391;p82"/>
            <p:cNvSpPr/>
            <p:nvPr/>
          </p:nvSpPr>
          <p:spPr>
            <a:xfrm>
              <a:off x="4900471" y="2978777"/>
              <a:ext cx="71298" cy="72680"/>
            </a:xfrm>
            <a:custGeom>
              <a:avLst/>
              <a:gdLst/>
              <a:ahLst/>
              <a:cxnLst/>
              <a:rect l="l" t="t" r="r" b="b"/>
              <a:pathLst>
                <a:path w="929" h="947" extrusionOk="0">
                  <a:moveTo>
                    <a:pt x="713" y="0"/>
                  </a:moveTo>
                  <a:cubicBezTo>
                    <a:pt x="497" y="0"/>
                    <a:pt x="293" y="26"/>
                    <a:pt x="90" y="76"/>
                  </a:cubicBezTo>
                  <a:cubicBezTo>
                    <a:pt x="65" y="76"/>
                    <a:pt x="52" y="89"/>
                    <a:pt x="39" y="102"/>
                  </a:cubicBezTo>
                  <a:cubicBezTo>
                    <a:pt x="1" y="140"/>
                    <a:pt x="14" y="203"/>
                    <a:pt x="39" y="254"/>
                  </a:cubicBezTo>
                  <a:cubicBezTo>
                    <a:pt x="115" y="470"/>
                    <a:pt x="141" y="699"/>
                    <a:pt x="90" y="928"/>
                  </a:cubicBezTo>
                  <a:cubicBezTo>
                    <a:pt x="134" y="940"/>
                    <a:pt x="179" y="947"/>
                    <a:pt x="222" y="947"/>
                  </a:cubicBezTo>
                  <a:cubicBezTo>
                    <a:pt x="265" y="947"/>
                    <a:pt x="306" y="940"/>
                    <a:pt x="344" y="928"/>
                  </a:cubicBezTo>
                  <a:cubicBezTo>
                    <a:pt x="420" y="915"/>
                    <a:pt x="484" y="890"/>
                    <a:pt x="547" y="851"/>
                  </a:cubicBezTo>
                  <a:lnTo>
                    <a:pt x="763" y="750"/>
                  </a:lnTo>
                  <a:cubicBezTo>
                    <a:pt x="789" y="737"/>
                    <a:pt x="827" y="712"/>
                    <a:pt x="852" y="686"/>
                  </a:cubicBezTo>
                  <a:cubicBezTo>
                    <a:pt x="916" y="597"/>
                    <a:pt x="929" y="483"/>
                    <a:pt x="878" y="381"/>
                  </a:cubicBezTo>
                  <a:cubicBezTo>
                    <a:pt x="852" y="242"/>
                    <a:pt x="802" y="102"/>
                    <a:pt x="7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2" name="Google Shape;29392;p82"/>
            <p:cNvSpPr/>
            <p:nvPr/>
          </p:nvSpPr>
          <p:spPr>
            <a:xfrm>
              <a:off x="4815667" y="2809095"/>
              <a:ext cx="46893" cy="52726"/>
            </a:xfrm>
            <a:custGeom>
              <a:avLst/>
              <a:gdLst/>
              <a:ahLst/>
              <a:cxnLst/>
              <a:rect l="l" t="t" r="r" b="b"/>
              <a:pathLst>
                <a:path w="611" h="687" extrusionOk="0">
                  <a:moveTo>
                    <a:pt x="445" y="0"/>
                  </a:moveTo>
                  <a:cubicBezTo>
                    <a:pt x="420" y="0"/>
                    <a:pt x="394" y="13"/>
                    <a:pt x="369" y="26"/>
                  </a:cubicBezTo>
                  <a:cubicBezTo>
                    <a:pt x="229" y="89"/>
                    <a:pt x="115" y="191"/>
                    <a:pt x="0" y="292"/>
                  </a:cubicBezTo>
                  <a:cubicBezTo>
                    <a:pt x="39" y="407"/>
                    <a:pt x="89" y="521"/>
                    <a:pt x="140" y="623"/>
                  </a:cubicBezTo>
                  <a:cubicBezTo>
                    <a:pt x="166" y="648"/>
                    <a:pt x="178" y="686"/>
                    <a:pt x="217" y="686"/>
                  </a:cubicBezTo>
                  <a:cubicBezTo>
                    <a:pt x="242" y="686"/>
                    <a:pt x="267" y="648"/>
                    <a:pt x="280" y="610"/>
                  </a:cubicBezTo>
                  <a:cubicBezTo>
                    <a:pt x="356" y="470"/>
                    <a:pt x="471" y="343"/>
                    <a:pt x="610" y="254"/>
                  </a:cubicBezTo>
                  <a:cubicBezTo>
                    <a:pt x="598" y="178"/>
                    <a:pt x="572" y="114"/>
                    <a:pt x="521" y="64"/>
                  </a:cubicBezTo>
                  <a:cubicBezTo>
                    <a:pt x="509" y="26"/>
                    <a:pt x="471" y="13"/>
                    <a:pt x="4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3" name="Google Shape;29393;p82"/>
            <p:cNvSpPr/>
            <p:nvPr/>
          </p:nvSpPr>
          <p:spPr>
            <a:xfrm>
              <a:off x="4668393" y="2802878"/>
              <a:ext cx="316046" cy="285194"/>
            </a:xfrm>
            <a:custGeom>
              <a:avLst/>
              <a:gdLst/>
              <a:ahLst/>
              <a:cxnLst/>
              <a:rect l="l" t="t" r="r" b="b"/>
              <a:pathLst>
                <a:path w="4118" h="3716" extrusionOk="0">
                  <a:moveTo>
                    <a:pt x="2993" y="0"/>
                  </a:moveTo>
                  <a:cubicBezTo>
                    <a:pt x="2982" y="0"/>
                    <a:pt x="2972" y="2"/>
                    <a:pt x="2961" y="5"/>
                  </a:cubicBezTo>
                  <a:cubicBezTo>
                    <a:pt x="2885" y="18"/>
                    <a:pt x="2847" y="81"/>
                    <a:pt x="2796" y="119"/>
                  </a:cubicBezTo>
                  <a:cubicBezTo>
                    <a:pt x="2669" y="208"/>
                    <a:pt x="2529" y="284"/>
                    <a:pt x="2390" y="348"/>
                  </a:cubicBezTo>
                  <a:cubicBezTo>
                    <a:pt x="2250" y="411"/>
                    <a:pt x="2148" y="551"/>
                    <a:pt x="2136" y="704"/>
                  </a:cubicBezTo>
                  <a:lnTo>
                    <a:pt x="2085" y="615"/>
                  </a:lnTo>
                  <a:cubicBezTo>
                    <a:pt x="2021" y="437"/>
                    <a:pt x="1907" y="284"/>
                    <a:pt x="1754" y="183"/>
                  </a:cubicBezTo>
                  <a:cubicBezTo>
                    <a:pt x="1651" y="140"/>
                    <a:pt x="1535" y="114"/>
                    <a:pt x="1424" y="114"/>
                  </a:cubicBezTo>
                  <a:cubicBezTo>
                    <a:pt x="1372" y="114"/>
                    <a:pt x="1320" y="120"/>
                    <a:pt x="1271" y="132"/>
                  </a:cubicBezTo>
                  <a:cubicBezTo>
                    <a:pt x="1221" y="132"/>
                    <a:pt x="1183" y="132"/>
                    <a:pt x="1144" y="157"/>
                  </a:cubicBezTo>
                  <a:cubicBezTo>
                    <a:pt x="1119" y="183"/>
                    <a:pt x="1094" y="221"/>
                    <a:pt x="1081" y="259"/>
                  </a:cubicBezTo>
                  <a:cubicBezTo>
                    <a:pt x="1005" y="424"/>
                    <a:pt x="954" y="564"/>
                    <a:pt x="903" y="729"/>
                  </a:cubicBezTo>
                  <a:cubicBezTo>
                    <a:pt x="852" y="831"/>
                    <a:pt x="839" y="958"/>
                    <a:pt x="839" y="1072"/>
                  </a:cubicBezTo>
                  <a:cubicBezTo>
                    <a:pt x="878" y="1339"/>
                    <a:pt x="1030" y="1568"/>
                    <a:pt x="1259" y="1708"/>
                  </a:cubicBezTo>
                  <a:cubicBezTo>
                    <a:pt x="1157" y="1741"/>
                    <a:pt x="1061" y="1753"/>
                    <a:pt x="963" y="1753"/>
                  </a:cubicBezTo>
                  <a:cubicBezTo>
                    <a:pt x="914" y="1753"/>
                    <a:pt x="865" y="1750"/>
                    <a:pt x="814" y="1746"/>
                  </a:cubicBezTo>
                  <a:cubicBezTo>
                    <a:pt x="776" y="1738"/>
                    <a:pt x="737" y="1734"/>
                    <a:pt x="699" y="1734"/>
                  </a:cubicBezTo>
                  <a:cubicBezTo>
                    <a:pt x="612" y="1734"/>
                    <a:pt x="529" y="1756"/>
                    <a:pt x="458" y="1809"/>
                  </a:cubicBezTo>
                  <a:cubicBezTo>
                    <a:pt x="407" y="1835"/>
                    <a:pt x="382" y="1885"/>
                    <a:pt x="344" y="1924"/>
                  </a:cubicBezTo>
                  <a:cubicBezTo>
                    <a:pt x="255" y="2063"/>
                    <a:pt x="166" y="2190"/>
                    <a:pt x="77" y="2330"/>
                  </a:cubicBezTo>
                  <a:cubicBezTo>
                    <a:pt x="39" y="2368"/>
                    <a:pt x="26" y="2419"/>
                    <a:pt x="1" y="2483"/>
                  </a:cubicBezTo>
                  <a:cubicBezTo>
                    <a:pt x="1" y="2622"/>
                    <a:pt x="77" y="2750"/>
                    <a:pt x="204" y="2826"/>
                  </a:cubicBezTo>
                  <a:cubicBezTo>
                    <a:pt x="424" y="2954"/>
                    <a:pt x="670" y="3023"/>
                    <a:pt x="918" y="3023"/>
                  </a:cubicBezTo>
                  <a:cubicBezTo>
                    <a:pt x="1015" y="3023"/>
                    <a:pt x="1112" y="3012"/>
                    <a:pt x="1208" y="2991"/>
                  </a:cubicBezTo>
                  <a:lnTo>
                    <a:pt x="1208" y="2991"/>
                  </a:lnTo>
                  <a:cubicBezTo>
                    <a:pt x="1170" y="3220"/>
                    <a:pt x="1208" y="3461"/>
                    <a:pt x="1297" y="3677"/>
                  </a:cubicBezTo>
                  <a:cubicBezTo>
                    <a:pt x="1310" y="3690"/>
                    <a:pt x="1310" y="3703"/>
                    <a:pt x="1322" y="3715"/>
                  </a:cubicBezTo>
                  <a:lnTo>
                    <a:pt x="1360" y="3715"/>
                  </a:lnTo>
                  <a:cubicBezTo>
                    <a:pt x="1640" y="3690"/>
                    <a:pt x="1894" y="3550"/>
                    <a:pt x="2059" y="3321"/>
                  </a:cubicBezTo>
                  <a:cubicBezTo>
                    <a:pt x="2136" y="3436"/>
                    <a:pt x="2250" y="3525"/>
                    <a:pt x="2377" y="3550"/>
                  </a:cubicBezTo>
                  <a:cubicBezTo>
                    <a:pt x="2517" y="3588"/>
                    <a:pt x="2669" y="3601"/>
                    <a:pt x="2809" y="3601"/>
                  </a:cubicBezTo>
                  <a:cubicBezTo>
                    <a:pt x="2847" y="3601"/>
                    <a:pt x="2885" y="3601"/>
                    <a:pt x="2911" y="3588"/>
                  </a:cubicBezTo>
                  <a:cubicBezTo>
                    <a:pt x="2936" y="3575"/>
                    <a:pt x="2949" y="3550"/>
                    <a:pt x="2961" y="3537"/>
                  </a:cubicBezTo>
                  <a:cubicBezTo>
                    <a:pt x="3101" y="3385"/>
                    <a:pt x="3190" y="3207"/>
                    <a:pt x="3228" y="3016"/>
                  </a:cubicBezTo>
                  <a:cubicBezTo>
                    <a:pt x="3254" y="2826"/>
                    <a:pt x="3216" y="2622"/>
                    <a:pt x="3101" y="2470"/>
                  </a:cubicBezTo>
                  <a:cubicBezTo>
                    <a:pt x="3330" y="2457"/>
                    <a:pt x="3559" y="2406"/>
                    <a:pt x="3775" y="2318"/>
                  </a:cubicBezTo>
                  <a:cubicBezTo>
                    <a:pt x="3991" y="2203"/>
                    <a:pt x="4118" y="1987"/>
                    <a:pt x="4118" y="1758"/>
                  </a:cubicBezTo>
                  <a:cubicBezTo>
                    <a:pt x="4118" y="1708"/>
                    <a:pt x="4092" y="1657"/>
                    <a:pt x="4080" y="1619"/>
                  </a:cubicBezTo>
                  <a:cubicBezTo>
                    <a:pt x="4016" y="1555"/>
                    <a:pt x="3953" y="1504"/>
                    <a:pt x="3889" y="1466"/>
                  </a:cubicBezTo>
                  <a:cubicBezTo>
                    <a:pt x="3800" y="1390"/>
                    <a:pt x="3737" y="1276"/>
                    <a:pt x="3660" y="1199"/>
                  </a:cubicBezTo>
                  <a:cubicBezTo>
                    <a:pt x="3608" y="1115"/>
                    <a:pt x="3520" y="1066"/>
                    <a:pt x="3427" y="1066"/>
                  </a:cubicBezTo>
                  <a:cubicBezTo>
                    <a:pt x="3407" y="1066"/>
                    <a:pt x="3388" y="1068"/>
                    <a:pt x="3368" y="1072"/>
                  </a:cubicBezTo>
                  <a:cubicBezTo>
                    <a:pt x="3419" y="755"/>
                    <a:pt x="3355" y="424"/>
                    <a:pt x="3190" y="157"/>
                  </a:cubicBezTo>
                  <a:cubicBezTo>
                    <a:pt x="3145" y="79"/>
                    <a:pt x="3071" y="0"/>
                    <a:pt x="2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4" name="Google Shape;29394;p82"/>
            <p:cNvSpPr/>
            <p:nvPr/>
          </p:nvSpPr>
          <p:spPr>
            <a:xfrm>
              <a:off x="4846902" y="2885149"/>
              <a:ext cx="80969" cy="47814"/>
            </a:xfrm>
            <a:custGeom>
              <a:avLst/>
              <a:gdLst/>
              <a:ahLst/>
              <a:cxnLst/>
              <a:rect l="l" t="t" r="r" b="b"/>
              <a:pathLst>
                <a:path w="1055" h="623" extrusionOk="0">
                  <a:moveTo>
                    <a:pt x="1055" y="0"/>
                  </a:moveTo>
                  <a:cubicBezTo>
                    <a:pt x="826" y="0"/>
                    <a:pt x="623" y="38"/>
                    <a:pt x="432" y="140"/>
                  </a:cubicBezTo>
                  <a:cubicBezTo>
                    <a:pt x="229" y="242"/>
                    <a:pt x="76" y="407"/>
                    <a:pt x="0" y="623"/>
                  </a:cubicBezTo>
                  <a:cubicBezTo>
                    <a:pt x="114" y="432"/>
                    <a:pt x="267" y="293"/>
                    <a:pt x="458" y="204"/>
                  </a:cubicBezTo>
                  <a:cubicBezTo>
                    <a:pt x="648" y="102"/>
                    <a:pt x="839" y="38"/>
                    <a:pt x="1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5" name="Google Shape;29395;p82"/>
            <p:cNvSpPr/>
            <p:nvPr/>
          </p:nvSpPr>
          <p:spPr>
            <a:xfrm>
              <a:off x="4763020" y="2932884"/>
              <a:ext cx="36148" cy="12663"/>
            </a:xfrm>
            <a:custGeom>
              <a:avLst/>
              <a:gdLst/>
              <a:ahLst/>
              <a:cxnLst/>
              <a:rect l="l" t="t" r="r" b="b"/>
              <a:pathLst>
                <a:path w="471" h="165" extrusionOk="0">
                  <a:moveTo>
                    <a:pt x="0" y="1"/>
                  </a:moveTo>
                  <a:cubicBezTo>
                    <a:pt x="92" y="103"/>
                    <a:pt x="226" y="164"/>
                    <a:pt x="367" y="164"/>
                  </a:cubicBezTo>
                  <a:cubicBezTo>
                    <a:pt x="401" y="164"/>
                    <a:pt x="436" y="161"/>
                    <a:pt x="470" y="153"/>
                  </a:cubicBezTo>
                  <a:cubicBezTo>
                    <a:pt x="394" y="128"/>
                    <a:pt x="318" y="103"/>
                    <a:pt x="242" y="77"/>
                  </a:cubicBezTo>
                  <a:cubicBezTo>
                    <a:pt x="153" y="52"/>
                    <a:pt x="89" y="1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6" name="Google Shape;29396;p82"/>
            <p:cNvSpPr/>
            <p:nvPr/>
          </p:nvSpPr>
          <p:spPr>
            <a:xfrm>
              <a:off x="4757187" y="2958286"/>
              <a:ext cx="49809" cy="75136"/>
            </a:xfrm>
            <a:custGeom>
              <a:avLst/>
              <a:gdLst/>
              <a:ahLst/>
              <a:cxnLst/>
              <a:rect l="l" t="t" r="r" b="b"/>
              <a:pathLst>
                <a:path w="649" h="979" extrusionOk="0">
                  <a:moveTo>
                    <a:pt x="648" y="0"/>
                  </a:moveTo>
                  <a:cubicBezTo>
                    <a:pt x="546" y="165"/>
                    <a:pt x="458" y="356"/>
                    <a:pt x="394" y="547"/>
                  </a:cubicBezTo>
                  <a:cubicBezTo>
                    <a:pt x="343" y="636"/>
                    <a:pt x="305" y="725"/>
                    <a:pt x="242" y="801"/>
                  </a:cubicBezTo>
                  <a:cubicBezTo>
                    <a:pt x="178" y="877"/>
                    <a:pt x="89" y="941"/>
                    <a:pt x="0" y="979"/>
                  </a:cubicBezTo>
                  <a:cubicBezTo>
                    <a:pt x="102" y="953"/>
                    <a:pt x="203" y="902"/>
                    <a:pt x="280" y="839"/>
                  </a:cubicBezTo>
                  <a:cubicBezTo>
                    <a:pt x="343" y="763"/>
                    <a:pt x="407" y="674"/>
                    <a:pt x="445" y="572"/>
                  </a:cubicBezTo>
                  <a:cubicBezTo>
                    <a:pt x="534" y="381"/>
                    <a:pt x="572" y="191"/>
                    <a:pt x="6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7" name="Google Shape;29397;p82"/>
            <p:cNvSpPr/>
            <p:nvPr/>
          </p:nvSpPr>
          <p:spPr>
            <a:xfrm>
              <a:off x="4802007" y="2963121"/>
              <a:ext cx="24482" cy="95704"/>
            </a:xfrm>
            <a:custGeom>
              <a:avLst/>
              <a:gdLst/>
              <a:ahLst/>
              <a:cxnLst/>
              <a:rect l="l" t="t" r="r" b="b"/>
              <a:pathLst>
                <a:path w="319" h="1247" extrusionOk="0">
                  <a:moveTo>
                    <a:pt x="90" y="1"/>
                  </a:moveTo>
                  <a:lnTo>
                    <a:pt x="90" y="1"/>
                  </a:lnTo>
                  <a:cubicBezTo>
                    <a:pt x="26" y="204"/>
                    <a:pt x="1" y="433"/>
                    <a:pt x="39" y="649"/>
                  </a:cubicBezTo>
                  <a:cubicBezTo>
                    <a:pt x="77" y="865"/>
                    <a:pt x="178" y="1068"/>
                    <a:pt x="318" y="1246"/>
                  </a:cubicBezTo>
                  <a:cubicBezTo>
                    <a:pt x="217" y="1055"/>
                    <a:pt x="140" y="852"/>
                    <a:pt x="115" y="636"/>
                  </a:cubicBezTo>
                  <a:cubicBezTo>
                    <a:pt x="77" y="420"/>
                    <a:pt x="64" y="217"/>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8" name="Google Shape;29398;p82"/>
            <p:cNvSpPr/>
            <p:nvPr/>
          </p:nvSpPr>
          <p:spPr>
            <a:xfrm>
              <a:off x="4833242" y="2948540"/>
              <a:ext cx="77131" cy="44053"/>
            </a:xfrm>
            <a:custGeom>
              <a:avLst/>
              <a:gdLst/>
              <a:ahLst/>
              <a:cxnLst/>
              <a:rect l="l" t="t" r="r" b="b"/>
              <a:pathLst>
                <a:path w="1005" h="574" extrusionOk="0">
                  <a:moveTo>
                    <a:pt x="0" y="0"/>
                  </a:moveTo>
                  <a:lnTo>
                    <a:pt x="0" y="0"/>
                  </a:lnTo>
                  <a:cubicBezTo>
                    <a:pt x="115" y="165"/>
                    <a:pt x="267" y="305"/>
                    <a:pt x="432" y="420"/>
                  </a:cubicBezTo>
                  <a:cubicBezTo>
                    <a:pt x="581" y="522"/>
                    <a:pt x="760" y="574"/>
                    <a:pt x="943" y="574"/>
                  </a:cubicBezTo>
                  <a:cubicBezTo>
                    <a:pt x="963" y="574"/>
                    <a:pt x="984" y="573"/>
                    <a:pt x="1004" y="572"/>
                  </a:cubicBezTo>
                  <a:cubicBezTo>
                    <a:pt x="813" y="547"/>
                    <a:pt x="623" y="470"/>
                    <a:pt x="470" y="356"/>
                  </a:cubicBezTo>
                  <a:cubicBezTo>
                    <a:pt x="305" y="254"/>
                    <a:pt x="153" y="127"/>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9" name="Google Shape;29399;p82"/>
            <p:cNvSpPr/>
            <p:nvPr/>
          </p:nvSpPr>
          <p:spPr>
            <a:xfrm>
              <a:off x="4830325" y="2853914"/>
              <a:ext cx="18573" cy="77131"/>
            </a:xfrm>
            <a:custGeom>
              <a:avLst/>
              <a:gdLst/>
              <a:ahLst/>
              <a:cxnLst/>
              <a:rect l="l" t="t" r="r" b="b"/>
              <a:pathLst>
                <a:path w="242" h="1005" extrusionOk="0">
                  <a:moveTo>
                    <a:pt x="0" y="1"/>
                  </a:moveTo>
                  <a:lnTo>
                    <a:pt x="0" y="1"/>
                  </a:lnTo>
                  <a:cubicBezTo>
                    <a:pt x="51" y="166"/>
                    <a:pt x="89" y="331"/>
                    <a:pt x="114" y="496"/>
                  </a:cubicBezTo>
                  <a:cubicBezTo>
                    <a:pt x="127" y="674"/>
                    <a:pt x="140" y="839"/>
                    <a:pt x="127" y="1004"/>
                  </a:cubicBezTo>
                  <a:cubicBezTo>
                    <a:pt x="242" y="674"/>
                    <a:pt x="191" y="30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0" name="Google Shape;29400;p82"/>
            <p:cNvSpPr/>
            <p:nvPr/>
          </p:nvSpPr>
          <p:spPr>
            <a:xfrm>
              <a:off x="4826411" y="2916307"/>
              <a:ext cx="12740" cy="32311"/>
            </a:xfrm>
            <a:custGeom>
              <a:avLst/>
              <a:gdLst/>
              <a:ahLst/>
              <a:cxnLst/>
              <a:rect l="l" t="t" r="r" b="b"/>
              <a:pathLst>
                <a:path w="166" h="421" fill="none" extrusionOk="0">
                  <a:moveTo>
                    <a:pt x="0" y="420"/>
                  </a:moveTo>
                  <a:cubicBezTo>
                    <a:pt x="115" y="306"/>
                    <a:pt x="165" y="166"/>
                    <a:pt x="165" y="1"/>
                  </a:cubicBezTo>
                </a:path>
              </a:pathLst>
            </a:custGeom>
            <a:noFill/>
            <a:ln w="950" cap="flat" cmpd="sng">
              <a:solidFill>
                <a:schemeClr val="accent2"/>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1" name="Google Shape;29401;p82"/>
            <p:cNvSpPr/>
            <p:nvPr/>
          </p:nvSpPr>
          <p:spPr>
            <a:xfrm>
              <a:off x="4809835" y="2908556"/>
              <a:ext cx="20568" cy="36148"/>
            </a:xfrm>
            <a:custGeom>
              <a:avLst/>
              <a:gdLst/>
              <a:ahLst/>
              <a:cxnLst/>
              <a:rect l="l" t="t" r="r" b="b"/>
              <a:pathLst>
                <a:path w="268" h="471" fill="none" extrusionOk="0">
                  <a:moveTo>
                    <a:pt x="0" y="0"/>
                  </a:moveTo>
                  <a:cubicBezTo>
                    <a:pt x="127" y="64"/>
                    <a:pt x="216" y="178"/>
                    <a:pt x="254" y="318"/>
                  </a:cubicBezTo>
                  <a:cubicBezTo>
                    <a:pt x="267" y="369"/>
                    <a:pt x="267" y="420"/>
                    <a:pt x="254" y="470"/>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2" name="Google Shape;29402;p82"/>
            <p:cNvSpPr/>
            <p:nvPr/>
          </p:nvSpPr>
          <p:spPr>
            <a:xfrm>
              <a:off x="4792260" y="2948540"/>
              <a:ext cx="34229" cy="30315"/>
            </a:xfrm>
            <a:custGeom>
              <a:avLst/>
              <a:gdLst/>
              <a:ahLst/>
              <a:cxnLst/>
              <a:rect l="l" t="t" r="r" b="b"/>
              <a:pathLst>
                <a:path w="446" h="395" fill="none" extrusionOk="0">
                  <a:moveTo>
                    <a:pt x="1" y="394"/>
                  </a:moveTo>
                  <a:cubicBezTo>
                    <a:pt x="166" y="356"/>
                    <a:pt x="305" y="254"/>
                    <a:pt x="394" y="127"/>
                  </a:cubicBezTo>
                  <a:cubicBezTo>
                    <a:pt x="420" y="89"/>
                    <a:pt x="445" y="51"/>
                    <a:pt x="445" y="0"/>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3" name="Google Shape;29403;p82"/>
            <p:cNvSpPr/>
            <p:nvPr/>
          </p:nvSpPr>
          <p:spPr>
            <a:xfrm>
              <a:off x="4815667" y="2948540"/>
              <a:ext cx="15656" cy="36148"/>
            </a:xfrm>
            <a:custGeom>
              <a:avLst/>
              <a:gdLst/>
              <a:ahLst/>
              <a:cxnLst/>
              <a:rect l="l" t="t" r="r" b="b"/>
              <a:pathLst>
                <a:path w="204" h="471" fill="none" extrusionOk="0">
                  <a:moveTo>
                    <a:pt x="166" y="0"/>
                  </a:moveTo>
                  <a:cubicBezTo>
                    <a:pt x="204" y="76"/>
                    <a:pt x="191" y="178"/>
                    <a:pt x="153" y="254"/>
                  </a:cubicBezTo>
                  <a:cubicBezTo>
                    <a:pt x="115" y="331"/>
                    <a:pt x="64" y="407"/>
                    <a:pt x="0" y="470"/>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4" name="Google Shape;29404;p82"/>
            <p:cNvSpPr/>
            <p:nvPr/>
          </p:nvSpPr>
          <p:spPr>
            <a:xfrm>
              <a:off x="4828330" y="2916307"/>
              <a:ext cx="8903" cy="29394"/>
            </a:xfrm>
            <a:custGeom>
              <a:avLst/>
              <a:gdLst/>
              <a:ahLst/>
              <a:cxnLst/>
              <a:rect l="l" t="t" r="r" b="b"/>
              <a:pathLst>
                <a:path w="116" h="383" fill="none" extrusionOk="0">
                  <a:moveTo>
                    <a:pt x="1" y="382"/>
                  </a:moveTo>
                  <a:cubicBezTo>
                    <a:pt x="90" y="280"/>
                    <a:pt x="115" y="128"/>
                    <a:pt x="52" y="1"/>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5" name="Google Shape;29405;p82"/>
            <p:cNvSpPr/>
            <p:nvPr/>
          </p:nvSpPr>
          <p:spPr>
            <a:xfrm>
              <a:off x="4780595" y="2949460"/>
              <a:ext cx="43900" cy="9824"/>
            </a:xfrm>
            <a:custGeom>
              <a:avLst/>
              <a:gdLst/>
              <a:ahLst/>
              <a:cxnLst/>
              <a:rect l="l" t="t" r="r" b="b"/>
              <a:pathLst>
                <a:path w="572" h="128" fill="none" extrusionOk="0">
                  <a:moveTo>
                    <a:pt x="0" y="77"/>
                  </a:moveTo>
                  <a:cubicBezTo>
                    <a:pt x="203" y="128"/>
                    <a:pt x="407" y="90"/>
                    <a:pt x="572" y="1"/>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6" name="Google Shape;29406;p82"/>
            <p:cNvSpPr/>
            <p:nvPr/>
          </p:nvSpPr>
          <p:spPr>
            <a:xfrm>
              <a:off x="4793258" y="2950458"/>
              <a:ext cx="33232" cy="18650"/>
            </a:xfrm>
            <a:custGeom>
              <a:avLst/>
              <a:gdLst/>
              <a:ahLst/>
              <a:cxnLst/>
              <a:rect l="l" t="t" r="r" b="b"/>
              <a:pathLst>
                <a:path w="433" h="243" fill="none" extrusionOk="0">
                  <a:moveTo>
                    <a:pt x="0" y="242"/>
                  </a:moveTo>
                  <a:cubicBezTo>
                    <a:pt x="178" y="229"/>
                    <a:pt x="331" y="140"/>
                    <a:pt x="432" y="1"/>
                  </a:cubicBezTo>
                </a:path>
              </a:pathLst>
            </a:custGeom>
            <a:solidFill>
              <a:schemeClr val="accent3"/>
            </a:solid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7" name="Google Shape;29407;p82"/>
            <p:cNvSpPr/>
            <p:nvPr/>
          </p:nvSpPr>
          <p:spPr>
            <a:xfrm>
              <a:off x="4831246" y="2953374"/>
              <a:ext cx="7905" cy="24482"/>
            </a:xfrm>
            <a:custGeom>
              <a:avLst/>
              <a:gdLst/>
              <a:ahLst/>
              <a:cxnLst/>
              <a:rect l="l" t="t" r="r" b="b"/>
              <a:pathLst>
                <a:path w="103" h="319" fill="none" extrusionOk="0">
                  <a:moveTo>
                    <a:pt x="1" y="1"/>
                  </a:moveTo>
                  <a:cubicBezTo>
                    <a:pt x="52" y="90"/>
                    <a:pt x="90" y="204"/>
                    <a:pt x="102" y="318"/>
                  </a:cubicBezTo>
                </a:path>
              </a:pathLst>
            </a:custGeom>
            <a:noFill/>
            <a:ln w="950" cap="flat" cmpd="sng">
              <a:solidFill>
                <a:schemeClr val="accent2"/>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8" name="Google Shape;29408;p82"/>
            <p:cNvSpPr/>
            <p:nvPr/>
          </p:nvSpPr>
          <p:spPr>
            <a:xfrm>
              <a:off x="4830325" y="2933881"/>
              <a:ext cx="18573" cy="16654"/>
            </a:xfrm>
            <a:custGeom>
              <a:avLst/>
              <a:gdLst/>
              <a:ahLst/>
              <a:cxnLst/>
              <a:rect l="l" t="t" r="r" b="b"/>
              <a:pathLst>
                <a:path w="242" h="217" fill="none" extrusionOk="0">
                  <a:moveTo>
                    <a:pt x="0" y="217"/>
                  </a:moveTo>
                  <a:cubicBezTo>
                    <a:pt x="114" y="191"/>
                    <a:pt x="203" y="115"/>
                    <a:pt x="242" y="1"/>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9" name="Google Shape;29409;p82"/>
            <p:cNvSpPr/>
            <p:nvPr/>
          </p:nvSpPr>
          <p:spPr>
            <a:xfrm>
              <a:off x="4798093" y="2929046"/>
              <a:ext cx="28397" cy="19571"/>
            </a:xfrm>
            <a:custGeom>
              <a:avLst/>
              <a:gdLst/>
              <a:ahLst/>
              <a:cxnLst/>
              <a:rect l="l" t="t" r="r" b="b"/>
              <a:pathLst>
                <a:path w="370" h="255" fill="none" extrusionOk="0">
                  <a:moveTo>
                    <a:pt x="1" y="0"/>
                  </a:moveTo>
                  <a:lnTo>
                    <a:pt x="77" y="13"/>
                  </a:lnTo>
                  <a:cubicBezTo>
                    <a:pt x="141" y="13"/>
                    <a:pt x="204" y="51"/>
                    <a:pt x="268" y="89"/>
                  </a:cubicBezTo>
                  <a:cubicBezTo>
                    <a:pt x="318" y="127"/>
                    <a:pt x="357" y="191"/>
                    <a:pt x="369" y="254"/>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0" name="Google Shape;29410;p82"/>
            <p:cNvSpPr/>
            <p:nvPr/>
          </p:nvSpPr>
          <p:spPr>
            <a:xfrm>
              <a:off x="4811753" y="2926053"/>
              <a:ext cx="17652" cy="20568"/>
            </a:xfrm>
            <a:custGeom>
              <a:avLst/>
              <a:gdLst/>
              <a:ahLst/>
              <a:cxnLst/>
              <a:rect l="l" t="t" r="r" b="b"/>
              <a:pathLst>
                <a:path w="230" h="268" fill="none" extrusionOk="0">
                  <a:moveTo>
                    <a:pt x="1" y="1"/>
                  </a:moveTo>
                  <a:cubicBezTo>
                    <a:pt x="64" y="14"/>
                    <a:pt x="115" y="52"/>
                    <a:pt x="166" y="103"/>
                  </a:cubicBezTo>
                  <a:cubicBezTo>
                    <a:pt x="191" y="153"/>
                    <a:pt x="217" y="204"/>
                    <a:pt x="229" y="268"/>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1" name="Google Shape;29411;p82"/>
            <p:cNvSpPr/>
            <p:nvPr/>
          </p:nvSpPr>
          <p:spPr>
            <a:xfrm>
              <a:off x="4801009" y="2943628"/>
              <a:ext cx="25480" cy="6907"/>
            </a:xfrm>
            <a:custGeom>
              <a:avLst/>
              <a:gdLst/>
              <a:ahLst/>
              <a:cxnLst/>
              <a:rect l="l" t="t" r="r" b="b"/>
              <a:pathLst>
                <a:path w="332" h="90" fill="none" extrusionOk="0">
                  <a:moveTo>
                    <a:pt x="1" y="1"/>
                  </a:moveTo>
                  <a:cubicBezTo>
                    <a:pt x="90" y="64"/>
                    <a:pt x="217" y="90"/>
                    <a:pt x="331" y="64"/>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2" name="Google Shape;29412;p82"/>
            <p:cNvSpPr/>
            <p:nvPr/>
          </p:nvSpPr>
          <p:spPr>
            <a:xfrm>
              <a:off x="4830325" y="2950458"/>
              <a:ext cx="25403" cy="5910"/>
            </a:xfrm>
            <a:custGeom>
              <a:avLst/>
              <a:gdLst/>
              <a:ahLst/>
              <a:cxnLst/>
              <a:rect l="l" t="t" r="r" b="b"/>
              <a:pathLst>
                <a:path w="331" h="77" fill="none" extrusionOk="0">
                  <a:moveTo>
                    <a:pt x="0" y="26"/>
                  </a:moveTo>
                  <a:cubicBezTo>
                    <a:pt x="102" y="77"/>
                    <a:pt x="229" y="77"/>
                    <a:pt x="330" y="1"/>
                  </a:cubicBezTo>
                </a:path>
              </a:pathLst>
            </a:custGeom>
            <a:noFill/>
            <a:ln w="950"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3" name="Google Shape;29413;p82"/>
            <p:cNvSpPr/>
            <p:nvPr/>
          </p:nvSpPr>
          <p:spPr>
            <a:xfrm>
              <a:off x="4795176" y="2900190"/>
              <a:ext cx="16654" cy="9363"/>
            </a:xfrm>
            <a:custGeom>
              <a:avLst/>
              <a:gdLst/>
              <a:ahLst/>
              <a:cxnLst/>
              <a:rect l="l" t="t" r="r" b="b"/>
              <a:pathLst>
                <a:path w="217" h="122" extrusionOk="0">
                  <a:moveTo>
                    <a:pt x="64" y="1"/>
                  </a:moveTo>
                  <a:cubicBezTo>
                    <a:pt x="47" y="1"/>
                    <a:pt x="33" y="6"/>
                    <a:pt x="26" y="20"/>
                  </a:cubicBezTo>
                  <a:cubicBezTo>
                    <a:pt x="1" y="58"/>
                    <a:pt x="90" y="109"/>
                    <a:pt x="128" y="122"/>
                  </a:cubicBezTo>
                  <a:lnTo>
                    <a:pt x="166" y="122"/>
                  </a:lnTo>
                  <a:cubicBezTo>
                    <a:pt x="191" y="122"/>
                    <a:pt x="204" y="122"/>
                    <a:pt x="204" y="97"/>
                  </a:cubicBezTo>
                  <a:cubicBezTo>
                    <a:pt x="217" y="84"/>
                    <a:pt x="204" y="58"/>
                    <a:pt x="179" y="46"/>
                  </a:cubicBezTo>
                  <a:cubicBezTo>
                    <a:pt x="169" y="37"/>
                    <a:pt x="107" y="1"/>
                    <a:pt x="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4" name="Google Shape;29414;p82"/>
            <p:cNvSpPr/>
            <p:nvPr/>
          </p:nvSpPr>
          <p:spPr>
            <a:xfrm>
              <a:off x="4822728" y="2903030"/>
              <a:ext cx="10591" cy="15349"/>
            </a:xfrm>
            <a:custGeom>
              <a:avLst/>
              <a:gdLst/>
              <a:ahLst/>
              <a:cxnLst/>
              <a:rect l="l" t="t" r="r" b="b"/>
              <a:pathLst>
                <a:path w="138" h="200" extrusionOk="0">
                  <a:moveTo>
                    <a:pt x="32" y="0"/>
                  </a:moveTo>
                  <a:cubicBezTo>
                    <a:pt x="6" y="0"/>
                    <a:pt x="0" y="30"/>
                    <a:pt x="10" y="60"/>
                  </a:cubicBezTo>
                  <a:cubicBezTo>
                    <a:pt x="10" y="110"/>
                    <a:pt x="48" y="161"/>
                    <a:pt x="99" y="199"/>
                  </a:cubicBezTo>
                  <a:lnTo>
                    <a:pt x="112" y="199"/>
                  </a:lnTo>
                  <a:cubicBezTo>
                    <a:pt x="125" y="199"/>
                    <a:pt x="137" y="187"/>
                    <a:pt x="137" y="174"/>
                  </a:cubicBezTo>
                  <a:cubicBezTo>
                    <a:pt x="137" y="161"/>
                    <a:pt x="137" y="148"/>
                    <a:pt x="137" y="136"/>
                  </a:cubicBezTo>
                  <a:cubicBezTo>
                    <a:pt x="137" y="110"/>
                    <a:pt x="125" y="85"/>
                    <a:pt x="112" y="60"/>
                  </a:cubicBezTo>
                  <a:cubicBezTo>
                    <a:pt x="99" y="34"/>
                    <a:pt x="86" y="21"/>
                    <a:pt x="61" y="9"/>
                  </a:cubicBezTo>
                  <a:cubicBezTo>
                    <a:pt x="50" y="3"/>
                    <a:pt x="40" y="0"/>
                    <a:pt x="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5" name="Google Shape;29415;p82"/>
            <p:cNvSpPr/>
            <p:nvPr/>
          </p:nvSpPr>
          <p:spPr>
            <a:xfrm>
              <a:off x="4844907" y="2922139"/>
              <a:ext cx="5910" cy="14198"/>
            </a:xfrm>
            <a:custGeom>
              <a:avLst/>
              <a:gdLst/>
              <a:ahLst/>
              <a:cxnLst/>
              <a:rect l="l" t="t" r="r" b="b"/>
              <a:pathLst>
                <a:path w="77" h="185" extrusionOk="0">
                  <a:moveTo>
                    <a:pt x="44" y="0"/>
                  </a:moveTo>
                  <a:cubicBezTo>
                    <a:pt x="43" y="0"/>
                    <a:pt x="41" y="0"/>
                    <a:pt x="39" y="1"/>
                  </a:cubicBezTo>
                  <a:cubicBezTo>
                    <a:pt x="13" y="14"/>
                    <a:pt x="1" y="115"/>
                    <a:pt x="13" y="141"/>
                  </a:cubicBezTo>
                  <a:cubicBezTo>
                    <a:pt x="13" y="154"/>
                    <a:pt x="13" y="166"/>
                    <a:pt x="26" y="179"/>
                  </a:cubicBezTo>
                  <a:cubicBezTo>
                    <a:pt x="26" y="179"/>
                    <a:pt x="32" y="185"/>
                    <a:pt x="39" y="185"/>
                  </a:cubicBezTo>
                  <a:cubicBezTo>
                    <a:pt x="43" y="185"/>
                    <a:pt x="47" y="183"/>
                    <a:pt x="52" y="179"/>
                  </a:cubicBezTo>
                  <a:cubicBezTo>
                    <a:pt x="64" y="179"/>
                    <a:pt x="77" y="166"/>
                    <a:pt x="77" y="166"/>
                  </a:cubicBezTo>
                  <a:cubicBezTo>
                    <a:pt x="77" y="154"/>
                    <a:pt x="77" y="141"/>
                    <a:pt x="77" y="128"/>
                  </a:cubicBezTo>
                  <a:cubicBezTo>
                    <a:pt x="77" y="104"/>
                    <a:pt x="77" y="0"/>
                    <a:pt x="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6" name="Google Shape;29416;p82"/>
            <p:cNvSpPr/>
            <p:nvPr/>
          </p:nvSpPr>
          <p:spPr>
            <a:xfrm>
              <a:off x="4836158" y="2899500"/>
              <a:ext cx="7828" cy="18880"/>
            </a:xfrm>
            <a:custGeom>
              <a:avLst/>
              <a:gdLst/>
              <a:ahLst/>
              <a:cxnLst/>
              <a:rect l="l" t="t" r="r" b="b"/>
              <a:pathLst>
                <a:path w="102" h="246" extrusionOk="0">
                  <a:moveTo>
                    <a:pt x="37" y="1"/>
                  </a:moveTo>
                  <a:cubicBezTo>
                    <a:pt x="27" y="1"/>
                    <a:pt x="18" y="9"/>
                    <a:pt x="13" y="29"/>
                  </a:cubicBezTo>
                  <a:cubicBezTo>
                    <a:pt x="0" y="80"/>
                    <a:pt x="0" y="144"/>
                    <a:pt x="13" y="194"/>
                  </a:cubicBezTo>
                  <a:cubicBezTo>
                    <a:pt x="13" y="207"/>
                    <a:pt x="13" y="233"/>
                    <a:pt x="26" y="245"/>
                  </a:cubicBezTo>
                  <a:cubicBezTo>
                    <a:pt x="51" y="245"/>
                    <a:pt x="64" y="245"/>
                    <a:pt x="77" y="220"/>
                  </a:cubicBezTo>
                  <a:cubicBezTo>
                    <a:pt x="89" y="194"/>
                    <a:pt x="102" y="156"/>
                    <a:pt x="102" y="131"/>
                  </a:cubicBezTo>
                  <a:cubicBezTo>
                    <a:pt x="89" y="106"/>
                    <a:pt x="89" y="67"/>
                    <a:pt x="77" y="42"/>
                  </a:cubicBezTo>
                  <a:cubicBezTo>
                    <a:pt x="69" y="19"/>
                    <a:pt x="52" y="1"/>
                    <a:pt x="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7" name="Google Shape;29417;p82"/>
            <p:cNvSpPr/>
            <p:nvPr/>
          </p:nvSpPr>
          <p:spPr>
            <a:xfrm>
              <a:off x="4786427" y="2923674"/>
              <a:ext cx="13738" cy="8596"/>
            </a:xfrm>
            <a:custGeom>
              <a:avLst/>
              <a:gdLst/>
              <a:ahLst/>
              <a:cxnLst/>
              <a:rect l="l" t="t" r="r" b="b"/>
              <a:pathLst>
                <a:path w="179" h="112" extrusionOk="0">
                  <a:moveTo>
                    <a:pt x="43" y="1"/>
                  </a:moveTo>
                  <a:cubicBezTo>
                    <a:pt x="22" y="1"/>
                    <a:pt x="5" y="9"/>
                    <a:pt x="0" y="32"/>
                  </a:cubicBezTo>
                  <a:cubicBezTo>
                    <a:pt x="0" y="85"/>
                    <a:pt x="62" y="111"/>
                    <a:pt x="97" y="111"/>
                  </a:cubicBezTo>
                  <a:cubicBezTo>
                    <a:pt x="104" y="111"/>
                    <a:pt x="110" y="110"/>
                    <a:pt x="115" y="108"/>
                  </a:cubicBezTo>
                  <a:cubicBezTo>
                    <a:pt x="140" y="108"/>
                    <a:pt x="153" y="95"/>
                    <a:pt x="165" y="95"/>
                  </a:cubicBezTo>
                  <a:cubicBezTo>
                    <a:pt x="165" y="83"/>
                    <a:pt x="178" y="70"/>
                    <a:pt x="165" y="57"/>
                  </a:cubicBezTo>
                  <a:cubicBezTo>
                    <a:pt x="165" y="45"/>
                    <a:pt x="153" y="45"/>
                    <a:pt x="153" y="32"/>
                  </a:cubicBezTo>
                  <a:cubicBezTo>
                    <a:pt x="129" y="24"/>
                    <a:pt x="79" y="1"/>
                    <a:pt x="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8" name="Google Shape;29418;p82"/>
            <p:cNvSpPr/>
            <p:nvPr/>
          </p:nvSpPr>
          <p:spPr>
            <a:xfrm>
              <a:off x="4798093" y="2920221"/>
              <a:ext cx="14736" cy="8596"/>
            </a:xfrm>
            <a:custGeom>
              <a:avLst/>
              <a:gdLst/>
              <a:ahLst/>
              <a:cxnLst/>
              <a:rect l="l" t="t" r="r" b="b"/>
              <a:pathLst>
                <a:path w="192" h="112" extrusionOk="0">
                  <a:moveTo>
                    <a:pt x="64" y="1"/>
                  </a:moveTo>
                  <a:cubicBezTo>
                    <a:pt x="52" y="1"/>
                    <a:pt x="39" y="13"/>
                    <a:pt x="26" y="26"/>
                  </a:cubicBezTo>
                  <a:cubicBezTo>
                    <a:pt x="1" y="77"/>
                    <a:pt x="115" y="102"/>
                    <a:pt x="141" y="102"/>
                  </a:cubicBezTo>
                  <a:cubicBezTo>
                    <a:pt x="147" y="109"/>
                    <a:pt x="153" y="112"/>
                    <a:pt x="160" y="112"/>
                  </a:cubicBezTo>
                  <a:cubicBezTo>
                    <a:pt x="166" y="112"/>
                    <a:pt x="172" y="109"/>
                    <a:pt x="179" y="102"/>
                  </a:cubicBezTo>
                  <a:cubicBezTo>
                    <a:pt x="191" y="90"/>
                    <a:pt x="191" y="64"/>
                    <a:pt x="179" y="52"/>
                  </a:cubicBezTo>
                  <a:cubicBezTo>
                    <a:pt x="179" y="39"/>
                    <a:pt x="166" y="26"/>
                    <a:pt x="141" y="26"/>
                  </a:cubicBezTo>
                  <a:cubicBezTo>
                    <a:pt x="115" y="13"/>
                    <a:pt x="90" y="1"/>
                    <a:pt x="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9" name="Google Shape;29419;p82"/>
            <p:cNvSpPr/>
            <p:nvPr/>
          </p:nvSpPr>
          <p:spPr>
            <a:xfrm>
              <a:off x="4853733" y="2940481"/>
              <a:ext cx="7828" cy="12049"/>
            </a:xfrm>
            <a:custGeom>
              <a:avLst/>
              <a:gdLst/>
              <a:ahLst/>
              <a:cxnLst/>
              <a:rect l="l" t="t" r="r" b="b"/>
              <a:pathLst>
                <a:path w="102" h="157" extrusionOk="0">
                  <a:moveTo>
                    <a:pt x="65" y="0"/>
                  </a:moveTo>
                  <a:cubicBezTo>
                    <a:pt x="60" y="0"/>
                    <a:pt x="56" y="1"/>
                    <a:pt x="51" y="4"/>
                  </a:cubicBezTo>
                  <a:cubicBezTo>
                    <a:pt x="25" y="29"/>
                    <a:pt x="13" y="67"/>
                    <a:pt x="13" y="92"/>
                  </a:cubicBezTo>
                  <a:cubicBezTo>
                    <a:pt x="0" y="105"/>
                    <a:pt x="0" y="118"/>
                    <a:pt x="13" y="131"/>
                  </a:cubicBezTo>
                  <a:cubicBezTo>
                    <a:pt x="13" y="143"/>
                    <a:pt x="25" y="156"/>
                    <a:pt x="51" y="156"/>
                  </a:cubicBezTo>
                  <a:cubicBezTo>
                    <a:pt x="51" y="156"/>
                    <a:pt x="64" y="143"/>
                    <a:pt x="64" y="143"/>
                  </a:cubicBezTo>
                  <a:cubicBezTo>
                    <a:pt x="76" y="118"/>
                    <a:pt x="89" y="105"/>
                    <a:pt x="102" y="92"/>
                  </a:cubicBezTo>
                  <a:cubicBezTo>
                    <a:pt x="102" y="80"/>
                    <a:pt x="102" y="54"/>
                    <a:pt x="102" y="42"/>
                  </a:cubicBezTo>
                  <a:cubicBezTo>
                    <a:pt x="102" y="21"/>
                    <a:pt x="85" y="0"/>
                    <a:pt x="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0" name="Google Shape;29420;p82"/>
            <p:cNvSpPr/>
            <p:nvPr/>
          </p:nvSpPr>
          <p:spPr>
            <a:xfrm>
              <a:off x="4792260" y="2938333"/>
              <a:ext cx="8826" cy="8289"/>
            </a:xfrm>
            <a:custGeom>
              <a:avLst/>
              <a:gdLst/>
              <a:ahLst/>
              <a:cxnLst/>
              <a:rect l="l" t="t" r="r" b="b"/>
              <a:pathLst>
                <a:path w="115" h="108" extrusionOk="0">
                  <a:moveTo>
                    <a:pt x="41" y="0"/>
                  </a:moveTo>
                  <a:cubicBezTo>
                    <a:pt x="35" y="0"/>
                    <a:pt x="30" y="2"/>
                    <a:pt x="26" y="6"/>
                  </a:cubicBezTo>
                  <a:cubicBezTo>
                    <a:pt x="1" y="44"/>
                    <a:pt x="51" y="95"/>
                    <a:pt x="89" y="108"/>
                  </a:cubicBezTo>
                  <a:cubicBezTo>
                    <a:pt x="102" y="108"/>
                    <a:pt x="115" y="82"/>
                    <a:pt x="115" y="70"/>
                  </a:cubicBezTo>
                  <a:cubicBezTo>
                    <a:pt x="115" y="48"/>
                    <a:pt x="70" y="0"/>
                    <a:pt x="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1" name="Google Shape;29421;p82"/>
            <p:cNvSpPr/>
            <p:nvPr/>
          </p:nvSpPr>
          <p:spPr>
            <a:xfrm>
              <a:off x="4767318" y="2949767"/>
              <a:ext cx="15273" cy="7675"/>
            </a:xfrm>
            <a:custGeom>
              <a:avLst/>
              <a:gdLst/>
              <a:ahLst/>
              <a:cxnLst/>
              <a:rect l="l" t="t" r="r" b="b"/>
              <a:pathLst>
                <a:path w="199" h="100" extrusionOk="0">
                  <a:moveTo>
                    <a:pt x="97" y="0"/>
                  </a:moveTo>
                  <a:cubicBezTo>
                    <a:pt x="87" y="0"/>
                    <a:pt x="78" y="3"/>
                    <a:pt x="71" y="10"/>
                  </a:cubicBezTo>
                  <a:cubicBezTo>
                    <a:pt x="0" y="21"/>
                    <a:pt x="95" y="100"/>
                    <a:pt x="139" y="100"/>
                  </a:cubicBezTo>
                  <a:cubicBezTo>
                    <a:pt x="142" y="100"/>
                    <a:pt x="145" y="99"/>
                    <a:pt x="148" y="99"/>
                  </a:cubicBezTo>
                  <a:lnTo>
                    <a:pt x="186" y="99"/>
                  </a:lnTo>
                  <a:cubicBezTo>
                    <a:pt x="186" y="86"/>
                    <a:pt x="198" y="73"/>
                    <a:pt x="198" y="60"/>
                  </a:cubicBezTo>
                  <a:cubicBezTo>
                    <a:pt x="186" y="48"/>
                    <a:pt x="186" y="48"/>
                    <a:pt x="173" y="35"/>
                  </a:cubicBezTo>
                  <a:cubicBezTo>
                    <a:pt x="160" y="22"/>
                    <a:pt x="135" y="10"/>
                    <a:pt x="122" y="10"/>
                  </a:cubicBezTo>
                  <a:cubicBezTo>
                    <a:pt x="116" y="3"/>
                    <a:pt x="106" y="0"/>
                    <a:pt x="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2" name="Google Shape;29422;p82"/>
            <p:cNvSpPr/>
            <p:nvPr/>
          </p:nvSpPr>
          <p:spPr>
            <a:xfrm>
              <a:off x="4783511" y="2965116"/>
              <a:ext cx="10745" cy="6600"/>
            </a:xfrm>
            <a:custGeom>
              <a:avLst/>
              <a:gdLst/>
              <a:ahLst/>
              <a:cxnLst/>
              <a:rect l="l" t="t" r="r" b="b"/>
              <a:pathLst>
                <a:path w="140" h="86" extrusionOk="0">
                  <a:moveTo>
                    <a:pt x="64" y="0"/>
                  </a:moveTo>
                  <a:cubicBezTo>
                    <a:pt x="26" y="0"/>
                    <a:pt x="0" y="13"/>
                    <a:pt x="13" y="38"/>
                  </a:cubicBezTo>
                  <a:cubicBezTo>
                    <a:pt x="26" y="64"/>
                    <a:pt x="64" y="76"/>
                    <a:pt x="89" y="76"/>
                  </a:cubicBezTo>
                  <a:cubicBezTo>
                    <a:pt x="95" y="83"/>
                    <a:pt x="102" y="86"/>
                    <a:pt x="107" y="86"/>
                  </a:cubicBezTo>
                  <a:cubicBezTo>
                    <a:pt x="111" y="86"/>
                    <a:pt x="115" y="83"/>
                    <a:pt x="115" y="76"/>
                  </a:cubicBezTo>
                  <a:cubicBezTo>
                    <a:pt x="127" y="76"/>
                    <a:pt x="140" y="76"/>
                    <a:pt x="140" y="64"/>
                  </a:cubicBezTo>
                  <a:cubicBezTo>
                    <a:pt x="140" y="38"/>
                    <a:pt x="127" y="26"/>
                    <a:pt x="115" y="13"/>
                  </a:cubicBezTo>
                  <a:cubicBezTo>
                    <a:pt x="89" y="0"/>
                    <a:pt x="76" y="0"/>
                    <a:pt x="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3" name="Google Shape;29423;p82"/>
            <p:cNvSpPr/>
            <p:nvPr/>
          </p:nvSpPr>
          <p:spPr>
            <a:xfrm>
              <a:off x="4777602" y="2975784"/>
              <a:ext cx="15733" cy="8903"/>
            </a:xfrm>
            <a:custGeom>
              <a:avLst/>
              <a:gdLst/>
              <a:ahLst/>
              <a:cxnLst/>
              <a:rect l="l" t="t" r="r" b="b"/>
              <a:pathLst>
                <a:path w="205" h="116" extrusionOk="0">
                  <a:moveTo>
                    <a:pt x="166" y="1"/>
                  </a:moveTo>
                  <a:cubicBezTo>
                    <a:pt x="141" y="1"/>
                    <a:pt x="103" y="14"/>
                    <a:pt x="77" y="26"/>
                  </a:cubicBezTo>
                  <a:cubicBezTo>
                    <a:pt x="52" y="26"/>
                    <a:pt x="26" y="39"/>
                    <a:pt x="14" y="52"/>
                  </a:cubicBezTo>
                  <a:cubicBezTo>
                    <a:pt x="1" y="77"/>
                    <a:pt x="1" y="103"/>
                    <a:pt x="26" y="115"/>
                  </a:cubicBezTo>
                  <a:lnTo>
                    <a:pt x="64" y="115"/>
                  </a:lnTo>
                  <a:cubicBezTo>
                    <a:pt x="115" y="115"/>
                    <a:pt x="153" y="103"/>
                    <a:pt x="192" y="65"/>
                  </a:cubicBezTo>
                  <a:cubicBezTo>
                    <a:pt x="204" y="65"/>
                    <a:pt x="204" y="39"/>
                    <a:pt x="204" y="26"/>
                  </a:cubicBezTo>
                  <a:cubicBezTo>
                    <a:pt x="204" y="14"/>
                    <a:pt x="192" y="1"/>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4" name="Google Shape;29424;p82"/>
            <p:cNvSpPr/>
            <p:nvPr/>
          </p:nvSpPr>
          <p:spPr>
            <a:xfrm>
              <a:off x="4805921" y="2982384"/>
              <a:ext cx="11512" cy="12049"/>
            </a:xfrm>
            <a:custGeom>
              <a:avLst/>
              <a:gdLst/>
              <a:ahLst/>
              <a:cxnLst/>
              <a:rect l="l" t="t" r="r" b="b"/>
              <a:pathLst>
                <a:path w="150" h="157" extrusionOk="0">
                  <a:moveTo>
                    <a:pt x="130" y="0"/>
                  </a:moveTo>
                  <a:cubicBezTo>
                    <a:pt x="106" y="0"/>
                    <a:pt x="60" y="38"/>
                    <a:pt x="51" y="55"/>
                  </a:cubicBezTo>
                  <a:cubicBezTo>
                    <a:pt x="26" y="67"/>
                    <a:pt x="0" y="93"/>
                    <a:pt x="0" y="131"/>
                  </a:cubicBezTo>
                  <a:cubicBezTo>
                    <a:pt x="0" y="131"/>
                    <a:pt x="0" y="131"/>
                    <a:pt x="0" y="144"/>
                  </a:cubicBezTo>
                  <a:cubicBezTo>
                    <a:pt x="13" y="156"/>
                    <a:pt x="26" y="156"/>
                    <a:pt x="39" y="156"/>
                  </a:cubicBezTo>
                  <a:cubicBezTo>
                    <a:pt x="89" y="131"/>
                    <a:pt x="127" y="93"/>
                    <a:pt x="140" y="42"/>
                  </a:cubicBezTo>
                  <a:cubicBezTo>
                    <a:pt x="149" y="11"/>
                    <a:pt x="142" y="0"/>
                    <a:pt x="1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5" name="Google Shape;29425;p82"/>
            <p:cNvSpPr/>
            <p:nvPr/>
          </p:nvSpPr>
          <p:spPr>
            <a:xfrm>
              <a:off x="4833779" y="2975400"/>
              <a:ext cx="9286" cy="15119"/>
            </a:xfrm>
            <a:custGeom>
              <a:avLst/>
              <a:gdLst/>
              <a:ahLst/>
              <a:cxnLst/>
              <a:rect l="l" t="t" r="r" b="b"/>
              <a:pathLst>
                <a:path w="121" h="197" extrusionOk="0">
                  <a:moveTo>
                    <a:pt x="51" y="1"/>
                  </a:moveTo>
                  <a:cubicBezTo>
                    <a:pt x="0" y="1"/>
                    <a:pt x="33" y="148"/>
                    <a:pt x="44" y="171"/>
                  </a:cubicBezTo>
                  <a:cubicBezTo>
                    <a:pt x="57" y="184"/>
                    <a:pt x="57" y="197"/>
                    <a:pt x="69" y="197"/>
                  </a:cubicBezTo>
                  <a:cubicBezTo>
                    <a:pt x="95" y="197"/>
                    <a:pt x="108" y="184"/>
                    <a:pt x="108" y="158"/>
                  </a:cubicBezTo>
                  <a:cubicBezTo>
                    <a:pt x="120" y="120"/>
                    <a:pt x="108" y="70"/>
                    <a:pt x="95" y="31"/>
                  </a:cubicBezTo>
                  <a:cubicBezTo>
                    <a:pt x="82" y="19"/>
                    <a:pt x="82" y="6"/>
                    <a:pt x="69" y="6"/>
                  </a:cubicBezTo>
                  <a:cubicBezTo>
                    <a:pt x="62" y="2"/>
                    <a:pt x="56" y="1"/>
                    <a:pt x="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6" name="Google Shape;29426;p82"/>
            <p:cNvSpPr/>
            <p:nvPr/>
          </p:nvSpPr>
          <p:spPr>
            <a:xfrm>
              <a:off x="5621184" y="3254750"/>
              <a:ext cx="92711" cy="120954"/>
            </a:xfrm>
            <a:custGeom>
              <a:avLst/>
              <a:gdLst/>
              <a:ahLst/>
              <a:cxnLst/>
              <a:rect l="l" t="t" r="r" b="b"/>
              <a:pathLst>
                <a:path w="1208" h="1576" extrusionOk="0">
                  <a:moveTo>
                    <a:pt x="458" y="0"/>
                  </a:moveTo>
                  <a:cubicBezTo>
                    <a:pt x="356" y="0"/>
                    <a:pt x="267" y="51"/>
                    <a:pt x="216" y="140"/>
                  </a:cubicBezTo>
                  <a:cubicBezTo>
                    <a:pt x="64" y="356"/>
                    <a:pt x="0" y="623"/>
                    <a:pt x="26" y="890"/>
                  </a:cubicBezTo>
                  <a:cubicBezTo>
                    <a:pt x="267" y="1106"/>
                    <a:pt x="496" y="1372"/>
                    <a:pt x="725" y="1576"/>
                  </a:cubicBezTo>
                  <a:cubicBezTo>
                    <a:pt x="788" y="1512"/>
                    <a:pt x="826" y="1436"/>
                    <a:pt x="839" y="1360"/>
                  </a:cubicBezTo>
                  <a:cubicBezTo>
                    <a:pt x="928" y="1055"/>
                    <a:pt x="1042" y="750"/>
                    <a:pt x="1207" y="470"/>
                  </a:cubicBezTo>
                  <a:cubicBezTo>
                    <a:pt x="1017" y="292"/>
                    <a:pt x="788" y="140"/>
                    <a:pt x="547" y="38"/>
                  </a:cubicBezTo>
                  <a:cubicBezTo>
                    <a:pt x="521" y="13"/>
                    <a:pt x="483" y="13"/>
                    <a:pt x="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7" name="Google Shape;29427;p82"/>
            <p:cNvSpPr/>
            <p:nvPr/>
          </p:nvSpPr>
          <p:spPr>
            <a:xfrm>
              <a:off x="5663087" y="3583216"/>
              <a:ext cx="128782" cy="115505"/>
            </a:xfrm>
            <a:custGeom>
              <a:avLst/>
              <a:gdLst/>
              <a:ahLst/>
              <a:cxnLst/>
              <a:rect l="l" t="t" r="r" b="b"/>
              <a:pathLst>
                <a:path w="1678" h="1505" extrusionOk="0">
                  <a:moveTo>
                    <a:pt x="937" y="1"/>
                  </a:moveTo>
                  <a:cubicBezTo>
                    <a:pt x="870" y="1"/>
                    <a:pt x="823" y="71"/>
                    <a:pt x="776" y="129"/>
                  </a:cubicBezTo>
                  <a:cubicBezTo>
                    <a:pt x="585" y="422"/>
                    <a:pt x="318" y="663"/>
                    <a:pt x="1" y="803"/>
                  </a:cubicBezTo>
                  <a:cubicBezTo>
                    <a:pt x="52" y="917"/>
                    <a:pt x="128" y="1019"/>
                    <a:pt x="229" y="1095"/>
                  </a:cubicBezTo>
                  <a:cubicBezTo>
                    <a:pt x="306" y="1171"/>
                    <a:pt x="395" y="1235"/>
                    <a:pt x="484" y="1286"/>
                  </a:cubicBezTo>
                  <a:cubicBezTo>
                    <a:pt x="598" y="1336"/>
                    <a:pt x="700" y="1387"/>
                    <a:pt x="801" y="1438"/>
                  </a:cubicBezTo>
                  <a:cubicBezTo>
                    <a:pt x="852" y="1464"/>
                    <a:pt x="903" y="1489"/>
                    <a:pt x="966" y="1502"/>
                  </a:cubicBezTo>
                  <a:cubicBezTo>
                    <a:pt x="979" y="1504"/>
                    <a:pt x="991" y="1505"/>
                    <a:pt x="1003" y="1505"/>
                  </a:cubicBezTo>
                  <a:cubicBezTo>
                    <a:pt x="1141" y="1505"/>
                    <a:pt x="1267" y="1378"/>
                    <a:pt x="1360" y="1273"/>
                  </a:cubicBezTo>
                  <a:cubicBezTo>
                    <a:pt x="1513" y="1120"/>
                    <a:pt x="1627" y="930"/>
                    <a:pt x="1678" y="739"/>
                  </a:cubicBezTo>
                  <a:cubicBezTo>
                    <a:pt x="1500" y="485"/>
                    <a:pt x="1271" y="256"/>
                    <a:pt x="1030" y="53"/>
                  </a:cubicBezTo>
                  <a:cubicBezTo>
                    <a:pt x="1017" y="28"/>
                    <a:pt x="979" y="15"/>
                    <a:pt x="954" y="2"/>
                  </a:cubicBezTo>
                  <a:cubicBezTo>
                    <a:pt x="948" y="1"/>
                    <a:pt x="942" y="1"/>
                    <a:pt x="9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8" name="Google Shape;29428;p82"/>
            <p:cNvSpPr/>
            <p:nvPr/>
          </p:nvSpPr>
          <p:spPr>
            <a:xfrm>
              <a:off x="5825019" y="3342469"/>
              <a:ext cx="81966" cy="53723"/>
            </a:xfrm>
            <a:custGeom>
              <a:avLst/>
              <a:gdLst/>
              <a:ahLst/>
              <a:cxnLst/>
              <a:rect l="l" t="t" r="r" b="b"/>
              <a:pathLst>
                <a:path w="1068" h="700" extrusionOk="0">
                  <a:moveTo>
                    <a:pt x="318" y="1"/>
                  </a:moveTo>
                  <a:cubicBezTo>
                    <a:pt x="203" y="140"/>
                    <a:pt x="114" y="293"/>
                    <a:pt x="38" y="458"/>
                  </a:cubicBezTo>
                  <a:cubicBezTo>
                    <a:pt x="13" y="496"/>
                    <a:pt x="0" y="547"/>
                    <a:pt x="25" y="585"/>
                  </a:cubicBezTo>
                  <a:cubicBezTo>
                    <a:pt x="42" y="619"/>
                    <a:pt x="76" y="625"/>
                    <a:pt x="116" y="625"/>
                  </a:cubicBezTo>
                  <a:cubicBezTo>
                    <a:pt x="136" y="625"/>
                    <a:pt x="157" y="623"/>
                    <a:pt x="178" y="623"/>
                  </a:cubicBezTo>
                  <a:cubicBezTo>
                    <a:pt x="247" y="612"/>
                    <a:pt x="317" y="606"/>
                    <a:pt x="389" y="606"/>
                  </a:cubicBezTo>
                  <a:cubicBezTo>
                    <a:pt x="557" y="606"/>
                    <a:pt x="729" y="637"/>
                    <a:pt x="889" y="700"/>
                  </a:cubicBezTo>
                  <a:cubicBezTo>
                    <a:pt x="966" y="623"/>
                    <a:pt x="1017" y="534"/>
                    <a:pt x="1042" y="433"/>
                  </a:cubicBezTo>
                  <a:cubicBezTo>
                    <a:pt x="1067" y="382"/>
                    <a:pt x="1067" y="331"/>
                    <a:pt x="1042" y="280"/>
                  </a:cubicBezTo>
                  <a:cubicBezTo>
                    <a:pt x="1017" y="242"/>
                    <a:pt x="991" y="217"/>
                    <a:pt x="953" y="204"/>
                  </a:cubicBezTo>
                  <a:cubicBezTo>
                    <a:pt x="750" y="102"/>
                    <a:pt x="534" y="39"/>
                    <a:pt x="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9" name="Google Shape;29429;p82"/>
            <p:cNvSpPr/>
            <p:nvPr/>
          </p:nvSpPr>
          <p:spPr>
            <a:xfrm>
              <a:off x="5500234" y="3254980"/>
              <a:ext cx="460408" cy="397475"/>
            </a:xfrm>
            <a:custGeom>
              <a:avLst/>
              <a:gdLst/>
              <a:ahLst/>
              <a:cxnLst/>
              <a:rect l="l" t="t" r="r" b="b"/>
              <a:pathLst>
                <a:path w="5999" h="5179" extrusionOk="0">
                  <a:moveTo>
                    <a:pt x="4035" y="0"/>
                  </a:moveTo>
                  <a:cubicBezTo>
                    <a:pt x="4003" y="0"/>
                    <a:pt x="3972" y="3"/>
                    <a:pt x="3940" y="10"/>
                  </a:cubicBezTo>
                  <a:cubicBezTo>
                    <a:pt x="3698" y="73"/>
                    <a:pt x="3470" y="137"/>
                    <a:pt x="3228" y="200"/>
                  </a:cubicBezTo>
                  <a:cubicBezTo>
                    <a:pt x="3063" y="251"/>
                    <a:pt x="2898" y="327"/>
                    <a:pt x="2758" y="429"/>
                  </a:cubicBezTo>
                  <a:cubicBezTo>
                    <a:pt x="2453" y="671"/>
                    <a:pt x="2351" y="1090"/>
                    <a:pt x="2351" y="1484"/>
                  </a:cubicBezTo>
                  <a:cubicBezTo>
                    <a:pt x="2174" y="1344"/>
                    <a:pt x="2034" y="1179"/>
                    <a:pt x="1932" y="976"/>
                  </a:cubicBezTo>
                  <a:cubicBezTo>
                    <a:pt x="1856" y="810"/>
                    <a:pt x="1716" y="671"/>
                    <a:pt x="1538" y="594"/>
                  </a:cubicBezTo>
                  <a:cubicBezTo>
                    <a:pt x="1484" y="585"/>
                    <a:pt x="1430" y="576"/>
                    <a:pt x="1376" y="576"/>
                  </a:cubicBezTo>
                  <a:cubicBezTo>
                    <a:pt x="1354" y="576"/>
                    <a:pt x="1332" y="578"/>
                    <a:pt x="1309" y="582"/>
                  </a:cubicBezTo>
                  <a:cubicBezTo>
                    <a:pt x="1068" y="582"/>
                    <a:pt x="814" y="594"/>
                    <a:pt x="585" y="594"/>
                  </a:cubicBezTo>
                  <a:cubicBezTo>
                    <a:pt x="496" y="594"/>
                    <a:pt x="420" y="607"/>
                    <a:pt x="344" y="645"/>
                  </a:cubicBezTo>
                  <a:cubicBezTo>
                    <a:pt x="153" y="734"/>
                    <a:pt x="102" y="976"/>
                    <a:pt x="102" y="1192"/>
                  </a:cubicBezTo>
                  <a:cubicBezTo>
                    <a:pt x="102" y="1700"/>
                    <a:pt x="395" y="2183"/>
                    <a:pt x="763" y="2551"/>
                  </a:cubicBezTo>
                  <a:cubicBezTo>
                    <a:pt x="445" y="2704"/>
                    <a:pt x="191" y="2958"/>
                    <a:pt x="13" y="3263"/>
                  </a:cubicBezTo>
                  <a:cubicBezTo>
                    <a:pt x="1" y="3275"/>
                    <a:pt x="1" y="3301"/>
                    <a:pt x="1" y="3314"/>
                  </a:cubicBezTo>
                  <a:cubicBezTo>
                    <a:pt x="1" y="3339"/>
                    <a:pt x="13" y="3352"/>
                    <a:pt x="26" y="3364"/>
                  </a:cubicBezTo>
                  <a:cubicBezTo>
                    <a:pt x="280" y="3695"/>
                    <a:pt x="674" y="3873"/>
                    <a:pt x="1093" y="3873"/>
                  </a:cubicBezTo>
                  <a:cubicBezTo>
                    <a:pt x="1030" y="4063"/>
                    <a:pt x="1030" y="4267"/>
                    <a:pt x="1093" y="4457"/>
                  </a:cubicBezTo>
                  <a:cubicBezTo>
                    <a:pt x="1182" y="4660"/>
                    <a:pt x="1284" y="4851"/>
                    <a:pt x="1411" y="5029"/>
                  </a:cubicBezTo>
                  <a:cubicBezTo>
                    <a:pt x="1437" y="5067"/>
                    <a:pt x="1475" y="5105"/>
                    <a:pt x="1525" y="5131"/>
                  </a:cubicBezTo>
                  <a:cubicBezTo>
                    <a:pt x="1551" y="5143"/>
                    <a:pt x="1589" y="5156"/>
                    <a:pt x="1627" y="5156"/>
                  </a:cubicBezTo>
                  <a:cubicBezTo>
                    <a:pt x="1691" y="5164"/>
                    <a:pt x="1754" y="5168"/>
                    <a:pt x="1818" y="5168"/>
                  </a:cubicBezTo>
                  <a:cubicBezTo>
                    <a:pt x="2045" y="5168"/>
                    <a:pt x="2270" y="5116"/>
                    <a:pt x="2478" y="5016"/>
                  </a:cubicBezTo>
                  <a:cubicBezTo>
                    <a:pt x="2745" y="4889"/>
                    <a:pt x="2936" y="4660"/>
                    <a:pt x="3025" y="4394"/>
                  </a:cubicBezTo>
                  <a:cubicBezTo>
                    <a:pt x="3241" y="4660"/>
                    <a:pt x="3508" y="4902"/>
                    <a:pt x="3813" y="5067"/>
                  </a:cubicBezTo>
                  <a:cubicBezTo>
                    <a:pt x="3961" y="5138"/>
                    <a:pt x="4126" y="5179"/>
                    <a:pt x="4286" y="5179"/>
                  </a:cubicBezTo>
                  <a:cubicBezTo>
                    <a:pt x="4470" y="5179"/>
                    <a:pt x="4649" y="5126"/>
                    <a:pt x="4791" y="5004"/>
                  </a:cubicBezTo>
                  <a:cubicBezTo>
                    <a:pt x="4842" y="4953"/>
                    <a:pt x="4880" y="4889"/>
                    <a:pt x="4905" y="4826"/>
                  </a:cubicBezTo>
                  <a:cubicBezTo>
                    <a:pt x="4944" y="4711"/>
                    <a:pt x="4956" y="4584"/>
                    <a:pt x="4944" y="4457"/>
                  </a:cubicBezTo>
                  <a:cubicBezTo>
                    <a:pt x="4969" y="4292"/>
                    <a:pt x="5045" y="4127"/>
                    <a:pt x="5071" y="3962"/>
                  </a:cubicBezTo>
                  <a:cubicBezTo>
                    <a:pt x="5109" y="3784"/>
                    <a:pt x="5109" y="3593"/>
                    <a:pt x="4969" y="3479"/>
                  </a:cubicBezTo>
                  <a:cubicBezTo>
                    <a:pt x="5401" y="3263"/>
                    <a:pt x="5731" y="2907"/>
                    <a:pt x="5909" y="2475"/>
                  </a:cubicBezTo>
                  <a:cubicBezTo>
                    <a:pt x="5960" y="2335"/>
                    <a:pt x="5998" y="2157"/>
                    <a:pt x="5884" y="2068"/>
                  </a:cubicBezTo>
                  <a:cubicBezTo>
                    <a:pt x="5808" y="2005"/>
                    <a:pt x="5706" y="1979"/>
                    <a:pt x="5604" y="1967"/>
                  </a:cubicBezTo>
                  <a:cubicBezTo>
                    <a:pt x="5388" y="1903"/>
                    <a:pt x="5172" y="1801"/>
                    <a:pt x="4982" y="1687"/>
                  </a:cubicBezTo>
                  <a:cubicBezTo>
                    <a:pt x="4880" y="1630"/>
                    <a:pt x="4766" y="1601"/>
                    <a:pt x="4653" y="1601"/>
                  </a:cubicBezTo>
                  <a:cubicBezTo>
                    <a:pt x="4540" y="1601"/>
                    <a:pt x="4429" y="1630"/>
                    <a:pt x="4334" y="1687"/>
                  </a:cubicBezTo>
                  <a:cubicBezTo>
                    <a:pt x="4359" y="1636"/>
                    <a:pt x="4384" y="1598"/>
                    <a:pt x="4410" y="1547"/>
                  </a:cubicBezTo>
                  <a:cubicBezTo>
                    <a:pt x="4537" y="1306"/>
                    <a:pt x="4664" y="1039"/>
                    <a:pt x="4626" y="772"/>
                  </a:cubicBezTo>
                  <a:cubicBezTo>
                    <a:pt x="4575" y="531"/>
                    <a:pt x="4448" y="302"/>
                    <a:pt x="4270" y="137"/>
                  </a:cubicBezTo>
                  <a:cubicBezTo>
                    <a:pt x="4232" y="86"/>
                    <a:pt x="4194" y="35"/>
                    <a:pt x="4130" y="10"/>
                  </a:cubicBezTo>
                  <a:cubicBezTo>
                    <a:pt x="4099" y="3"/>
                    <a:pt x="4067" y="0"/>
                    <a:pt x="4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0" name="Google Shape;29430;p82"/>
            <p:cNvSpPr/>
            <p:nvPr/>
          </p:nvSpPr>
          <p:spPr>
            <a:xfrm>
              <a:off x="5753799" y="3464186"/>
              <a:ext cx="127785" cy="59786"/>
            </a:xfrm>
            <a:custGeom>
              <a:avLst/>
              <a:gdLst/>
              <a:ahLst/>
              <a:cxnLst/>
              <a:rect l="l" t="t" r="r" b="b"/>
              <a:pathLst>
                <a:path w="1665" h="779" extrusionOk="0">
                  <a:moveTo>
                    <a:pt x="384" y="0"/>
                  </a:moveTo>
                  <a:cubicBezTo>
                    <a:pt x="255" y="0"/>
                    <a:pt x="126" y="21"/>
                    <a:pt x="0" y="67"/>
                  </a:cubicBezTo>
                  <a:cubicBezTo>
                    <a:pt x="26" y="66"/>
                    <a:pt x="51" y="65"/>
                    <a:pt x="77" y="65"/>
                  </a:cubicBezTo>
                  <a:cubicBezTo>
                    <a:pt x="358" y="65"/>
                    <a:pt x="645" y="129"/>
                    <a:pt x="890" y="257"/>
                  </a:cubicBezTo>
                  <a:cubicBezTo>
                    <a:pt x="1169" y="410"/>
                    <a:pt x="1424" y="588"/>
                    <a:pt x="1665" y="778"/>
                  </a:cubicBezTo>
                  <a:cubicBezTo>
                    <a:pt x="1487" y="511"/>
                    <a:pt x="1246" y="295"/>
                    <a:pt x="953" y="143"/>
                  </a:cubicBezTo>
                  <a:cubicBezTo>
                    <a:pt x="776" y="50"/>
                    <a:pt x="581" y="0"/>
                    <a:pt x="3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1" name="Google Shape;29431;p82"/>
            <p:cNvSpPr/>
            <p:nvPr/>
          </p:nvSpPr>
          <p:spPr>
            <a:xfrm>
              <a:off x="5673831" y="3366874"/>
              <a:ext cx="23485" cy="54644"/>
            </a:xfrm>
            <a:custGeom>
              <a:avLst/>
              <a:gdLst/>
              <a:ahLst/>
              <a:cxnLst/>
              <a:rect l="l" t="t" r="r" b="b"/>
              <a:pathLst>
                <a:path w="306" h="712" extrusionOk="0">
                  <a:moveTo>
                    <a:pt x="89" y="0"/>
                  </a:moveTo>
                  <a:lnTo>
                    <a:pt x="89" y="0"/>
                  </a:lnTo>
                  <a:cubicBezTo>
                    <a:pt x="0" y="267"/>
                    <a:pt x="89" y="547"/>
                    <a:pt x="305" y="712"/>
                  </a:cubicBezTo>
                  <a:cubicBezTo>
                    <a:pt x="293" y="598"/>
                    <a:pt x="255" y="471"/>
                    <a:pt x="216" y="356"/>
                  </a:cubicBezTo>
                  <a:cubicBezTo>
                    <a:pt x="178" y="229"/>
                    <a:pt x="140" y="115"/>
                    <a:pt x="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2" name="Google Shape;29432;p82"/>
            <p:cNvSpPr/>
            <p:nvPr/>
          </p:nvSpPr>
          <p:spPr>
            <a:xfrm>
              <a:off x="5553878" y="3442620"/>
              <a:ext cx="134692" cy="23178"/>
            </a:xfrm>
            <a:custGeom>
              <a:avLst/>
              <a:gdLst/>
              <a:ahLst/>
              <a:cxnLst/>
              <a:rect l="l" t="t" r="r" b="b"/>
              <a:pathLst>
                <a:path w="1755" h="302" extrusionOk="0">
                  <a:moveTo>
                    <a:pt x="1652" y="1"/>
                  </a:moveTo>
                  <a:cubicBezTo>
                    <a:pt x="1374" y="1"/>
                    <a:pt x="1113" y="88"/>
                    <a:pt x="852" y="144"/>
                  </a:cubicBezTo>
                  <a:cubicBezTo>
                    <a:pt x="712" y="170"/>
                    <a:pt x="572" y="182"/>
                    <a:pt x="420" y="182"/>
                  </a:cubicBezTo>
                  <a:cubicBezTo>
                    <a:pt x="280" y="170"/>
                    <a:pt x="140" y="132"/>
                    <a:pt x="1" y="68"/>
                  </a:cubicBezTo>
                  <a:lnTo>
                    <a:pt x="1" y="68"/>
                  </a:lnTo>
                  <a:cubicBezTo>
                    <a:pt x="115" y="182"/>
                    <a:pt x="255" y="259"/>
                    <a:pt x="407" y="284"/>
                  </a:cubicBezTo>
                  <a:cubicBezTo>
                    <a:pt x="476" y="295"/>
                    <a:pt x="547" y="302"/>
                    <a:pt x="618" y="302"/>
                  </a:cubicBezTo>
                  <a:cubicBezTo>
                    <a:pt x="706" y="302"/>
                    <a:pt x="793" y="292"/>
                    <a:pt x="877" y="271"/>
                  </a:cubicBezTo>
                  <a:cubicBezTo>
                    <a:pt x="1195" y="208"/>
                    <a:pt x="1449" y="81"/>
                    <a:pt x="1754" y="5"/>
                  </a:cubicBezTo>
                  <a:cubicBezTo>
                    <a:pt x="1720" y="2"/>
                    <a:pt x="1686" y="1"/>
                    <a:pt x="16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3" name="Google Shape;29433;p82"/>
            <p:cNvSpPr/>
            <p:nvPr/>
          </p:nvSpPr>
          <p:spPr>
            <a:xfrm>
              <a:off x="5583118" y="3449758"/>
              <a:ext cx="101537" cy="103456"/>
            </a:xfrm>
            <a:custGeom>
              <a:avLst/>
              <a:gdLst/>
              <a:ahLst/>
              <a:cxnLst/>
              <a:rect l="l" t="t" r="r" b="b"/>
              <a:pathLst>
                <a:path w="1323" h="1348" extrusionOk="0">
                  <a:moveTo>
                    <a:pt x="1322" y="0"/>
                  </a:moveTo>
                  <a:lnTo>
                    <a:pt x="1322" y="0"/>
                  </a:lnTo>
                  <a:cubicBezTo>
                    <a:pt x="992" y="77"/>
                    <a:pt x="700" y="242"/>
                    <a:pt x="471" y="483"/>
                  </a:cubicBezTo>
                  <a:cubicBezTo>
                    <a:pt x="229" y="725"/>
                    <a:pt x="77" y="1017"/>
                    <a:pt x="1" y="1347"/>
                  </a:cubicBezTo>
                  <a:cubicBezTo>
                    <a:pt x="306" y="788"/>
                    <a:pt x="763" y="318"/>
                    <a:pt x="1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4" name="Google Shape;29434;p82"/>
            <p:cNvSpPr/>
            <p:nvPr/>
          </p:nvSpPr>
          <p:spPr>
            <a:xfrm>
              <a:off x="5709901" y="3466335"/>
              <a:ext cx="26401" cy="130778"/>
            </a:xfrm>
            <a:custGeom>
              <a:avLst/>
              <a:gdLst/>
              <a:ahLst/>
              <a:cxnLst/>
              <a:rect l="l" t="t" r="r" b="b"/>
              <a:pathLst>
                <a:path w="344" h="1704" extrusionOk="0">
                  <a:moveTo>
                    <a:pt x="153" y="0"/>
                  </a:moveTo>
                  <a:cubicBezTo>
                    <a:pt x="51" y="280"/>
                    <a:pt x="1" y="585"/>
                    <a:pt x="13" y="877"/>
                  </a:cubicBezTo>
                  <a:cubicBezTo>
                    <a:pt x="13" y="1182"/>
                    <a:pt x="140" y="1474"/>
                    <a:pt x="344" y="1703"/>
                  </a:cubicBezTo>
                  <a:cubicBezTo>
                    <a:pt x="229" y="1436"/>
                    <a:pt x="153" y="1157"/>
                    <a:pt x="153" y="877"/>
                  </a:cubicBezTo>
                  <a:cubicBezTo>
                    <a:pt x="128" y="585"/>
                    <a:pt x="153" y="305"/>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5" name="Google Shape;29435;p82"/>
            <p:cNvSpPr/>
            <p:nvPr/>
          </p:nvSpPr>
          <p:spPr>
            <a:xfrm>
              <a:off x="5748888" y="3380534"/>
              <a:ext cx="84959" cy="78052"/>
            </a:xfrm>
            <a:custGeom>
              <a:avLst/>
              <a:gdLst/>
              <a:ahLst/>
              <a:cxnLst/>
              <a:rect l="l" t="t" r="r" b="b"/>
              <a:pathLst>
                <a:path w="1107" h="1017" extrusionOk="0">
                  <a:moveTo>
                    <a:pt x="1106" y="0"/>
                  </a:moveTo>
                  <a:lnTo>
                    <a:pt x="1106" y="0"/>
                  </a:lnTo>
                  <a:cubicBezTo>
                    <a:pt x="954" y="191"/>
                    <a:pt x="776" y="369"/>
                    <a:pt x="598" y="547"/>
                  </a:cubicBezTo>
                  <a:cubicBezTo>
                    <a:pt x="407" y="712"/>
                    <a:pt x="204" y="877"/>
                    <a:pt x="1" y="1017"/>
                  </a:cubicBezTo>
                  <a:cubicBezTo>
                    <a:pt x="255" y="953"/>
                    <a:pt x="496" y="826"/>
                    <a:pt x="687" y="648"/>
                  </a:cubicBezTo>
                  <a:cubicBezTo>
                    <a:pt x="878" y="470"/>
                    <a:pt x="1030" y="242"/>
                    <a:pt x="1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6" name="Google Shape;29436;p82"/>
            <p:cNvSpPr/>
            <p:nvPr/>
          </p:nvSpPr>
          <p:spPr>
            <a:xfrm>
              <a:off x="5716732" y="3444846"/>
              <a:ext cx="49809" cy="15733"/>
            </a:xfrm>
            <a:custGeom>
              <a:avLst/>
              <a:gdLst/>
              <a:ahLst/>
              <a:cxnLst/>
              <a:rect l="l" t="t" r="r" b="b"/>
              <a:pathLst>
                <a:path w="649" h="205" fill="none" extrusionOk="0">
                  <a:moveTo>
                    <a:pt x="1" y="166"/>
                  </a:moveTo>
                  <a:cubicBezTo>
                    <a:pt x="229" y="204"/>
                    <a:pt x="458" y="141"/>
                    <a:pt x="649"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7" name="Google Shape;29437;p82"/>
            <p:cNvSpPr/>
            <p:nvPr/>
          </p:nvSpPr>
          <p:spPr>
            <a:xfrm>
              <a:off x="5724560" y="3402944"/>
              <a:ext cx="28320" cy="55642"/>
            </a:xfrm>
            <a:custGeom>
              <a:avLst/>
              <a:gdLst/>
              <a:ahLst/>
              <a:cxnLst/>
              <a:rect l="l" t="t" r="r" b="b"/>
              <a:pathLst>
                <a:path w="369" h="725" fill="none" extrusionOk="0">
                  <a:moveTo>
                    <a:pt x="343" y="1"/>
                  </a:moveTo>
                  <a:cubicBezTo>
                    <a:pt x="369" y="204"/>
                    <a:pt x="305" y="420"/>
                    <a:pt x="178" y="585"/>
                  </a:cubicBezTo>
                  <a:cubicBezTo>
                    <a:pt x="127" y="649"/>
                    <a:pt x="64" y="687"/>
                    <a:pt x="0" y="725"/>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8" name="Google Shape;29438;p82"/>
            <p:cNvSpPr/>
            <p:nvPr/>
          </p:nvSpPr>
          <p:spPr>
            <a:xfrm>
              <a:off x="5650424" y="3442927"/>
              <a:ext cx="66387" cy="18573"/>
            </a:xfrm>
            <a:custGeom>
              <a:avLst/>
              <a:gdLst/>
              <a:ahLst/>
              <a:cxnLst/>
              <a:rect l="l" t="t" r="r" b="b"/>
              <a:pathLst>
                <a:path w="865" h="242" fill="none" extrusionOk="0">
                  <a:moveTo>
                    <a:pt x="0" y="1"/>
                  </a:moveTo>
                  <a:cubicBezTo>
                    <a:pt x="191" y="153"/>
                    <a:pt x="420" y="242"/>
                    <a:pt x="674" y="229"/>
                  </a:cubicBezTo>
                  <a:cubicBezTo>
                    <a:pt x="737" y="242"/>
                    <a:pt x="801" y="229"/>
                    <a:pt x="865" y="19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9" name="Google Shape;29439;p82"/>
            <p:cNvSpPr/>
            <p:nvPr/>
          </p:nvSpPr>
          <p:spPr>
            <a:xfrm>
              <a:off x="5664084" y="3459504"/>
              <a:ext cx="54644" cy="17652"/>
            </a:xfrm>
            <a:custGeom>
              <a:avLst/>
              <a:gdLst/>
              <a:ahLst/>
              <a:cxnLst/>
              <a:rect l="l" t="t" r="r" b="b"/>
              <a:pathLst>
                <a:path w="712" h="230" fill="none" extrusionOk="0">
                  <a:moveTo>
                    <a:pt x="712" y="1"/>
                  </a:moveTo>
                  <a:cubicBezTo>
                    <a:pt x="636" y="115"/>
                    <a:pt x="521" y="191"/>
                    <a:pt x="394" y="217"/>
                  </a:cubicBezTo>
                  <a:cubicBezTo>
                    <a:pt x="255" y="229"/>
                    <a:pt x="127" y="229"/>
                    <a:pt x="0" y="217"/>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0" name="Google Shape;29440;p82"/>
            <p:cNvSpPr/>
            <p:nvPr/>
          </p:nvSpPr>
          <p:spPr>
            <a:xfrm>
              <a:off x="5721643" y="3437095"/>
              <a:ext cx="39064" cy="21489"/>
            </a:xfrm>
            <a:custGeom>
              <a:avLst/>
              <a:gdLst/>
              <a:ahLst/>
              <a:cxnLst/>
              <a:rect l="l" t="t" r="r" b="b"/>
              <a:pathLst>
                <a:path w="509" h="280" fill="none" extrusionOk="0">
                  <a:moveTo>
                    <a:pt x="0" y="267"/>
                  </a:moveTo>
                  <a:cubicBezTo>
                    <a:pt x="203" y="280"/>
                    <a:pt x="407" y="178"/>
                    <a:pt x="508"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1" name="Google Shape;29441;p82"/>
            <p:cNvSpPr/>
            <p:nvPr/>
          </p:nvSpPr>
          <p:spPr>
            <a:xfrm>
              <a:off x="5668919" y="3408776"/>
              <a:ext cx="45972" cy="46893"/>
            </a:xfrm>
            <a:custGeom>
              <a:avLst/>
              <a:gdLst/>
              <a:ahLst/>
              <a:cxnLst/>
              <a:rect l="l" t="t" r="r" b="b"/>
              <a:pathLst>
                <a:path w="599" h="611" fill="none" extrusionOk="0">
                  <a:moveTo>
                    <a:pt x="1" y="1"/>
                  </a:moveTo>
                  <a:cubicBezTo>
                    <a:pt x="103" y="268"/>
                    <a:pt x="319" y="496"/>
                    <a:pt x="598" y="61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2" name="Google Shape;29442;p82"/>
            <p:cNvSpPr/>
            <p:nvPr/>
          </p:nvSpPr>
          <p:spPr>
            <a:xfrm>
              <a:off x="5663087" y="3435100"/>
              <a:ext cx="50807" cy="24482"/>
            </a:xfrm>
            <a:custGeom>
              <a:avLst/>
              <a:gdLst/>
              <a:ahLst/>
              <a:cxnLst/>
              <a:rect l="l" t="t" r="r" b="b"/>
              <a:pathLst>
                <a:path w="662" h="319" fill="none" extrusionOk="0">
                  <a:moveTo>
                    <a:pt x="1" y="1"/>
                  </a:moveTo>
                  <a:cubicBezTo>
                    <a:pt x="115" y="191"/>
                    <a:pt x="445" y="319"/>
                    <a:pt x="661" y="319"/>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3" name="Google Shape;29443;p82"/>
            <p:cNvSpPr/>
            <p:nvPr/>
          </p:nvSpPr>
          <p:spPr>
            <a:xfrm>
              <a:off x="5692327" y="3467332"/>
              <a:ext cx="22564" cy="30315"/>
            </a:xfrm>
            <a:custGeom>
              <a:avLst/>
              <a:gdLst/>
              <a:ahLst/>
              <a:cxnLst/>
              <a:rect l="l" t="t" r="r" b="b"/>
              <a:pathLst>
                <a:path w="294" h="395" fill="none" extrusionOk="0">
                  <a:moveTo>
                    <a:pt x="293" y="0"/>
                  </a:moveTo>
                  <a:cubicBezTo>
                    <a:pt x="230" y="153"/>
                    <a:pt x="128" y="280"/>
                    <a:pt x="1" y="394"/>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4" name="Google Shape;29444;p82"/>
            <p:cNvSpPr/>
            <p:nvPr/>
          </p:nvSpPr>
          <p:spPr>
            <a:xfrm>
              <a:off x="5717729" y="3463418"/>
              <a:ext cx="36148" cy="12740"/>
            </a:xfrm>
            <a:custGeom>
              <a:avLst/>
              <a:gdLst/>
              <a:ahLst/>
              <a:cxnLst/>
              <a:rect l="l" t="t" r="r" b="b"/>
              <a:pathLst>
                <a:path w="471" h="166" fill="none" extrusionOk="0">
                  <a:moveTo>
                    <a:pt x="0" y="0"/>
                  </a:moveTo>
                  <a:cubicBezTo>
                    <a:pt x="127" y="127"/>
                    <a:pt x="305" y="166"/>
                    <a:pt x="470" y="115"/>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5" name="Google Shape;29445;p82"/>
            <p:cNvSpPr/>
            <p:nvPr/>
          </p:nvSpPr>
          <p:spPr>
            <a:xfrm>
              <a:off x="5715734" y="3406858"/>
              <a:ext cx="9824" cy="50807"/>
            </a:xfrm>
            <a:custGeom>
              <a:avLst/>
              <a:gdLst/>
              <a:ahLst/>
              <a:cxnLst/>
              <a:rect l="l" t="t" r="r" b="b"/>
              <a:pathLst>
                <a:path w="128" h="662" fill="none" extrusionOk="0">
                  <a:moveTo>
                    <a:pt x="1" y="0"/>
                  </a:moveTo>
                  <a:cubicBezTo>
                    <a:pt x="14" y="26"/>
                    <a:pt x="39" y="51"/>
                    <a:pt x="52" y="89"/>
                  </a:cubicBezTo>
                  <a:cubicBezTo>
                    <a:pt x="103" y="178"/>
                    <a:pt x="128" y="280"/>
                    <a:pt x="115" y="382"/>
                  </a:cubicBezTo>
                  <a:cubicBezTo>
                    <a:pt x="115" y="483"/>
                    <a:pt x="77" y="585"/>
                    <a:pt x="14" y="66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6" name="Google Shape;29446;p82"/>
            <p:cNvSpPr/>
            <p:nvPr/>
          </p:nvSpPr>
          <p:spPr>
            <a:xfrm>
              <a:off x="5720646" y="3420518"/>
              <a:ext cx="13738" cy="38067"/>
            </a:xfrm>
            <a:custGeom>
              <a:avLst/>
              <a:gdLst/>
              <a:ahLst/>
              <a:cxnLst/>
              <a:rect l="l" t="t" r="r" b="b"/>
              <a:pathLst>
                <a:path w="179" h="496" fill="none" extrusionOk="0">
                  <a:moveTo>
                    <a:pt x="127" y="0"/>
                  </a:moveTo>
                  <a:cubicBezTo>
                    <a:pt x="166" y="76"/>
                    <a:pt x="178" y="178"/>
                    <a:pt x="140" y="267"/>
                  </a:cubicBezTo>
                  <a:cubicBezTo>
                    <a:pt x="115" y="356"/>
                    <a:pt x="64" y="432"/>
                    <a:pt x="0" y="496"/>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7" name="Google Shape;29447;p82"/>
            <p:cNvSpPr/>
            <p:nvPr/>
          </p:nvSpPr>
          <p:spPr>
            <a:xfrm>
              <a:off x="5699157" y="3422437"/>
              <a:ext cx="18650" cy="34229"/>
            </a:xfrm>
            <a:custGeom>
              <a:avLst/>
              <a:gdLst/>
              <a:ahLst/>
              <a:cxnLst/>
              <a:rect l="l" t="t" r="r" b="b"/>
              <a:pathLst>
                <a:path w="243" h="446" fill="none" extrusionOk="0">
                  <a:moveTo>
                    <a:pt x="1" y="1"/>
                  </a:moveTo>
                  <a:cubicBezTo>
                    <a:pt x="14" y="179"/>
                    <a:pt x="102" y="331"/>
                    <a:pt x="242" y="445"/>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8" name="Google Shape;29448;p82"/>
            <p:cNvSpPr/>
            <p:nvPr/>
          </p:nvSpPr>
          <p:spPr>
            <a:xfrm>
              <a:off x="5714813" y="3465337"/>
              <a:ext cx="24406" cy="29318"/>
            </a:xfrm>
            <a:custGeom>
              <a:avLst/>
              <a:gdLst/>
              <a:ahLst/>
              <a:cxnLst/>
              <a:rect l="l" t="t" r="r" b="b"/>
              <a:pathLst>
                <a:path w="318" h="382" fill="none" extrusionOk="0">
                  <a:moveTo>
                    <a:pt x="0" y="1"/>
                  </a:moveTo>
                  <a:cubicBezTo>
                    <a:pt x="26" y="179"/>
                    <a:pt x="153" y="318"/>
                    <a:pt x="318" y="382"/>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9" name="Google Shape;29449;p82"/>
            <p:cNvSpPr/>
            <p:nvPr/>
          </p:nvSpPr>
          <p:spPr>
            <a:xfrm>
              <a:off x="5741136" y="3380457"/>
              <a:ext cx="14659" cy="23561"/>
            </a:xfrm>
            <a:custGeom>
              <a:avLst/>
              <a:gdLst/>
              <a:ahLst/>
              <a:cxnLst/>
              <a:rect l="l" t="t" r="r" b="b"/>
              <a:pathLst>
                <a:path w="191" h="307" extrusionOk="0">
                  <a:moveTo>
                    <a:pt x="97" y="1"/>
                  </a:moveTo>
                  <a:cubicBezTo>
                    <a:pt x="94" y="1"/>
                    <a:pt x="92" y="1"/>
                    <a:pt x="89" y="1"/>
                  </a:cubicBezTo>
                  <a:cubicBezTo>
                    <a:pt x="0" y="1"/>
                    <a:pt x="38" y="166"/>
                    <a:pt x="51" y="217"/>
                  </a:cubicBezTo>
                  <a:cubicBezTo>
                    <a:pt x="64" y="243"/>
                    <a:pt x="76" y="255"/>
                    <a:pt x="89" y="281"/>
                  </a:cubicBezTo>
                  <a:cubicBezTo>
                    <a:pt x="102" y="294"/>
                    <a:pt x="127" y="306"/>
                    <a:pt x="153" y="306"/>
                  </a:cubicBezTo>
                  <a:cubicBezTo>
                    <a:pt x="178" y="306"/>
                    <a:pt x="191" y="255"/>
                    <a:pt x="191" y="217"/>
                  </a:cubicBezTo>
                  <a:cubicBezTo>
                    <a:pt x="191" y="193"/>
                    <a:pt x="179" y="1"/>
                    <a:pt x="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0" name="Google Shape;29450;p82"/>
            <p:cNvSpPr/>
            <p:nvPr/>
          </p:nvSpPr>
          <p:spPr>
            <a:xfrm>
              <a:off x="5755718" y="3415760"/>
              <a:ext cx="15733" cy="22794"/>
            </a:xfrm>
            <a:custGeom>
              <a:avLst/>
              <a:gdLst/>
              <a:ahLst/>
              <a:cxnLst/>
              <a:rect l="l" t="t" r="r" b="b"/>
              <a:pathLst>
                <a:path w="205" h="297" extrusionOk="0">
                  <a:moveTo>
                    <a:pt x="141" y="0"/>
                  </a:moveTo>
                  <a:cubicBezTo>
                    <a:pt x="119" y="0"/>
                    <a:pt x="95" y="13"/>
                    <a:pt x="77" y="37"/>
                  </a:cubicBezTo>
                  <a:cubicBezTo>
                    <a:pt x="26" y="100"/>
                    <a:pt x="1" y="177"/>
                    <a:pt x="14" y="253"/>
                  </a:cubicBezTo>
                  <a:cubicBezTo>
                    <a:pt x="14" y="253"/>
                    <a:pt x="14" y="266"/>
                    <a:pt x="14" y="278"/>
                  </a:cubicBezTo>
                  <a:cubicBezTo>
                    <a:pt x="23" y="287"/>
                    <a:pt x="32" y="296"/>
                    <a:pt x="45" y="296"/>
                  </a:cubicBezTo>
                  <a:cubicBezTo>
                    <a:pt x="51" y="296"/>
                    <a:pt x="57" y="295"/>
                    <a:pt x="64" y="291"/>
                  </a:cubicBezTo>
                  <a:cubicBezTo>
                    <a:pt x="77" y="291"/>
                    <a:pt x="90" y="278"/>
                    <a:pt x="102" y="266"/>
                  </a:cubicBezTo>
                  <a:cubicBezTo>
                    <a:pt x="141" y="227"/>
                    <a:pt x="166" y="189"/>
                    <a:pt x="179" y="151"/>
                  </a:cubicBezTo>
                  <a:cubicBezTo>
                    <a:pt x="191" y="126"/>
                    <a:pt x="204" y="88"/>
                    <a:pt x="204" y="50"/>
                  </a:cubicBezTo>
                  <a:cubicBezTo>
                    <a:pt x="191" y="16"/>
                    <a:pt x="167"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1" name="Google Shape;29451;p82"/>
            <p:cNvSpPr/>
            <p:nvPr/>
          </p:nvSpPr>
          <p:spPr>
            <a:xfrm>
              <a:off x="5749885" y="3459735"/>
              <a:ext cx="21566" cy="15196"/>
            </a:xfrm>
            <a:custGeom>
              <a:avLst/>
              <a:gdLst/>
              <a:ahLst/>
              <a:cxnLst/>
              <a:rect l="l" t="t" r="r" b="b"/>
              <a:pathLst>
                <a:path w="281" h="198" extrusionOk="0">
                  <a:moveTo>
                    <a:pt x="198" y="1"/>
                  </a:moveTo>
                  <a:cubicBezTo>
                    <a:pt x="138" y="1"/>
                    <a:pt x="47" y="68"/>
                    <a:pt x="26" y="99"/>
                  </a:cubicBezTo>
                  <a:cubicBezTo>
                    <a:pt x="13" y="112"/>
                    <a:pt x="1" y="125"/>
                    <a:pt x="1" y="137"/>
                  </a:cubicBezTo>
                  <a:cubicBezTo>
                    <a:pt x="1" y="163"/>
                    <a:pt x="1" y="175"/>
                    <a:pt x="13" y="188"/>
                  </a:cubicBezTo>
                  <a:cubicBezTo>
                    <a:pt x="26" y="194"/>
                    <a:pt x="36" y="198"/>
                    <a:pt x="43" y="198"/>
                  </a:cubicBezTo>
                  <a:cubicBezTo>
                    <a:pt x="51" y="198"/>
                    <a:pt x="58" y="194"/>
                    <a:pt x="64" y="188"/>
                  </a:cubicBezTo>
                  <a:cubicBezTo>
                    <a:pt x="77" y="188"/>
                    <a:pt x="90" y="175"/>
                    <a:pt x="102" y="163"/>
                  </a:cubicBezTo>
                  <a:cubicBezTo>
                    <a:pt x="140" y="137"/>
                    <a:pt x="280" y="48"/>
                    <a:pt x="229" y="10"/>
                  </a:cubicBezTo>
                  <a:cubicBezTo>
                    <a:pt x="221" y="4"/>
                    <a:pt x="210" y="1"/>
                    <a:pt x="1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2" name="Google Shape;29452;p82"/>
            <p:cNvSpPr/>
            <p:nvPr/>
          </p:nvSpPr>
          <p:spPr>
            <a:xfrm>
              <a:off x="5763546" y="3429497"/>
              <a:ext cx="24329" cy="18803"/>
            </a:xfrm>
            <a:custGeom>
              <a:avLst/>
              <a:gdLst/>
              <a:ahLst/>
              <a:cxnLst/>
              <a:rect l="l" t="t" r="r" b="b"/>
              <a:pathLst>
                <a:path w="317" h="245" extrusionOk="0">
                  <a:moveTo>
                    <a:pt x="277" y="0"/>
                  </a:moveTo>
                  <a:cubicBezTo>
                    <a:pt x="268" y="0"/>
                    <a:pt x="256" y="3"/>
                    <a:pt x="242" y="10"/>
                  </a:cubicBezTo>
                  <a:cubicBezTo>
                    <a:pt x="178" y="48"/>
                    <a:pt x="102" y="87"/>
                    <a:pt x="51" y="150"/>
                  </a:cubicBezTo>
                  <a:cubicBezTo>
                    <a:pt x="26" y="163"/>
                    <a:pt x="0" y="188"/>
                    <a:pt x="13" y="214"/>
                  </a:cubicBezTo>
                  <a:cubicBezTo>
                    <a:pt x="13" y="232"/>
                    <a:pt x="34" y="244"/>
                    <a:pt x="55" y="244"/>
                  </a:cubicBezTo>
                  <a:cubicBezTo>
                    <a:pt x="62" y="244"/>
                    <a:pt x="70" y="242"/>
                    <a:pt x="77" y="239"/>
                  </a:cubicBezTo>
                  <a:cubicBezTo>
                    <a:pt x="115" y="239"/>
                    <a:pt x="153" y="226"/>
                    <a:pt x="191" y="201"/>
                  </a:cubicBezTo>
                  <a:cubicBezTo>
                    <a:pt x="229" y="163"/>
                    <a:pt x="255" y="137"/>
                    <a:pt x="280" y="99"/>
                  </a:cubicBezTo>
                  <a:cubicBezTo>
                    <a:pt x="311" y="58"/>
                    <a:pt x="317" y="0"/>
                    <a:pt x="2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3" name="Google Shape;29453;p82"/>
            <p:cNvSpPr/>
            <p:nvPr/>
          </p:nvSpPr>
          <p:spPr>
            <a:xfrm>
              <a:off x="5703071" y="3389590"/>
              <a:ext cx="15656" cy="19264"/>
            </a:xfrm>
            <a:custGeom>
              <a:avLst/>
              <a:gdLst/>
              <a:ahLst/>
              <a:cxnLst/>
              <a:rect l="l" t="t" r="r" b="b"/>
              <a:pathLst>
                <a:path w="204" h="251" extrusionOk="0">
                  <a:moveTo>
                    <a:pt x="107" y="0"/>
                  </a:moveTo>
                  <a:cubicBezTo>
                    <a:pt x="98" y="0"/>
                    <a:pt x="88" y="3"/>
                    <a:pt x="77" y="9"/>
                  </a:cubicBezTo>
                  <a:cubicBezTo>
                    <a:pt x="1" y="47"/>
                    <a:pt x="64" y="162"/>
                    <a:pt x="90" y="213"/>
                  </a:cubicBezTo>
                  <a:cubicBezTo>
                    <a:pt x="102" y="225"/>
                    <a:pt x="128" y="238"/>
                    <a:pt x="140" y="251"/>
                  </a:cubicBezTo>
                  <a:cubicBezTo>
                    <a:pt x="166" y="251"/>
                    <a:pt x="179" y="238"/>
                    <a:pt x="191" y="225"/>
                  </a:cubicBezTo>
                  <a:cubicBezTo>
                    <a:pt x="204" y="213"/>
                    <a:pt x="204" y="200"/>
                    <a:pt x="191" y="175"/>
                  </a:cubicBezTo>
                  <a:cubicBezTo>
                    <a:pt x="191" y="141"/>
                    <a:pt x="172" y="0"/>
                    <a:pt x="1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4" name="Google Shape;29454;p82"/>
            <p:cNvSpPr/>
            <p:nvPr/>
          </p:nvSpPr>
          <p:spPr>
            <a:xfrm>
              <a:off x="5718650" y="3401946"/>
              <a:ext cx="15733" cy="20568"/>
            </a:xfrm>
            <a:custGeom>
              <a:avLst/>
              <a:gdLst/>
              <a:ahLst/>
              <a:cxnLst/>
              <a:rect l="l" t="t" r="r" b="b"/>
              <a:pathLst>
                <a:path w="205" h="268" extrusionOk="0">
                  <a:moveTo>
                    <a:pt x="90" y="1"/>
                  </a:moveTo>
                  <a:cubicBezTo>
                    <a:pt x="1" y="14"/>
                    <a:pt x="77" y="179"/>
                    <a:pt x="90" y="217"/>
                  </a:cubicBezTo>
                  <a:cubicBezTo>
                    <a:pt x="103" y="230"/>
                    <a:pt x="115" y="255"/>
                    <a:pt x="141" y="268"/>
                  </a:cubicBezTo>
                  <a:cubicBezTo>
                    <a:pt x="166" y="268"/>
                    <a:pt x="192" y="255"/>
                    <a:pt x="192" y="230"/>
                  </a:cubicBezTo>
                  <a:cubicBezTo>
                    <a:pt x="204" y="204"/>
                    <a:pt x="204" y="179"/>
                    <a:pt x="192" y="153"/>
                  </a:cubicBezTo>
                  <a:cubicBezTo>
                    <a:pt x="192" y="115"/>
                    <a:pt x="179" y="77"/>
                    <a:pt x="153" y="39"/>
                  </a:cubicBezTo>
                  <a:cubicBezTo>
                    <a:pt x="141" y="14"/>
                    <a:pt x="115" y="1"/>
                    <a:pt x="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5" name="Google Shape;29455;p82"/>
            <p:cNvSpPr/>
            <p:nvPr/>
          </p:nvSpPr>
          <p:spPr>
            <a:xfrm>
              <a:off x="5737222" y="3489128"/>
              <a:ext cx="18573" cy="10207"/>
            </a:xfrm>
            <a:custGeom>
              <a:avLst/>
              <a:gdLst/>
              <a:ahLst/>
              <a:cxnLst/>
              <a:rect l="l" t="t" r="r" b="b"/>
              <a:pathLst>
                <a:path w="242" h="133" extrusionOk="0">
                  <a:moveTo>
                    <a:pt x="141" y="0"/>
                  </a:moveTo>
                  <a:cubicBezTo>
                    <a:pt x="113" y="0"/>
                    <a:pt x="86" y="6"/>
                    <a:pt x="64" y="21"/>
                  </a:cubicBezTo>
                  <a:cubicBezTo>
                    <a:pt x="39" y="21"/>
                    <a:pt x="26" y="47"/>
                    <a:pt x="13" y="59"/>
                  </a:cubicBezTo>
                  <a:cubicBezTo>
                    <a:pt x="0" y="72"/>
                    <a:pt x="0" y="97"/>
                    <a:pt x="26" y="110"/>
                  </a:cubicBezTo>
                  <a:cubicBezTo>
                    <a:pt x="26" y="123"/>
                    <a:pt x="39" y="123"/>
                    <a:pt x="64" y="123"/>
                  </a:cubicBezTo>
                  <a:cubicBezTo>
                    <a:pt x="77" y="129"/>
                    <a:pt x="89" y="132"/>
                    <a:pt x="104" y="132"/>
                  </a:cubicBezTo>
                  <a:cubicBezTo>
                    <a:pt x="118" y="132"/>
                    <a:pt x="134" y="129"/>
                    <a:pt x="153" y="123"/>
                  </a:cubicBezTo>
                  <a:cubicBezTo>
                    <a:pt x="166" y="123"/>
                    <a:pt x="191" y="123"/>
                    <a:pt x="204" y="110"/>
                  </a:cubicBezTo>
                  <a:cubicBezTo>
                    <a:pt x="242" y="72"/>
                    <a:pt x="242" y="21"/>
                    <a:pt x="204" y="8"/>
                  </a:cubicBezTo>
                  <a:cubicBezTo>
                    <a:pt x="183" y="3"/>
                    <a:pt x="162"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6" name="Google Shape;29456;p82"/>
            <p:cNvSpPr/>
            <p:nvPr/>
          </p:nvSpPr>
          <p:spPr>
            <a:xfrm>
              <a:off x="5693401" y="3409697"/>
              <a:ext cx="11742" cy="13584"/>
            </a:xfrm>
            <a:custGeom>
              <a:avLst/>
              <a:gdLst/>
              <a:ahLst/>
              <a:cxnLst/>
              <a:rect l="l" t="t" r="r" b="b"/>
              <a:pathLst>
                <a:path w="153" h="177" extrusionOk="0">
                  <a:moveTo>
                    <a:pt x="80" y="1"/>
                  </a:moveTo>
                  <a:cubicBezTo>
                    <a:pt x="23" y="1"/>
                    <a:pt x="1" y="118"/>
                    <a:pt x="25" y="167"/>
                  </a:cubicBezTo>
                  <a:cubicBezTo>
                    <a:pt x="31" y="173"/>
                    <a:pt x="44" y="176"/>
                    <a:pt x="58" y="176"/>
                  </a:cubicBezTo>
                  <a:cubicBezTo>
                    <a:pt x="73" y="176"/>
                    <a:pt x="89" y="173"/>
                    <a:pt x="101" y="167"/>
                  </a:cubicBezTo>
                  <a:cubicBezTo>
                    <a:pt x="127" y="129"/>
                    <a:pt x="152" y="14"/>
                    <a:pt x="89" y="1"/>
                  </a:cubicBezTo>
                  <a:cubicBezTo>
                    <a:pt x="86" y="1"/>
                    <a:pt x="83" y="1"/>
                    <a:pt x="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7" name="Google Shape;29457;p82"/>
            <p:cNvSpPr/>
            <p:nvPr/>
          </p:nvSpPr>
          <p:spPr>
            <a:xfrm>
              <a:off x="5661168" y="3392276"/>
              <a:ext cx="10821" cy="18036"/>
            </a:xfrm>
            <a:custGeom>
              <a:avLst/>
              <a:gdLst/>
              <a:ahLst/>
              <a:cxnLst/>
              <a:rect l="l" t="t" r="r" b="b"/>
              <a:pathLst>
                <a:path w="141" h="235" extrusionOk="0">
                  <a:moveTo>
                    <a:pt x="67" y="0"/>
                  </a:moveTo>
                  <a:cubicBezTo>
                    <a:pt x="1" y="0"/>
                    <a:pt x="5" y="159"/>
                    <a:pt x="38" y="203"/>
                  </a:cubicBezTo>
                  <a:cubicBezTo>
                    <a:pt x="51" y="216"/>
                    <a:pt x="64" y="228"/>
                    <a:pt x="77" y="228"/>
                  </a:cubicBezTo>
                  <a:cubicBezTo>
                    <a:pt x="81" y="233"/>
                    <a:pt x="86" y="234"/>
                    <a:pt x="93" y="234"/>
                  </a:cubicBezTo>
                  <a:cubicBezTo>
                    <a:pt x="105" y="234"/>
                    <a:pt x="119" y="228"/>
                    <a:pt x="127" y="228"/>
                  </a:cubicBezTo>
                  <a:cubicBezTo>
                    <a:pt x="140" y="203"/>
                    <a:pt x="140" y="190"/>
                    <a:pt x="140" y="178"/>
                  </a:cubicBezTo>
                  <a:cubicBezTo>
                    <a:pt x="140" y="140"/>
                    <a:pt x="140" y="114"/>
                    <a:pt x="140" y="76"/>
                  </a:cubicBezTo>
                  <a:cubicBezTo>
                    <a:pt x="140" y="51"/>
                    <a:pt x="127" y="25"/>
                    <a:pt x="102" y="12"/>
                  </a:cubicBezTo>
                  <a:cubicBezTo>
                    <a:pt x="88" y="4"/>
                    <a:pt x="77" y="0"/>
                    <a:pt x="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8" name="Google Shape;29458;p82"/>
            <p:cNvSpPr/>
            <p:nvPr/>
          </p:nvSpPr>
          <p:spPr>
            <a:xfrm>
              <a:off x="5655335" y="3421669"/>
              <a:ext cx="10745" cy="15273"/>
            </a:xfrm>
            <a:custGeom>
              <a:avLst/>
              <a:gdLst/>
              <a:ahLst/>
              <a:cxnLst/>
              <a:rect l="l" t="t" r="r" b="b"/>
              <a:pathLst>
                <a:path w="140" h="199" extrusionOk="0">
                  <a:moveTo>
                    <a:pt x="62" y="0"/>
                  </a:moveTo>
                  <a:cubicBezTo>
                    <a:pt x="49" y="0"/>
                    <a:pt x="36" y="7"/>
                    <a:pt x="25" y="23"/>
                  </a:cubicBezTo>
                  <a:cubicBezTo>
                    <a:pt x="0" y="61"/>
                    <a:pt x="13" y="112"/>
                    <a:pt x="25" y="150"/>
                  </a:cubicBezTo>
                  <a:cubicBezTo>
                    <a:pt x="38" y="163"/>
                    <a:pt x="38" y="189"/>
                    <a:pt x="51" y="189"/>
                  </a:cubicBezTo>
                  <a:cubicBezTo>
                    <a:pt x="64" y="195"/>
                    <a:pt x="73" y="198"/>
                    <a:pt x="81" y="198"/>
                  </a:cubicBezTo>
                  <a:cubicBezTo>
                    <a:pt x="89" y="198"/>
                    <a:pt x="95" y="195"/>
                    <a:pt x="102" y="189"/>
                  </a:cubicBezTo>
                  <a:cubicBezTo>
                    <a:pt x="127" y="189"/>
                    <a:pt x="140" y="150"/>
                    <a:pt x="127" y="112"/>
                  </a:cubicBezTo>
                  <a:cubicBezTo>
                    <a:pt x="127" y="87"/>
                    <a:pt x="127" y="61"/>
                    <a:pt x="114" y="36"/>
                  </a:cubicBezTo>
                  <a:cubicBezTo>
                    <a:pt x="100" y="14"/>
                    <a:pt x="81" y="0"/>
                    <a:pt x="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9" name="Google Shape;29459;p82"/>
            <p:cNvSpPr/>
            <p:nvPr/>
          </p:nvSpPr>
          <p:spPr>
            <a:xfrm>
              <a:off x="5630931" y="3426351"/>
              <a:ext cx="21489" cy="18573"/>
            </a:xfrm>
            <a:custGeom>
              <a:avLst/>
              <a:gdLst/>
              <a:ahLst/>
              <a:cxnLst/>
              <a:rect l="l" t="t" r="r" b="b"/>
              <a:pathLst>
                <a:path w="280" h="242" extrusionOk="0">
                  <a:moveTo>
                    <a:pt x="77" y="0"/>
                  </a:moveTo>
                  <a:cubicBezTo>
                    <a:pt x="38" y="13"/>
                    <a:pt x="0" y="51"/>
                    <a:pt x="13" y="89"/>
                  </a:cubicBezTo>
                  <a:cubicBezTo>
                    <a:pt x="26" y="102"/>
                    <a:pt x="38" y="128"/>
                    <a:pt x="51" y="128"/>
                  </a:cubicBezTo>
                  <a:cubicBezTo>
                    <a:pt x="89" y="191"/>
                    <a:pt x="140" y="217"/>
                    <a:pt x="204" y="242"/>
                  </a:cubicBezTo>
                  <a:cubicBezTo>
                    <a:pt x="229" y="242"/>
                    <a:pt x="254" y="229"/>
                    <a:pt x="267" y="217"/>
                  </a:cubicBezTo>
                  <a:cubicBezTo>
                    <a:pt x="280" y="204"/>
                    <a:pt x="280" y="178"/>
                    <a:pt x="267" y="153"/>
                  </a:cubicBezTo>
                  <a:cubicBezTo>
                    <a:pt x="254" y="115"/>
                    <a:pt x="191" y="89"/>
                    <a:pt x="166" y="51"/>
                  </a:cubicBezTo>
                  <a:cubicBezTo>
                    <a:pt x="140" y="26"/>
                    <a:pt x="102" y="13"/>
                    <a:pt x="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0" name="Google Shape;29460;p82"/>
            <p:cNvSpPr/>
            <p:nvPr/>
          </p:nvSpPr>
          <p:spPr>
            <a:xfrm>
              <a:off x="5644591" y="3468867"/>
              <a:ext cx="28320" cy="9977"/>
            </a:xfrm>
            <a:custGeom>
              <a:avLst/>
              <a:gdLst/>
              <a:ahLst/>
              <a:cxnLst/>
              <a:rect l="l" t="t" r="r" b="b"/>
              <a:pathLst>
                <a:path w="369" h="130" extrusionOk="0">
                  <a:moveTo>
                    <a:pt x="117" y="0"/>
                  </a:moveTo>
                  <a:cubicBezTo>
                    <a:pt x="86" y="0"/>
                    <a:pt x="53" y="9"/>
                    <a:pt x="26" y="18"/>
                  </a:cubicBezTo>
                  <a:cubicBezTo>
                    <a:pt x="13" y="18"/>
                    <a:pt x="13" y="31"/>
                    <a:pt x="0" y="31"/>
                  </a:cubicBezTo>
                  <a:cubicBezTo>
                    <a:pt x="0" y="56"/>
                    <a:pt x="0" y="69"/>
                    <a:pt x="26" y="82"/>
                  </a:cubicBezTo>
                  <a:cubicBezTo>
                    <a:pt x="64" y="113"/>
                    <a:pt x="112" y="129"/>
                    <a:pt x="161" y="129"/>
                  </a:cubicBezTo>
                  <a:cubicBezTo>
                    <a:pt x="192" y="129"/>
                    <a:pt x="224" y="122"/>
                    <a:pt x="254" y="107"/>
                  </a:cubicBezTo>
                  <a:cubicBezTo>
                    <a:pt x="369" y="69"/>
                    <a:pt x="191" y="18"/>
                    <a:pt x="153" y="6"/>
                  </a:cubicBezTo>
                  <a:cubicBezTo>
                    <a:pt x="142" y="2"/>
                    <a:pt x="129" y="0"/>
                    <a:pt x="1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1" name="Google Shape;29461;p82"/>
            <p:cNvSpPr/>
            <p:nvPr/>
          </p:nvSpPr>
          <p:spPr>
            <a:xfrm>
              <a:off x="5676747" y="3492965"/>
              <a:ext cx="17652" cy="17575"/>
            </a:xfrm>
            <a:custGeom>
              <a:avLst/>
              <a:gdLst/>
              <a:ahLst/>
              <a:cxnLst/>
              <a:rect l="l" t="t" r="r" b="b"/>
              <a:pathLst>
                <a:path w="230" h="229" extrusionOk="0">
                  <a:moveTo>
                    <a:pt x="200" y="0"/>
                  </a:moveTo>
                  <a:cubicBezTo>
                    <a:pt x="143" y="0"/>
                    <a:pt x="23" y="132"/>
                    <a:pt x="13" y="162"/>
                  </a:cubicBezTo>
                  <a:cubicBezTo>
                    <a:pt x="1" y="174"/>
                    <a:pt x="1" y="200"/>
                    <a:pt x="13" y="213"/>
                  </a:cubicBezTo>
                  <a:cubicBezTo>
                    <a:pt x="20" y="225"/>
                    <a:pt x="29" y="228"/>
                    <a:pt x="40" y="228"/>
                  </a:cubicBezTo>
                  <a:cubicBezTo>
                    <a:pt x="51" y="228"/>
                    <a:pt x="64" y="225"/>
                    <a:pt x="77" y="225"/>
                  </a:cubicBezTo>
                  <a:cubicBezTo>
                    <a:pt x="140" y="187"/>
                    <a:pt x="191" y="149"/>
                    <a:pt x="217" y="85"/>
                  </a:cubicBezTo>
                  <a:cubicBezTo>
                    <a:pt x="229" y="73"/>
                    <a:pt x="229" y="47"/>
                    <a:pt x="229" y="35"/>
                  </a:cubicBezTo>
                  <a:cubicBezTo>
                    <a:pt x="227" y="10"/>
                    <a:pt x="216" y="0"/>
                    <a:pt x="2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2" name="Google Shape;29462;p82"/>
            <p:cNvSpPr/>
            <p:nvPr/>
          </p:nvSpPr>
          <p:spPr>
            <a:xfrm>
              <a:off x="5745050" y="2867804"/>
              <a:ext cx="77054" cy="98314"/>
            </a:xfrm>
            <a:custGeom>
              <a:avLst/>
              <a:gdLst/>
              <a:ahLst/>
              <a:cxnLst/>
              <a:rect l="l" t="t" r="r" b="b"/>
              <a:pathLst>
                <a:path w="1004" h="1281" extrusionOk="0">
                  <a:moveTo>
                    <a:pt x="516" y="1"/>
                  </a:moveTo>
                  <a:cubicBezTo>
                    <a:pt x="468" y="1"/>
                    <a:pt x="420" y="18"/>
                    <a:pt x="381" y="48"/>
                  </a:cubicBezTo>
                  <a:cubicBezTo>
                    <a:pt x="203" y="163"/>
                    <a:pt x="64" y="328"/>
                    <a:pt x="0" y="544"/>
                  </a:cubicBezTo>
                  <a:cubicBezTo>
                    <a:pt x="102" y="773"/>
                    <a:pt x="191" y="1039"/>
                    <a:pt x="292" y="1281"/>
                  </a:cubicBezTo>
                  <a:cubicBezTo>
                    <a:pt x="356" y="1255"/>
                    <a:pt x="407" y="1205"/>
                    <a:pt x="445" y="1154"/>
                  </a:cubicBezTo>
                  <a:cubicBezTo>
                    <a:pt x="610" y="951"/>
                    <a:pt x="801" y="773"/>
                    <a:pt x="1004" y="620"/>
                  </a:cubicBezTo>
                  <a:cubicBezTo>
                    <a:pt x="928" y="417"/>
                    <a:pt x="813" y="239"/>
                    <a:pt x="661" y="74"/>
                  </a:cubicBezTo>
                  <a:cubicBezTo>
                    <a:pt x="648" y="48"/>
                    <a:pt x="623" y="36"/>
                    <a:pt x="610" y="23"/>
                  </a:cubicBezTo>
                  <a:cubicBezTo>
                    <a:pt x="580" y="8"/>
                    <a:pt x="548" y="1"/>
                    <a:pt x="5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3" name="Google Shape;29463;p82"/>
            <p:cNvSpPr/>
            <p:nvPr/>
          </p:nvSpPr>
          <p:spPr>
            <a:xfrm>
              <a:off x="5669917" y="3138559"/>
              <a:ext cx="96625" cy="88336"/>
            </a:xfrm>
            <a:custGeom>
              <a:avLst/>
              <a:gdLst/>
              <a:ahLst/>
              <a:cxnLst/>
              <a:rect l="l" t="t" r="r" b="b"/>
              <a:pathLst>
                <a:path w="1259" h="1151" extrusionOk="0">
                  <a:moveTo>
                    <a:pt x="923" y="1"/>
                  </a:moveTo>
                  <a:cubicBezTo>
                    <a:pt x="878" y="1"/>
                    <a:pt x="826" y="34"/>
                    <a:pt x="788" y="53"/>
                  </a:cubicBezTo>
                  <a:cubicBezTo>
                    <a:pt x="560" y="218"/>
                    <a:pt x="280" y="294"/>
                    <a:pt x="1" y="294"/>
                  </a:cubicBezTo>
                  <a:cubicBezTo>
                    <a:pt x="1" y="396"/>
                    <a:pt x="26" y="498"/>
                    <a:pt x="64" y="599"/>
                  </a:cubicBezTo>
                  <a:cubicBezTo>
                    <a:pt x="115" y="675"/>
                    <a:pt x="153" y="739"/>
                    <a:pt x="217" y="815"/>
                  </a:cubicBezTo>
                  <a:lnTo>
                    <a:pt x="395" y="1031"/>
                  </a:lnTo>
                  <a:cubicBezTo>
                    <a:pt x="420" y="1069"/>
                    <a:pt x="445" y="1095"/>
                    <a:pt x="483" y="1120"/>
                  </a:cubicBezTo>
                  <a:cubicBezTo>
                    <a:pt x="534" y="1141"/>
                    <a:pt x="587" y="1151"/>
                    <a:pt x="640" y="1151"/>
                  </a:cubicBezTo>
                  <a:cubicBezTo>
                    <a:pt x="718" y="1151"/>
                    <a:pt x="796" y="1128"/>
                    <a:pt x="865" y="1082"/>
                  </a:cubicBezTo>
                  <a:cubicBezTo>
                    <a:pt x="1017" y="1019"/>
                    <a:pt x="1157" y="917"/>
                    <a:pt x="1259" y="790"/>
                  </a:cubicBezTo>
                  <a:cubicBezTo>
                    <a:pt x="1208" y="536"/>
                    <a:pt x="1119" y="307"/>
                    <a:pt x="1004" y="78"/>
                  </a:cubicBezTo>
                  <a:cubicBezTo>
                    <a:pt x="992" y="53"/>
                    <a:pt x="979" y="40"/>
                    <a:pt x="966" y="15"/>
                  </a:cubicBezTo>
                  <a:cubicBezTo>
                    <a:pt x="953" y="5"/>
                    <a:pt x="939" y="1"/>
                    <a:pt x="9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4" name="Google Shape;29464;p82"/>
            <p:cNvSpPr/>
            <p:nvPr/>
          </p:nvSpPr>
          <p:spPr>
            <a:xfrm>
              <a:off x="5873752" y="2997272"/>
              <a:ext cx="67384" cy="53723"/>
            </a:xfrm>
            <a:custGeom>
              <a:avLst/>
              <a:gdLst/>
              <a:ahLst/>
              <a:cxnLst/>
              <a:rect l="l" t="t" r="r" b="b"/>
              <a:pathLst>
                <a:path w="878" h="700" extrusionOk="0">
                  <a:moveTo>
                    <a:pt x="420" y="1"/>
                  </a:moveTo>
                  <a:cubicBezTo>
                    <a:pt x="293" y="77"/>
                    <a:pt x="178" y="166"/>
                    <a:pt x="64" y="255"/>
                  </a:cubicBezTo>
                  <a:cubicBezTo>
                    <a:pt x="38" y="280"/>
                    <a:pt x="0" y="318"/>
                    <a:pt x="13" y="344"/>
                  </a:cubicBezTo>
                  <a:cubicBezTo>
                    <a:pt x="13" y="382"/>
                    <a:pt x="64" y="407"/>
                    <a:pt x="115" y="420"/>
                  </a:cubicBezTo>
                  <a:cubicBezTo>
                    <a:pt x="305" y="471"/>
                    <a:pt x="470" y="572"/>
                    <a:pt x="623" y="699"/>
                  </a:cubicBezTo>
                  <a:cubicBezTo>
                    <a:pt x="699" y="674"/>
                    <a:pt x="775" y="623"/>
                    <a:pt x="826" y="560"/>
                  </a:cubicBezTo>
                  <a:cubicBezTo>
                    <a:pt x="852" y="534"/>
                    <a:pt x="877" y="496"/>
                    <a:pt x="877" y="445"/>
                  </a:cubicBezTo>
                  <a:cubicBezTo>
                    <a:pt x="864" y="420"/>
                    <a:pt x="852" y="394"/>
                    <a:pt x="826" y="369"/>
                  </a:cubicBezTo>
                  <a:cubicBezTo>
                    <a:pt x="712" y="229"/>
                    <a:pt x="572" y="102"/>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5" name="Google Shape;29465;p82"/>
            <p:cNvSpPr/>
            <p:nvPr/>
          </p:nvSpPr>
          <p:spPr>
            <a:xfrm>
              <a:off x="5592865" y="2864658"/>
              <a:ext cx="369693" cy="360253"/>
            </a:xfrm>
            <a:custGeom>
              <a:avLst/>
              <a:gdLst/>
              <a:ahLst/>
              <a:cxnLst/>
              <a:rect l="l" t="t" r="r" b="b"/>
              <a:pathLst>
                <a:path w="4817" h="4694" extrusionOk="0">
                  <a:moveTo>
                    <a:pt x="1132" y="0"/>
                  </a:moveTo>
                  <a:cubicBezTo>
                    <a:pt x="967" y="0"/>
                    <a:pt x="839" y="166"/>
                    <a:pt x="776" y="318"/>
                  </a:cubicBezTo>
                  <a:cubicBezTo>
                    <a:pt x="636" y="725"/>
                    <a:pt x="649" y="1157"/>
                    <a:pt x="827" y="1551"/>
                  </a:cubicBezTo>
                  <a:cubicBezTo>
                    <a:pt x="547" y="1563"/>
                    <a:pt x="268" y="1652"/>
                    <a:pt x="39" y="1817"/>
                  </a:cubicBezTo>
                  <a:cubicBezTo>
                    <a:pt x="26" y="1830"/>
                    <a:pt x="14" y="1843"/>
                    <a:pt x="1" y="1856"/>
                  </a:cubicBezTo>
                  <a:cubicBezTo>
                    <a:pt x="1" y="1868"/>
                    <a:pt x="1" y="1881"/>
                    <a:pt x="1" y="1906"/>
                  </a:cubicBezTo>
                  <a:cubicBezTo>
                    <a:pt x="90" y="2224"/>
                    <a:pt x="331" y="2504"/>
                    <a:pt x="636" y="2631"/>
                  </a:cubicBezTo>
                  <a:cubicBezTo>
                    <a:pt x="522" y="2745"/>
                    <a:pt x="458" y="2898"/>
                    <a:pt x="446" y="3063"/>
                  </a:cubicBezTo>
                  <a:cubicBezTo>
                    <a:pt x="446" y="3241"/>
                    <a:pt x="471" y="3419"/>
                    <a:pt x="509" y="3584"/>
                  </a:cubicBezTo>
                  <a:cubicBezTo>
                    <a:pt x="509" y="3635"/>
                    <a:pt x="522" y="3673"/>
                    <a:pt x="547" y="3711"/>
                  </a:cubicBezTo>
                  <a:cubicBezTo>
                    <a:pt x="560" y="3723"/>
                    <a:pt x="585" y="3749"/>
                    <a:pt x="611" y="3762"/>
                  </a:cubicBezTo>
                  <a:cubicBezTo>
                    <a:pt x="797" y="3866"/>
                    <a:pt x="1015" y="3928"/>
                    <a:pt x="1236" y="3928"/>
                  </a:cubicBezTo>
                  <a:cubicBezTo>
                    <a:pt x="1256" y="3928"/>
                    <a:pt x="1276" y="3928"/>
                    <a:pt x="1297" y="3927"/>
                  </a:cubicBezTo>
                  <a:cubicBezTo>
                    <a:pt x="1526" y="3914"/>
                    <a:pt x="1742" y="3812"/>
                    <a:pt x="1894" y="3647"/>
                  </a:cubicBezTo>
                  <a:cubicBezTo>
                    <a:pt x="1970" y="3927"/>
                    <a:pt x="2085" y="4181"/>
                    <a:pt x="2263" y="4410"/>
                  </a:cubicBezTo>
                  <a:cubicBezTo>
                    <a:pt x="2397" y="4585"/>
                    <a:pt x="2616" y="4694"/>
                    <a:pt x="2850" y="4694"/>
                  </a:cubicBezTo>
                  <a:cubicBezTo>
                    <a:pt x="2904" y="4694"/>
                    <a:pt x="2958" y="4688"/>
                    <a:pt x="3012" y="4676"/>
                  </a:cubicBezTo>
                  <a:cubicBezTo>
                    <a:pt x="3063" y="4651"/>
                    <a:pt x="3114" y="4626"/>
                    <a:pt x="3152" y="4588"/>
                  </a:cubicBezTo>
                  <a:cubicBezTo>
                    <a:pt x="3216" y="4511"/>
                    <a:pt x="3266" y="4422"/>
                    <a:pt x="3305" y="4321"/>
                  </a:cubicBezTo>
                  <a:cubicBezTo>
                    <a:pt x="3368" y="4206"/>
                    <a:pt x="3482" y="4105"/>
                    <a:pt x="3559" y="3990"/>
                  </a:cubicBezTo>
                  <a:cubicBezTo>
                    <a:pt x="3648" y="3889"/>
                    <a:pt x="3686" y="3736"/>
                    <a:pt x="3635" y="3609"/>
                  </a:cubicBezTo>
                  <a:cubicBezTo>
                    <a:pt x="4016" y="3596"/>
                    <a:pt x="4385" y="3431"/>
                    <a:pt x="4664" y="3164"/>
                  </a:cubicBezTo>
                  <a:cubicBezTo>
                    <a:pt x="4740" y="3088"/>
                    <a:pt x="4817" y="2974"/>
                    <a:pt x="4779" y="2859"/>
                  </a:cubicBezTo>
                  <a:cubicBezTo>
                    <a:pt x="4753" y="2783"/>
                    <a:pt x="4664" y="2745"/>
                    <a:pt x="4601" y="2707"/>
                  </a:cubicBezTo>
                  <a:cubicBezTo>
                    <a:pt x="4461" y="2580"/>
                    <a:pt x="4334" y="2440"/>
                    <a:pt x="4232" y="2288"/>
                  </a:cubicBezTo>
                  <a:cubicBezTo>
                    <a:pt x="4131" y="2153"/>
                    <a:pt x="3980" y="2067"/>
                    <a:pt x="3814" y="2067"/>
                  </a:cubicBezTo>
                  <a:cubicBezTo>
                    <a:pt x="3793" y="2067"/>
                    <a:pt x="3771" y="2069"/>
                    <a:pt x="3749" y="2072"/>
                  </a:cubicBezTo>
                  <a:lnTo>
                    <a:pt x="3851" y="1995"/>
                  </a:lnTo>
                  <a:cubicBezTo>
                    <a:pt x="4042" y="1881"/>
                    <a:pt x="4181" y="1703"/>
                    <a:pt x="4270" y="1487"/>
                  </a:cubicBezTo>
                  <a:cubicBezTo>
                    <a:pt x="4308" y="1296"/>
                    <a:pt x="4283" y="1093"/>
                    <a:pt x="4219" y="903"/>
                  </a:cubicBezTo>
                  <a:cubicBezTo>
                    <a:pt x="4207" y="852"/>
                    <a:pt x="4181" y="814"/>
                    <a:pt x="4143" y="776"/>
                  </a:cubicBezTo>
                  <a:cubicBezTo>
                    <a:pt x="4105" y="737"/>
                    <a:pt x="4054" y="712"/>
                    <a:pt x="4003" y="712"/>
                  </a:cubicBezTo>
                  <a:cubicBezTo>
                    <a:pt x="3813" y="674"/>
                    <a:pt x="3610" y="636"/>
                    <a:pt x="3419" y="623"/>
                  </a:cubicBezTo>
                  <a:cubicBezTo>
                    <a:pt x="3343" y="610"/>
                    <a:pt x="3270" y="604"/>
                    <a:pt x="3198" y="604"/>
                  </a:cubicBezTo>
                  <a:cubicBezTo>
                    <a:pt x="3127" y="604"/>
                    <a:pt x="3057" y="610"/>
                    <a:pt x="2987" y="623"/>
                  </a:cubicBezTo>
                  <a:cubicBezTo>
                    <a:pt x="2682" y="712"/>
                    <a:pt x="2479" y="992"/>
                    <a:pt x="2352" y="1284"/>
                  </a:cubicBezTo>
                  <a:cubicBezTo>
                    <a:pt x="2263" y="1119"/>
                    <a:pt x="2212" y="953"/>
                    <a:pt x="2212" y="776"/>
                  </a:cubicBezTo>
                  <a:cubicBezTo>
                    <a:pt x="2199" y="623"/>
                    <a:pt x="2148" y="471"/>
                    <a:pt x="2034" y="356"/>
                  </a:cubicBezTo>
                  <a:cubicBezTo>
                    <a:pt x="1983" y="318"/>
                    <a:pt x="1932" y="293"/>
                    <a:pt x="1869" y="267"/>
                  </a:cubicBezTo>
                  <a:cubicBezTo>
                    <a:pt x="1691" y="191"/>
                    <a:pt x="1513" y="115"/>
                    <a:pt x="1322" y="51"/>
                  </a:cubicBezTo>
                  <a:cubicBezTo>
                    <a:pt x="1271" y="13"/>
                    <a:pt x="1195" y="0"/>
                    <a:pt x="11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6" name="Google Shape;29466;p82"/>
            <p:cNvSpPr/>
            <p:nvPr/>
          </p:nvSpPr>
          <p:spPr>
            <a:xfrm>
              <a:off x="5793784" y="3059666"/>
              <a:ext cx="76134" cy="82964"/>
            </a:xfrm>
            <a:custGeom>
              <a:avLst/>
              <a:gdLst/>
              <a:ahLst/>
              <a:cxnLst/>
              <a:rect l="l" t="t" r="r" b="b"/>
              <a:pathLst>
                <a:path w="992" h="1081" extrusionOk="0">
                  <a:moveTo>
                    <a:pt x="0" y="1"/>
                  </a:moveTo>
                  <a:lnTo>
                    <a:pt x="0" y="1"/>
                  </a:lnTo>
                  <a:cubicBezTo>
                    <a:pt x="229" y="102"/>
                    <a:pt x="432" y="255"/>
                    <a:pt x="585" y="445"/>
                  </a:cubicBezTo>
                  <a:cubicBezTo>
                    <a:pt x="737" y="649"/>
                    <a:pt x="877" y="865"/>
                    <a:pt x="992" y="1081"/>
                  </a:cubicBezTo>
                  <a:cubicBezTo>
                    <a:pt x="966" y="814"/>
                    <a:pt x="852" y="573"/>
                    <a:pt x="687" y="369"/>
                  </a:cubicBezTo>
                  <a:cubicBezTo>
                    <a:pt x="521" y="153"/>
                    <a:pt x="280"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7" name="Google Shape;29467;p82"/>
            <p:cNvSpPr/>
            <p:nvPr/>
          </p:nvSpPr>
          <p:spPr>
            <a:xfrm>
              <a:off x="5760630" y="2960205"/>
              <a:ext cx="12740" cy="45895"/>
            </a:xfrm>
            <a:custGeom>
              <a:avLst/>
              <a:gdLst/>
              <a:ahLst/>
              <a:cxnLst/>
              <a:rect l="l" t="t" r="r" b="b"/>
              <a:pathLst>
                <a:path w="166" h="598" extrusionOk="0">
                  <a:moveTo>
                    <a:pt x="166" y="1"/>
                  </a:moveTo>
                  <a:lnTo>
                    <a:pt x="166" y="1"/>
                  </a:lnTo>
                  <a:cubicBezTo>
                    <a:pt x="77" y="77"/>
                    <a:pt x="26" y="179"/>
                    <a:pt x="13" y="280"/>
                  </a:cubicBezTo>
                  <a:cubicBezTo>
                    <a:pt x="0" y="395"/>
                    <a:pt x="26" y="509"/>
                    <a:pt x="89" y="598"/>
                  </a:cubicBezTo>
                  <a:cubicBezTo>
                    <a:pt x="127" y="509"/>
                    <a:pt x="140" y="407"/>
                    <a:pt x="153" y="306"/>
                  </a:cubicBezTo>
                  <a:cubicBezTo>
                    <a:pt x="166" y="204"/>
                    <a:pt x="166" y="102"/>
                    <a:pt x="1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8" name="Google Shape;29468;p82"/>
            <p:cNvSpPr/>
            <p:nvPr/>
          </p:nvSpPr>
          <p:spPr>
            <a:xfrm>
              <a:off x="5653340" y="2978777"/>
              <a:ext cx="100539" cy="40062"/>
            </a:xfrm>
            <a:custGeom>
              <a:avLst/>
              <a:gdLst/>
              <a:ahLst/>
              <a:cxnLst/>
              <a:rect l="l" t="t" r="r" b="b"/>
              <a:pathLst>
                <a:path w="1310" h="522" extrusionOk="0">
                  <a:moveTo>
                    <a:pt x="1" y="0"/>
                  </a:moveTo>
                  <a:lnTo>
                    <a:pt x="1" y="0"/>
                  </a:lnTo>
                  <a:cubicBezTo>
                    <a:pt x="39" y="127"/>
                    <a:pt x="115" y="229"/>
                    <a:pt x="217" y="305"/>
                  </a:cubicBezTo>
                  <a:cubicBezTo>
                    <a:pt x="331" y="381"/>
                    <a:pt x="458" y="432"/>
                    <a:pt x="585" y="458"/>
                  </a:cubicBezTo>
                  <a:cubicBezTo>
                    <a:pt x="839" y="508"/>
                    <a:pt x="1068" y="496"/>
                    <a:pt x="1309" y="521"/>
                  </a:cubicBezTo>
                  <a:cubicBezTo>
                    <a:pt x="1093" y="419"/>
                    <a:pt x="852" y="356"/>
                    <a:pt x="611" y="318"/>
                  </a:cubicBezTo>
                  <a:cubicBezTo>
                    <a:pt x="496" y="305"/>
                    <a:pt x="382" y="267"/>
                    <a:pt x="280" y="216"/>
                  </a:cubicBezTo>
                  <a:cubicBezTo>
                    <a:pt x="166" y="165"/>
                    <a:pt x="77" y="8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9" name="Google Shape;29469;p82"/>
            <p:cNvSpPr/>
            <p:nvPr/>
          </p:nvSpPr>
          <p:spPr>
            <a:xfrm>
              <a:off x="5639679" y="3020679"/>
              <a:ext cx="109288" cy="45895"/>
            </a:xfrm>
            <a:custGeom>
              <a:avLst/>
              <a:gdLst/>
              <a:ahLst/>
              <a:cxnLst/>
              <a:rect l="l" t="t" r="r" b="b"/>
              <a:pathLst>
                <a:path w="1424" h="598" extrusionOk="0">
                  <a:moveTo>
                    <a:pt x="1154" y="0"/>
                  </a:moveTo>
                  <a:cubicBezTo>
                    <a:pt x="973" y="0"/>
                    <a:pt x="793" y="34"/>
                    <a:pt x="623" y="102"/>
                  </a:cubicBezTo>
                  <a:cubicBezTo>
                    <a:pt x="369" y="204"/>
                    <a:pt x="153" y="369"/>
                    <a:pt x="1" y="598"/>
                  </a:cubicBezTo>
                  <a:cubicBezTo>
                    <a:pt x="420" y="293"/>
                    <a:pt x="916" y="102"/>
                    <a:pt x="1424" y="26"/>
                  </a:cubicBezTo>
                  <a:cubicBezTo>
                    <a:pt x="1335" y="9"/>
                    <a:pt x="1245" y="0"/>
                    <a:pt x="1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0" name="Google Shape;29470;p82"/>
            <p:cNvSpPr/>
            <p:nvPr/>
          </p:nvSpPr>
          <p:spPr>
            <a:xfrm>
              <a:off x="5732311" y="3048000"/>
              <a:ext cx="39141" cy="101460"/>
            </a:xfrm>
            <a:custGeom>
              <a:avLst/>
              <a:gdLst/>
              <a:ahLst/>
              <a:cxnLst/>
              <a:rect l="l" t="t" r="r" b="b"/>
              <a:pathLst>
                <a:path w="510" h="1322" extrusionOk="0">
                  <a:moveTo>
                    <a:pt x="509" y="0"/>
                  </a:moveTo>
                  <a:cubicBezTo>
                    <a:pt x="331" y="165"/>
                    <a:pt x="191" y="369"/>
                    <a:pt x="103" y="597"/>
                  </a:cubicBezTo>
                  <a:cubicBezTo>
                    <a:pt x="1" y="826"/>
                    <a:pt x="1" y="1080"/>
                    <a:pt x="90" y="1322"/>
                  </a:cubicBezTo>
                  <a:cubicBezTo>
                    <a:pt x="103" y="1093"/>
                    <a:pt x="141" y="864"/>
                    <a:pt x="230" y="648"/>
                  </a:cubicBezTo>
                  <a:cubicBezTo>
                    <a:pt x="306" y="432"/>
                    <a:pt x="420" y="229"/>
                    <a:pt x="5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1" name="Google Shape;29471;p82"/>
            <p:cNvSpPr/>
            <p:nvPr/>
          </p:nvSpPr>
          <p:spPr>
            <a:xfrm>
              <a:off x="5793784" y="3020679"/>
              <a:ext cx="88797" cy="32618"/>
            </a:xfrm>
            <a:custGeom>
              <a:avLst/>
              <a:gdLst/>
              <a:ahLst/>
              <a:cxnLst/>
              <a:rect l="l" t="t" r="r" b="b"/>
              <a:pathLst>
                <a:path w="1157" h="425" extrusionOk="0">
                  <a:moveTo>
                    <a:pt x="1157" y="0"/>
                  </a:moveTo>
                  <a:lnTo>
                    <a:pt x="1157" y="0"/>
                  </a:lnTo>
                  <a:cubicBezTo>
                    <a:pt x="966" y="77"/>
                    <a:pt x="776" y="153"/>
                    <a:pt x="585" y="229"/>
                  </a:cubicBezTo>
                  <a:cubicBezTo>
                    <a:pt x="394" y="293"/>
                    <a:pt x="204" y="344"/>
                    <a:pt x="0" y="394"/>
                  </a:cubicBezTo>
                  <a:cubicBezTo>
                    <a:pt x="87" y="415"/>
                    <a:pt x="173" y="425"/>
                    <a:pt x="259" y="425"/>
                  </a:cubicBezTo>
                  <a:cubicBezTo>
                    <a:pt x="387" y="425"/>
                    <a:pt x="514" y="402"/>
                    <a:pt x="636" y="356"/>
                  </a:cubicBezTo>
                  <a:cubicBezTo>
                    <a:pt x="839" y="280"/>
                    <a:pt x="1017" y="166"/>
                    <a:pt x="1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2" name="Google Shape;29472;p82"/>
            <p:cNvSpPr/>
            <p:nvPr/>
          </p:nvSpPr>
          <p:spPr>
            <a:xfrm>
              <a:off x="5770376" y="3039175"/>
              <a:ext cx="41060" cy="10821"/>
            </a:xfrm>
            <a:custGeom>
              <a:avLst/>
              <a:gdLst/>
              <a:ahLst/>
              <a:cxnLst/>
              <a:rect l="l" t="t" r="r" b="b"/>
              <a:pathLst>
                <a:path w="535" h="141" fill="none" extrusionOk="0">
                  <a:moveTo>
                    <a:pt x="0" y="1"/>
                  </a:moveTo>
                  <a:cubicBezTo>
                    <a:pt x="153" y="103"/>
                    <a:pt x="344" y="141"/>
                    <a:pt x="534" y="9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3" name="Google Shape;29473;p82"/>
            <p:cNvSpPr/>
            <p:nvPr/>
          </p:nvSpPr>
          <p:spPr>
            <a:xfrm>
              <a:off x="5775211" y="3009935"/>
              <a:ext cx="38144" cy="32311"/>
            </a:xfrm>
            <a:custGeom>
              <a:avLst/>
              <a:gdLst/>
              <a:ahLst/>
              <a:cxnLst/>
              <a:rect l="l" t="t" r="r" b="b"/>
              <a:pathLst>
                <a:path w="497" h="421" fill="none" extrusionOk="0">
                  <a:moveTo>
                    <a:pt x="497" y="1"/>
                  </a:moveTo>
                  <a:cubicBezTo>
                    <a:pt x="446" y="166"/>
                    <a:pt x="331" y="306"/>
                    <a:pt x="179" y="382"/>
                  </a:cubicBezTo>
                  <a:cubicBezTo>
                    <a:pt x="128" y="407"/>
                    <a:pt x="64" y="420"/>
                    <a:pt x="1" y="42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4" name="Google Shape;29474;p82"/>
            <p:cNvSpPr/>
            <p:nvPr/>
          </p:nvSpPr>
          <p:spPr>
            <a:xfrm>
              <a:off x="5726478" y="3007019"/>
              <a:ext cx="43976" cy="33232"/>
            </a:xfrm>
            <a:custGeom>
              <a:avLst/>
              <a:gdLst/>
              <a:ahLst/>
              <a:cxnLst/>
              <a:rect l="l" t="t" r="r" b="b"/>
              <a:pathLst>
                <a:path w="573" h="433" fill="none" extrusionOk="0">
                  <a:moveTo>
                    <a:pt x="1" y="1"/>
                  </a:moveTo>
                  <a:cubicBezTo>
                    <a:pt x="77" y="178"/>
                    <a:pt x="229" y="318"/>
                    <a:pt x="407" y="394"/>
                  </a:cubicBezTo>
                  <a:cubicBezTo>
                    <a:pt x="458" y="420"/>
                    <a:pt x="522" y="433"/>
                    <a:pt x="572" y="42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5" name="Google Shape;29475;p82"/>
            <p:cNvSpPr/>
            <p:nvPr/>
          </p:nvSpPr>
          <p:spPr>
            <a:xfrm>
              <a:off x="5724560" y="3035338"/>
              <a:ext cx="46893" cy="12740"/>
            </a:xfrm>
            <a:custGeom>
              <a:avLst/>
              <a:gdLst/>
              <a:ahLst/>
              <a:cxnLst/>
              <a:rect l="l" t="t" r="r" b="b"/>
              <a:pathLst>
                <a:path w="611" h="166" fill="none" extrusionOk="0">
                  <a:moveTo>
                    <a:pt x="610" y="76"/>
                  </a:moveTo>
                  <a:cubicBezTo>
                    <a:pt x="521" y="140"/>
                    <a:pt x="407" y="165"/>
                    <a:pt x="305" y="140"/>
                  </a:cubicBezTo>
                  <a:cubicBezTo>
                    <a:pt x="191" y="102"/>
                    <a:pt x="89" y="64"/>
                    <a:pt x="0" y="0"/>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6" name="Google Shape;29476;p82"/>
            <p:cNvSpPr/>
            <p:nvPr/>
          </p:nvSpPr>
          <p:spPr>
            <a:xfrm>
              <a:off x="5774290" y="3039175"/>
              <a:ext cx="35150" cy="7905"/>
            </a:xfrm>
            <a:custGeom>
              <a:avLst/>
              <a:gdLst/>
              <a:ahLst/>
              <a:cxnLst/>
              <a:rect l="l" t="t" r="r" b="b"/>
              <a:pathLst>
                <a:path w="458" h="103" fill="none" extrusionOk="0">
                  <a:moveTo>
                    <a:pt x="0" y="26"/>
                  </a:moveTo>
                  <a:cubicBezTo>
                    <a:pt x="140" y="103"/>
                    <a:pt x="318" y="90"/>
                    <a:pt x="458" y="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7" name="Google Shape;29477;p82"/>
            <p:cNvSpPr/>
            <p:nvPr/>
          </p:nvSpPr>
          <p:spPr>
            <a:xfrm>
              <a:off x="5749885" y="2987526"/>
              <a:ext cx="19571" cy="49809"/>
            </a:xfrm>
            <a:custGeom>
              <a:avLst/>
              <a:gdLst/>
              <a:ahLst/>
              <a:cxnLst/>
              <a:rect l="l" t="t" r="r" b="b"/>
              <a:pathLst>
                <a:path w="255" h="649" fill="none" extrusionOk="0">
                  <a:moveTo>
                    <a:pt x="13" y="0"/>
                  </a:moveTo>
                  <a:cubicBezTo>
                    <a:pt x="1" y="242"/>
                    <a:pt x="90" y="471"/>
                    <a:pt x="255" y="648"/>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8" name="Google Shape;29478;p82"/>
            <p:cNvSpPr/>
            <p:nvPr/>
          </p:nvSpPr>
          <p:spPr>
            <a:xfrm>
              <a:off x="5738220" y="3006021"/>
              <a:ext cx="29318" cy="34229"/>
            </a:xfrm>
            <a:custGeom>
              <a:avLst/>
              <a:gdLst/>
              <a:ahLst/>
              <a:cxnLst/>
              <a:rect l="l" t="t" r="r" b="b"/>
              <a:pathLst>
                <a:path w="382" h="446" fill="none" extrusionOk="0">
                  <a:moveTo>
                    <a:pt x="0" y="1"/>
                  </a:moveTo>
                  <a:cubicBezTo>
                    <a:pt x="51" y="191"/>
                    <a:pt x="191" y="357"/>
                    <a:pt x="381" y="446"/>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9" name="Google Shape;29479;p82"/>
            <p:cNvSpPr/>
            <p:nvPr/>
          </p:nvSpPr>
          <p:spPr>
            <a:xfrm>
              <a:off x="5739141" y="3046005"/>
              <a:ext cx="27399" cy="14736"/>
            </a:xfrm>
            <a:custGeom>
              <a:avLst/>
              <a:gdLst/>
              <a:ahLst/>
              <a:cxnLst/>
              <a:rect l="l" t="t" r="r" b="b"/>
              <a:pathLst>
                <a:path w="357" h="192" fill="none" extrusionOk="0">
                  <a:moveTo>
                    <a:pt x="357" y="1"/>
                  </a:moveTo>
                  <a:cubicBezTo>
                    <a:pt x="255" y="90"/>
                    <a:pt x="141" y="153"/>
                    <a:pt x="1" y="19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0" name="Google Shape;29480;p82"/>
            <p:cNvSpPr/>
            <p:nvPr/>
          </p:nvSpPr>
          <p:spPr>
            <a:xfrm>
              <a:off x="5768458" y="3044086"/>
              <a:ext cx="24406" cy="18573"/>
            </a:xfrm>
            <a:custGeom>
              <a:avLst/>
              <a:gdLst/>
              <a:ahLst/>
              <a:cxnLst/>
              <a:rect l="l" t="t" r="r" b="b"/>
              <a:pathLst>
                <a:path w="318" h="242" fill="none" extrusionOk="0">
                  <a:moveTo>
                    <a:pt x="0" y="0"/>
                  </a:moveTo>
                  <a:cubicBezTo>
                    <a:pt x="51" y="128"/>
                    <a:pt x="178" y="216"/>
                    <a:pt x="318" y="242"/>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1" name="Google Shape;29481;p82"/>
            <p:cNvSpPr/>
            <p:nvPr/>
          </p:nvSpPr>
          <p:spPr>
            <a:xfrm>
              <a:off x="5769379" y="3001186"/>
              <a:ext cx="17652" cy="38067"/>
            </a:xfrm>
            <a:custGeom>
              <a:avLst/>
              <a:gdLst/>
              <a:ahLst/>
              <a:cxnLst/>
              <a:rect l="l" t="t" r="r" b="b"/>
              <a:pathLst>
                <a:path w="230" h="496" fill="none" extrusionOk="0">
                  <a:moveTo>
                    <a:pt x="229" y="0"/>
                  </a:moveTo>
                  <a:cubicBezTo>
                    <a:pt x="229" y="26"/>
                    <a:pt x="229" y="64"/>
                    <a:pt x="229" y="89"/>
                  </a:cubicBezTo>
                  <a:cubicBezTo>
                    <a:pt x="229" y="166"/>
                    <a:pt x="217" y="254"/>
                    <a:pt x="179" y="331"/>
                  </a:cubicBezTo>
                  <a:cubicBezTo>
                    <a:pt x="140" y="407"/>
                    <a:pt x="77" y="470"/>
                    <a:pt x="1" y="496"/>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2" name="Google Shape;29482;p82"/>
            <p:cNvSpPr/>
            <p:nvPr/>
          </p:nvSpPr>
          <p:spPr>
            <a:xfrm>
              <a:off x="5773293" y="3016765"/>
              <a:ext cx="19571" cy="25480"/>
            </a:xfrm>
            <a:custGeom>
              <a:avLst/>
              <a:gdLst/>
              <a:ahLst/>
              <a:cxnLst/>
              <a:rect l="l" t="t" r="r" b="b"/>
              <a:pathLst>
                <a:path w="255" h="332" fill="none" extrusionOk="0">
                  <a:moveTo>
                    <a:pt x="255" y="1"/>
                  </a:moveTo>
                  <a:cubicBezTo>
                    <a:pt x="255" y="77"/>
                    <a:pt x="229" y="140"/>
                    <a:pt x="178" y="204"/>
                  </a:cubicBezTo>
                  <a:cubicBezTo>
                    <a:pt x="128" y="255"/>
                    <a:pt x="64" y="306"/>
                    <a:pt x="1" y="331"/>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3" name="Google Shape;29483;p82"/>
            <p:cNvSpPr/>
            <p:nvPr/>
          </p:nvSpPr>
          <p:spPr>
            <a:xfrm>
              <a:off x="5765465" y="3008016"/>
              <a:ext cx="4989" cy="31236"/>
            </a:xfrm>
            <a:custGeom>
              <a:avLst/>
              <a:gdLst/>
              <a:ahLst/>
              <a:cxnLst/>
              <a:rect l="l" t="t" r="r" b="b"/>
              <a:pathLst>
                <a:path w="65" h="407" fill="none" extrusionOk="0">
                  <a:moveTo>
                    <a:pt x="52" y="0"/>
                  </a:moveTo>
                  <a:cubicBezTo>
                    <a:pt x="1" y="127"/>
                    <a:pt x="1" y="280"/>
                    <a:pt x="64" y="407"/>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4" name="Google Shape;29484;p82"/>
            <p:cNvSpPr/>
            <p:nvPr/>
          </p:nvSpPr>
          <p:spPr>
            <a:xfrm>
              <a:off x="5763546" y="3044086"/>
              <a:ext cx="10821" cy="30315"/>
            </a:xfrm>
            <a:custGeom>
              <a:avLst/>
              <a:gdLst/>
              <a:ahLst/>
              <a:cxnLst/>
              <a:rect l="l" t="t" r="r" b="b"/>
              <a:pathLst>
                <a:path w="141" h="395" fill="none" extrusionOk="0">
                  <a:moveTo>
                    <a:pt x="39" y="0"/>
                  </a:moveTo>
                  <a:cubicBezTo>
                    <a:pt x="0" y="140"/>
                    <a:pt x="39" y="293"/>
                    <a:pt x="140" y="394"/>
                  </a:cubicBezTo>
                </a:path>
              </a:pathLst>
            </a:custGeom>
            <a:noFill/>
            <a:ln w="1275" cap="flat" cmpd="sng">
              <a:solidFill>
                <a:schemeClr val="accent3"/>
              </a:solidFill>
              <a:prstDash val="solid"/>
              <a:miter lim="12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5" name="Google Shape;29485;p82"/>
            <p:cNvSpPr/>
            <p:nvPr/>
          </p:nvSpPr>
          <p:spPr>
            <a:xfrm>
              <a:off x="5811358" y="2992130"/>
              <a:ext cx="12740" cy="18880"/>
            </a:xfrm>
            <a:custGeom>
              <a:avLst/>
              <a:gdLst/>
              <a:ahLst/>
              <a:cxnLst/>
              <a:rect l="l" t="t" r="r" b="b"/>
              <a:pathLst>
                <a:path w="166" h="246" extrusionOk="0">
                  <a:moveTo>
                    <a:pt x="87" y="1"/>
                  </a:moveTo>
                  <a:cubicBezTo>
                    <a:pt x="32" y="1"/>
                    <a:pt x="0" y="121"/>
                    <a:pt x="0" y="156"/>
                  </a:cubicBezTo>
                  <a:cubicBezTo>
                    <a:pt x="0" y="169"/>
                    <a:pt x="0" y="195"/>
                    <a:pt x="0" y="207"/>
                  </a:cubicBezTo>
                  <a:cubicBezTo>
                    <a:pt x="0" y="233"/>
                    <a:pt x="26" y="245"/>
                    <a:pt x="38" y="245"/>
                  </a:cubicBezTo>
                  <a:cubicBezTo>
                    <a:pt x="64" y="245"/>
                    <a:pt x="89" y="233"/>
                    <a:pt x="102" y="207"/>
                  </a:cubicBezTo>
                  <a:cubicBezTo>
                    <a:pt x="114" y="182"/>
                    <a:pt x="165" y="29"/>
                    <a:pt x="102" y="4"/>
                  </a:cubicBezTo>
                  <a:cubicBezTo>
                    <a:pt x="97" y="2"/>
                    <a:pt x="91" y="1"/>
                    <a:pt x="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6" name="Google Shape;29486;p82"/>
            <p:cNvSpPr/>
            <p:nvPr/>
          </p:nvSpPr>
          <p:spPr>
            <a:xfrm>
              <a:off x="5807444" y="3024593"/>
              <a:ext cx="17268" cy="14659"/>
            </a:xfrm>
            <a:custGeom>
              <a:avLst/>
              <a:gdLst/>
              <a:ahLst/>
              <a:cxnLst/>
              <a:rect l="l" t="t" r="r" b="b"/>
              <a:pathLst>
                <a:path w="225" h="191" extrusionOk="0">
                  <a:moveTo>
                    <a:pt x="174" y="1"/>
                  </a:moveTo>
                  <a:cubicBezTo>
                    <a:pt x="160" y="1"/>
                    <a:pt x="143" y="5"/>
                    <a:pt x="127" y="13"/>
                  </a:cubicBezTo>
                  <a:cubicBezTo>
                    <a:pt x="64" y="38"/>
                    <a:pt x="26" y="89"/>
                    <a:pt x="0" y="140"/>
                  </a:cubicBezTo>
                  <a:cubicBezTo>
                    <a:pt x="0" y="153"/>
                    <a:pt x="0" y="165"/>
                    <a:pt x="0" y="165"/>
                  </a:cubicBezTo>
                  <a:cubicBezTo>
                    <a:pt x="0" y="178"/>
                    <a:pt x="13" y="191"/>
                    <a:pt x="38" y="191"/>
                  </a:cubicBezTo>
                  <a:lnTo>
                    <a:pt x="77" y="191"/>
                  </a:lnTo>
                  <a:cubicBezTo>
                    <a:pt x="102" y="178"/>
                    <a:pt x="140" y="153"/>
                    <a:pt x="165" y="127"/>
                  </a:cubicBezTo>
                  <a:cubicBezTo>
                    <a:pt x="191" y="115"/>
                    <a:pt x="204" y="89"/>
                    <a:pt x="216" y="64"/>
                  </a:cubicBezTo>
                  <a:cubicBezTo>
                    <a:pt x="225" y="20"/>
                    <a:pt x="204" y="1"/>
                    <a:pt x="1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7" name="Google Shape;29487;p82"/>
            <p:cNvSpPr/>
            <p:nvPr/>
          </p:nvSpPr>
          <p:spPr>
            <a:xfrm>
              <a:off x="5789870" y="3056826"/>
              <a:ext cx="18573" cy="7828"/>
            </a:xfrm>
            <a:custGeom>
              <a:avLst/>
              <a:gdLst/>
              <a:ahLst/>
              <a:cxnLst/>
              <a:rect l="l" t="t" r="r" b="b"/>
              <a:pathLst>
                <a:path w="242" h="102" extrusionOk="0">
                  <a:moveTo>
                    <a:pt x="125" y="1"/>
                  </a:moveTo>
                  <a:cubicBezTo>
                    <a:pt x="91" y="1"/>
                    <a:pt x="56" y="7"/>
                    <a:pt x="39" y="12"/>
                  </a:cubicBezTo>
                  <a:cubicBezTo>
                    <a:pt x="26" y="25"/>
                    <a:pt x="26" y="38"/>
                    <a:pt x="13" y="38"/>
                  </a:cubicBezTo>
                  <a:cubicBezTo>
                    <a:pt x="1" y="50"/>
                    <a:pt x="1" y="76"/>
                    <a:pt x="13" y="89"/>
                  </a:cubicBezTo>
                  <a:cubicBezTo>
                    <a:pt x="13" y="89"/>
                    <a:pt x="26" y="101"/>
                    <a:pt x="51" y="101"/>
                  </a:cubicBezTo>
                  <a:lnTo>
                    <a:pt x="90" y="101"/>
                  </a:lnTo>
                  <a:cubicBezTo>
                    <a:pt x="115" y="101"/>
                    <a:pt x="242" y="76"/>
                    <a:pt x="217" y="38"/>
                  </a:cubicBezTo>
                  <a:cubicBezTo>
                    <a:pt x="210" y="10"/>
                    <a:pt x="168" y="1"/>
                    <a:pt x="1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8" name="Google Shape;29488;p82"/>
            <p:cNvSpPr/>
            <p:nvPr/>
          </p:nvSpPr>
          <p:spPr>
            <a:xfrm>
              <a:off x="5809363" y="3040172"/>
              <a:ext cx="24482" cy="10591"/>
            </a:xfrm>
            <a:custGeom>
              <a:avLst/>
              <a:gdLst/>
              <a:ahLst/>
              <a:cxnLst/>
              <a:rect l="l" t="t" r="r" b="b"/>
              <a:pathLst>
                <a:path w="319" h="138" extrusionOk="0">
                  <a:moveTo>
                    <a:pt x="242" y="1"/>
                  </a:moveTo>
                  <a:cubicBezTo>
                    <a:pt x="179" y="1"/>
                    <a:pt x="115" y="26"/>
                    <a:pt x="52" y="39"/>
                  </a:cubicBezTo>
                  <a:cubicBezTo>
                    <a:pt x="26" y="39"/>
                    <a:pt x="1" y="51"/>
                    <a:pt x="1" y="77"/>
                  </a:cubicBezTo>
                  <a:cubicBezTo>
                    <a:pt x="1" y="102"/>
                    <a:pt x="26" y="115"/>
                    <a:pt x="39" y="128"/>
                  </a:cubicBezTo>
                  <a:cubicBezTo>
                    <a:pt x="58" y="134"/>
                    <a:pt x="77" y="137"/>
                    <a:pt x="96" y="137"/>
                  </a:cubicBezTo>
                  <a:cubicBezTo>
                    <a:pt x="115" y="137"/>
                    <a:pt x="134" y="134"/>
                    <a:pt x="153" y="128"/>
                  </a:cubicBezTo>
                  <a:cubicBezTo>
                    <a:pt x="179" y="115"/>
                    <a:pt x="217" y="102"/>
                    <a:pt x="242" y="77"/>
                  </a:cubicBezTo>
                  <a:cubicBezTo>
                    <a:pt x="293" y="64"/>
                    <a:pt x="318" y="1"/>
                    <a:pt x="2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9" name="Google Shape;29489;p82"/>
            <p:cNvSpPr/>
            <p:nvPr/>
          </p:nvSpPr>
          <p:spPr>
            <a:xfrm>
              <a:off x="5781121" y="2986528"/>
              <a:ext cx="11742" cy="16424"/>
            </a:xfrm>
            <a:custGeom>
              <a:avLst/>
              <a:gdLst/>
              <a:ahLst/>
              <a:cxnLst/>
              <a:rect l="l" t="t" r="r" b="b"/>
              <a:pathLst>
                <a:path w="153" h="214" extrusionOk="0">
                  <a:moveTo>
                    <a:pt x="76" y="1"/>
                  </a:moveTo>
                  <a:cubicBezTo>
                    <a:pt x="0" y="13"/>
                    <a:pt x="13" y="115"/>
                    <a:pt x="13" y="153"/>
                  </a:cubicBezTo>
                  <a:cubicBezTo>
                    <a:pt x="26" y="179"/>
                    <a:pt x="26" y="191"/>
                    <a:pt x="38" y="204"/>
                  </a:cubicBezTo>
                  <a:cubicBezTo>
                    <a:pt x="45" y="210"/>
                    <a:pt x="54" y="214"/>
                    <a:pt x="64" y="214"/>
                  </a:cubicBezTo>
                  <a:cubicBezTo>
                    <a:pt x="73" y="214"/>
                    <a:pt x="83" y="210"/>
                    <a:pt x="89" y="204"/>
                  </a:cubicBezTo>
                  <a:cubicBezTo>
                    <a:pt x="102" y="191"/>
                    <a:pt x="102" y="179"/>
                    <a:pt x="102" y="179"/>
                  </a:cubicBezTo>
                  <a:cubicBezTo>
                    <a:pt x="115" y="141"/>
                    <a:pt x="153" y="1"/>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0" name="Google Shape;29490;p82"/>
            <p:cNvSpPr/>
            <p:nvPr/>
          </p:nvSpPr>
          <p:spPr>
            <a:xfrm>
              <a:off x="5789870" y="3001877"/>
              <a:ext cx="9824" cy="16424"/>
            </a:xfrm>
            <a:custGeom>
              <a:avLst/>
              <a:gdLst/>
              <a:ahLst/>
              <a:cxnLst/>
              <a:rect l="l" t="t" r="r" b="b"/>
              <a:pathLst>
                <a:path w="128" h="214" extrusionOk="0">
                  <a:moveTo>
                    <a:pt x="62" y="1"/>
                  </a:moveTo>
                  <a:cubicBezTo>
                    <a:pt x="13" y="1"/>
                    <a:pt x="13" y="121"/>
                    <a:pt x="13" y="144"/>
                  </a:cubicBezTo>
                  <a:cubicBezTo>
                    <a:pt x="1" y="169"/>
                    <a:pt x="13" y="182"/>
                    <a:pt x="26" y="195"/>
                  </a:cubicBezTo>
                  <a:cubicBezTo>
                    <a:pt x="32" y="207"/>
                    <a:pt x="42" y="214"/>
                    <a:pt x="51" y="214"/>
                  </a:cubicBezTo>
                  <a:cubicBezTo>
                    <a:pt x="61" y="214"/>
                    <a:pt x="70" y="207"/>
                    <a:pt x="77" y="195"/>
                  </a:cubicBezTo>
                  <a:cubicBezTo>
                    <a:pt x="90" y="182"/>
                    <a:pt x="102" y="169"/>
                    <a:pt x="102" y="157"/>
                  </a:cubicBezTo>
                  <a:cubicBezTo>
                    <a:pt x="115" y="118"/>
                    <a:pt x="128" y="80"/>
                    <a:pt x="115" y="42"/>
                  </a:cubicBezTo>
                  <a:cubicBezTo>
                    <a:pt x="115" y="29"/>
                    <a:pt x="90" y="4"/>
                    <a:pt x="77" y="4"/>
                  </a:cubicBezTo>
                  <a:cubicBezTo>
                    <a:pt x="72" y="2"/>
                    <a:pt x="67" y="1"/>
                    <a:pt x="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1" name="Google Shape;29491;p82"/>
            <p:cNvSpPr/>
            <p:nvPr/>
          </p:nvSpPr>
          <p:spPr>
            <a:xfrm>
              <a:off x="5773293" y="3072328"/>
              <a:ext cx="15656" cy="7905"/>
            </a:xfrm>
            <a:custGeom>
              <a:avLst/>
              <a:gdLst/>
              <a:ahLst/>
              <a:cxnLst/>
              <a:rect l="l" t="t" r="r" b="b"/>
              <a:pathLst>
                <a:path w="204" h="103" extrusionOk="0">
                  <a:moveTo>
                    <a:pt x="64" y="1"/>
                  </a:moveTo>
                  <a:cubicBezTo>
                    <a:pt x="51" y="1"/>
                    <a:pt x="26" y="1"/>
                    <a:pt x="13" y="14"/>
                  </a:cubicBezTo>
                  <a:cubicBezTo>
                    <a:pt x="1" y="26"/>
                    <a:pt x="1" y="39"/>
                    <a:pt x="1" y="52"/>
                  </a:cubicBezTo>
                  <a:cubicBezTo>
                    <a:pt x="13" y="64"/>
                    <a:pt x="13" y="77"/>
                    <a:pt x="26" y="77"/>
                  </a:cubicBezTo>
                  <a:cubicBezTo>
                    <a:pt x="51" y="90"/>
                    <a:pt x="77" y="103"/>
                    <a:pt x="102" y="103"/>
                  </a:cubicBezTo>
                  <a:lnTo>
                    <a:pt x="153" y="103"/>
                  </a:lnTo>
                  <a:cubicBezTo>
                    <a:pt x="191" y="90"/>
                    <a:pt x="204" y="52"/>
                    <a:pt x="178" y="26"/>
                  </a:cubicBezTo>
                  <a:cubicBezTo>
                    <a:pt x="140" y="1"/>
                    <a:pt x="102" y="1"/>
                    <a:pt x="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2" name="Google Shape;29492;p82"/>
            <p:cNvSpPr/>
            <p:nvPr/>
          </p:nvSpPr>
          <p:spPr>
            <a:xfrm>
              <a:off x="5766462" y="2997886"/>
              <a:ext cx="10821" cy="10207"/>
            </a:xfrm>
            <a:custGeom>
              <a:avLst/>
              <a:gdLst/>
              <a:ahLst/>
              <a:cxnLst/>
              <a:rect l="l" t="t" r="r" b="b"/>
              <a:pathLst>
                <a:path w="141" h="133" extrusionOk="0">
                  <a:moveTo>
                    <a:pt x="75" y="1"/>
                  </a:moveTo>
                  <a:cubicBezTo>
                    <a:pt x="40" y="1"/>
                    <a:pt x="1" y="73"/>
                    <a:pt x="1" y="107"/>
                  </a:cubicBezTo>
                  <a:cubicBezTo>
                    <a:pt x="1" y="120"/>
                    <a:pt x="26" y="132"/>
                    <a:pt x="51" y="132"/>
                  </a:cubicBezTo>
                  <a:cubicBezTo>
                    <a:pt x="90" y="120"/>
                    <a:pt x="140" y="43"/>
                    <a:pt x="90" y="5"/>
                  </a:cubicBezTo>
                  <a:cubicBezTo>
                    <a:pt x="85" y="2"/>
                    <a:pt x="80" y="1"/>
                    <a:pt x="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3" name="Google Shape;29493;p82"/>
            <p:cNvSpPr/>
            <p:nvPr/>
          </p:nvSpPr>
          <p:spPr>
            <a:xfrm>
              <a:off x="5746355" y="2974249"/>
              <a:ext cx="10438" cy="14352"/>
            </a:xfrm>
            <a:custGeom>
              <a:avLst/>
              <a:gdLst/>
              <a:ahLst/>
              <a:cxnLst/>
              <a:rect l="l" t="t" r="r" b="b"/>
              <a:pathLst>
                <a:path w="136" h="187" extrusionOk="0">
                  <a:moveTo>
                    <a:pt x="91" y="0"/>
                  </a:moveTo>
                  <a:cubicBezTo>
                    <a:pt x="46" y="0"/>
                    <a:pt x="1" y="107"/>
                    <a:pt x="21" y="148"/>
                  </a:cubicBezTo>
                  <a:cubicBezTo>
                    <a:pt x="21" y="161"/>
                    <a:pt x="21" y="173"/>
                    <a:pt x="34" y="186"/>
                  </a:cubicBezTo>
                  <a:lnTo>
                    <a:pt x="72" y="186"/>
                  </a:lnTo>
                  <a:cubicBezTo>
                    <a:pt x="85" y="186"/>
                    <a:pt x="97" y="173"/>
                    <a:pt x="97" y="161"/>
                  </a:cubicBezTo>
                  <a:cubicBezTo>
                    <a:pt x="110" y="135"/>
                    <a:pt x="123" y="110"/>
                    <a:pt x="123" y="85"/>
                  </a:cubicBezTo>
                  <a:cubicBezTo>
                    <a:pt x="136" y="72"/>
                    <a:pt x="136" y="46"/>
                    <a:pt x="123" y="21"/>
                  </a:cubicBezTo>
                  <a:cubicBezTo>
                    <a:pt x="113" y="6"/>
                    <a:pt x="102" y="0"/>
                    <a:pt x="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4" name="Google Shape;29494;p82"/>
            <p:cNvSpPr/>
            <p:nvPr/>
          </p:nvSpPr>
          <p:spPr>
            <a:xfrm>
              <a:off x="5734306" y="2994509"/>
              <a:ext cx="7828" cy="12587"/>
            </a:xfrm>
            <a:custGeom>
              <a:avLst/>
              <a:gdLst/>
              <a:ahLst/>
              <a:cxnLst/>
              <a:rect l="l" t="t" r="r" b="b"/>
              <a:pathLst>
                <a:path w="102" h="164" extrusionOk="0">
                  <a:moveTo>
                    <a:pt x="62" y="1"/>
                  </a:moveTo>
                  <a:cubicBezTo>
                    <a:pt x="54" y="1"/>
                    <a:pt x="45" y="4"/>
                    <a:pt x="38" y="11"/>
                  </a:cubicBezTo>
                  <a:cubicBezTo>
                    <a:pt x="13" y="37"/>
                    <a:pt x="0" y="62"/>
                    <a:pt x="0" y="100"/>
                  </a:cubicBezTo>
                  <a:cubicBezTo>
                    <a:pt x="0" y="113"/>
                    <a:pt x="0" y="125"/>
                    <a:pt x="13" y="138"/>
                  </a:cubicBezTo>
                  <a:cubicBezTo>
                    <a:pt x="13" y="151"/>
                    <a:pt x="26" y="164"/>
                    <a:pt x="38" y="164"/>
                  </a:cubicBezTo>
                  <a:cubicBezTo>
                    <a:pt x="64" y="164"/>
                    <a:pt x="77" y="138"/>
                    <a:pt x="89" y="113"/>
                  </a:cubicBezTo>
                  <a:cubicBezTo>
                    <a:pt x="89" y="87"/>
                    <a:pt x="102" y="62"/>
                    <a:pt x="102" y="49"/>
                  </a:cubicBezTo>
                  <a:cubicBezTo>
                    <a:pt x="102" y="22"/>
                    <a:pt x="82" y="1"/>
                    <a:pt x="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5" name="Google Shape;29495;p82"/>
            <p:cNvSpPr/>
            <p:nvPr/>
          </p:nvSpPr>
          <p:spPr>
            <a:xfrm>
              <a:off x="5715734" y="2990212"/>
              <a:ext cx="12817" cy="17652"/>
            </a:xfrm>
            <a:custGeom>
              <a:avLst/>
              <a:gdLst/>
              <a:ahLst/>
              <a:cxnLst/>
              <a:rect l="l" t="t" r="r" b="b"/>
              <a:pathLst>
                <a:path w="167" h="230" extrusionOk="0">
                  <a:moveTo>
                    <a:pt x="49" y="0"/>
                  </a:moveTo>
                  <a:cubicBezTo>
                    <a:pt x="26" y="0"/>
                    <a:pt x="1" y="21"/>
                    <a:pt x="1" y="42"/>
                  </a:cubicBezTo>
                  <a:cubicBezTo>
                    <a:pt x="1" y="54"/>
                    <a:pt x="1" y="80"/>
                    <a:pt x="14" y="93"/>
                  </a:cubicBezTo>
                  <a:cubicBezTo>
                    <a:pt x="26" y="143"/>
                    <a:pt x="52" y="194"/>
                    <a:pt x="103" y="220"/>
                  </a:cubicBezTo>
                  <a:cubicBezTo>
                    <a:pt x="109" y="226"/>
                    <a:pt x="115" y="229"/>
                    <a:pt x="123" y="229"/>
                  </a:cubicBezTo>
                  <a:cubicBezTo>
                    <a:pt x="131" y="229"/>
                    <a:pt x="141" y="226"/>
                    <a:pt x="153" y="220"/>
                  </a:cubicBezTo>
                  <a:cubicBezTo>
                    <a:pt x="166" y="207"/>
                    <a:pt x="166" y="194"/>
                    <a:pt x="166" y="169"/>
                  </a:cubicBezTo>
                  <a:cubicBezTo>
                    <a:pt x="153" y="131"/>
                    <a:pt x="141" y="105"/>
                    <a:pt x="115" y="67"/>
                  </a:cubicBezTo>
                  <a:cubicBezTo>
                    <a:pt x="115" y="42"/>
                    <a:pt x="90" y="16"/>
                    <a:pt x="64" y="4"/>
                  </a:cubicBezTo>
                  <a:cubicBezTo>
                    <a:pt x="60" y="1"/>
                    <a:pt x="55" y="0"/>
                    <a:pt x="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6" name="Google Shape;29496;p82"/>
            <p:cNvSpPr/>
            <p:nvPr/>
          </p:nvSpPr>
          <p:spPr>
            <a:xfrm>
              <a:off x="5710899" y="3025591"/>
              <a:ext cx="20415" cy="10898"/>
            </a:xfrm>
            <a:custGeom>
              <a:avLst/>
              <a:gdLst/>
              <a:ahLst/>
              <a:cxnLst/>
              <a:rect l="l" t="t" r="r" b="b"/>
              <a:pathLst>
                <a:path w="266" h="142" extrusionOk="0">
                  <a:moveTo>
                    <a:pt x="13" y="0"/>
                  </a:moveTo>
                  <a:cubicBezTo>
                    <a:pt x="0" y="13"/>
                    <a:pt x="13" y="38"/>
                    <a:pt x="13" y="51"/>
                  </a:cubicBezTo>
                  <a:cubicBezTo>
                    <a:pt x="51" y="102"/>
                    <a:pt x="115" y="140"/>
                    <a:pt x="178" y="140"/>
                  </a:cubicBezTo>
                  <a:cubicBezTo>
                    <a:pt x="185" y="141"/>
                    <a:pt x="191" y="141"/>
                    <a:pt x="196" y="141"/>
                  </a:cubicBezTo>
                  <a:cubicBezTo>
                    <a:pt x="265" y="141"/>
                    <a:pt x="164" y="62"/>
                    <a:pt x="140" y="38"/>
                  </a:cubicBezTo>
                  <a:cubicBezTo>
                    <a:pt x="115" y="13"/>
                    <a:pt x="77" y="0"/>
                    <a:pt x="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7" name="Google Shape;29497;p82"/>
            <p:cNvSpPr/>
            <p:nvPr/>
          </p:nvSpPr>
          <p:spPr>
            <a:xfrm>
              <a:off x="5723562" y="3057286"/>
              <a:ext cx="18266" cy="10284"/>
            </a:xfrm>
            <a:custGeom>
              <a:avLst/>
              <a:gdLst/>
              <a:ahLst/>
              <a:cxnLst/>
              <a:rect l="l" t="t" r="r" b="b"/>
              <a:pathLst>
                <a:path w="238" h="134" extrusionOk="0">
                  <a:moveTo>
                    <a:pt x="197" y="0"/>
                  </a:moveTo>
                  <a:cubicBezTo>
                    <a:pt x="143" y="0"/>
                    <a:pt x="43" y="53"/>
                    <a:pt x="26" y="70"/>
                  </a:cubicBezTo>
                  <a:cubicBezTo>
                    <a:pt x="13" y="70"/>
                    <a:pt x="1" y="95"/>
                    <a:pt x="1" y="108"/>
                  </a:cubicBezTo>
                  <a:cubicBezTo>
                    <a:pt x="1" y="121"/>
                    <a:pt x="39" y="133"/>
                    <a:pt x="51" y="133"/>
                  </a:cubicBezTo>
                  <a:cubicBezTo>
                    <a:pt x="115" y="133"/>
                    <a:pt x="166" y="121"/>
                    <a:pt x="204" y="83"/>
                  </a:cubicBezTo>
                  <a:cubicBezTo>
                    <a:pt x="217" y="70"/>
                    <a:pt x="229" y="57"/>
                    <a:pt x="229" y="44"/>
                  </a:cubicBezTo>
                  <a:cubicBezTo>
                    <a:pt x="237" y="12"/>
                    <a:pt x="222" y="0"/>
                    <a:pt x="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8" name="Google Shape;29498;p82"/>
            <p:cNvSpPr/>
            <p:nvPr/>
          </p:nvSpPr>
          <p:spPr>
            <a:xfrm>
              <a:off x="6085338" y="4636765"/>
              <a:ext cx="15733" cy="8596"/>
            </a:xfrm>
            <a:custGeom>
              <a:avLst/>
              <a:gdLst/>
              <a:ahLst/>
              <a:cxnLst/>
              <a:rect l="l" t="t" r="r" b="b"/>
              <a:pathLst>
                <a:path w="205" h="112" extrusionOk="0">
                  <a:moveTo>
                    <a:pt x="69" y="1"/>
                  </a:moveTo>
                  <a:cubicBezTo>
                    <a:pt x="50" y="1"/>
                    <a:pt x="34" y="7"/>
                    <a:pt x="26" y="23"/>
                  </a:cubicBezTo>
                  <a:cubicBezTo>
                    <a:pt x="1" y="61"/>
                    <a:pt x="102" y="99"/>
                    <a:pt x="128" y="112"/>
                  </a:cubicBezTo>
                  <a:lnTo>
                    <a:pt x="166" y="112"/>
                  </a:lnTo>
                  <a:cubicBezTo>
                    <a:pt x="179" y="99"/>
                    <a:pt x="191" y="99"/>
                    <a:pt x="204" y="86"/>
                  </a:cubicBezTo>
                  <a:cubicBezTo>
                    <a:pt x="204" y="61"/>
                    <a:pt x="191" y="48"/>
                    <a:pt x="179" y="36"/>
                  </a:cubicBezTo>
                  <a:cubicBezTo>
                    <a:pt x="161" y="27"/>
                    <a:pt x="109" y="1"/>
                    <a:pt x="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9" name="Google Shape;29499;p82"/>
            <p:cNvSpPr/>
            <p:nvPr/>
          </p:nvSpPr>
          <p:spPr>
            <a:xfrm>
              <a:off x="6090250" y="4655030"/>
              <a:ext cx="13738" cy="6677"/>
            </a:xfrm>
            <a:custGeom>
              <a:avLst/>
              <a:gdLst/>
              <a:ahLst/>
              <a:cxnLst/>
              <a:rect l="l" t="t" r="r" b="b"/>
              <a:pathLst>
                <a:path w="179" h="87" extrusionOk="0">
                  <a:moveTo>
                    <a:pt x="51" y="1"/>
                  </a:moveTo>
                  <a:cubicBezTo>
                    <a:pt x="38" y="1"/>
                    <a:pt x="26" y="14"/>
                    <a:pt x="13" y="26"/>
                  </a:cubicBezTo>
                  <a:cubicBezTo>
                    <a:pt x="0" y="65"/>
                    <a:pt x="102" y="77"/>
                    <a:pt x="127" y="77"/>
                  </a:cubicBezTo>
                  <a:cubicBezTo>
                    <a:pt x="134" y="84"/>
                    <a:pt x="140" y="87"/>
                    <a:pt x="146" y="87"/>
                  </a:cubicBezTo>
                  <a:cubicBezTo>
                    <a:pt x="153" y="87"/>
                    <a:pt x="159" y="84"/>
                    <a:pt x="165" y="77"/>
                  </a:cubicBezTo>
                  <a:cubicBezTo>
                    <a:pt x="178" y="65"/>
                    <a:pt x="178" y="52"/>
                    <a:pt x="165" y="39"/>
                  </a:cubicBezTo>
                  <a:cubicBezTo>
                    <a:pt x="153" y="26"/>
                    <a:pt x="140" y="26"/>
                    <a:pt x="127" y="14"/>
                  </a:cubicBezTo>
                  <a:cubicBezTo>
                    <a:pt x="102" y="1"/>
                    <a:pt x="76" y="1"/>
                    <a:pt x="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0" name="Google Shape;29500;p82"/>
            <p:cNvSpPr/>
            <p:nvPr/>
          </p:nvSpPr>
          <p:spPr>
            <a:xfrm>
              <a:off x="6110741" y="4638300"/>
              <a:ext cx="9824" cy="12970"/>
            </a:xfrm>
            <a:custGeom>
              <a:avLst/>
              <a:gdLst/>
              <a:ahLst/>
              <a:cxnLst/>
              <a:rect l="l" t="t" r="r" b="b"/>
              <a:pathLst>
                <a:path w="128" h="169" extrusionOk="0">
                  <a:moveTo>
                    <a:pt x="37" y="0"/>
                  </a:moveTo>
                  <a:cubicBezTo>
                    <a:pt x="10" y="0"/>
                    <a:pt x="0" y="33"/>
                    <a:pt x="0" y="66"/>
                  </a:cubicBezTo>
                  <a:cubicBezTo>
                    <a:pt x="26" y="105"/>
                    <a:pt x="51" y="143"/>
                    <a:pt x="89" y="168"/>
                  </a:cubicBezTo>
                  <a:lnTo>
                    <a:pt x="114" y="168"/>
                  </a:lnTo>
                  <a:cubicBezTo>
                    <a:pt x="114" y="168"/>
                    <a:pt x="127" y="155"/>
                    <a:pt x="127" y="155"/>
                  </a:cubicBezTo>
                  <a:cubicBezTo>
                    <a:pt x="127" y="143"/>
                    <a:pt x="127" y="130"/>
                    <a:pt x="127" y="117"/>
                  </a:cubicBezTo>
                  <a:cubicBezTo>
                    <a:pt x="127" y="92"/>
                    <a:pt x="114" y="66"/>
                    <a:pt x="102" y="54"/>
                  </a:cubicBezTo>
                  <a:cubicBezTo>
                    <a:pt x="89" y="28"/>
                    <a:pt x="76" y="16"/>
                    <a:pt x="51" y="3"/>
                  </a:cubicBezTo>
                  <a:cubicBezTo>
                    <a:pt x="46" y="1"/>
                    <a:pt x="41" y="0"/>
                    <a:pt x="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1" name="Google Shape;29501;p82"/>
            <p:cNvSpPr/>
            <p:nvPr/>
          </p:nvSpPr>
          <p:spPr>
            <a:xfrm>
              <a:off x="6131155" y="4653034"/>
              <a:ext cx="5986" cy="12817"/>
            </a:xfrm>
            <a:custGeom>
              <a:avLst/>
              <a:gdLst/>
              <a:ahLst/>
              <a:cxnLst/>
              <a:rect l="l" t="t" r="r" b="b"/>
              <a:pathLst>
                <a:path w="78" h="167" extrusionOk="0">
                  <a:moveTo>
                    <a:pt x="45" y="0"/>
                  </a:moveTo>
                  <a:cubicBezTo>
                    <a:pt x="43" y="0"/>
                    <a:pt x="41" y="1"/>
                    <a:pt x="39" y="2"/>
                  </a:cubicBezTo>
                  <a:cubicBezTo>
                    <a:pt x="1" y="14"/>
                    <a:pt x="14" y="103"/>
                    <a:pt x="14" y="141"/>
                  </a:cubicBezTo>
                  <a:cubicBezTo>
                    <a:pt x="26" y="141"/>
                    <a:pt x="26" y="154"/>
                    <a:pt x="39" y="167"/>
                  </a:cubicBezTo>
                  <a:lnTo>
                    <a:pt x="64" y="167"/>
                  </a:lnTo>
                  <a:cubicBezTo>
                    <a:pt x="64" y="154"/>
                    <a:pt x="77" y="154"/>
                    <a:pt x="77" y="141"/>
                  </a:cubicBezTo>
                  <a:cubicBezTo>
                    <a:pt x="77" y="129"/>
                    <a:pt x="77" y="116"/>
                    <a:pt x="77" y="116"/>
                  </a:cubicBezTo>
                  <a:cubicBezTo>
                    <a:pt x="77" y="92"/>
                    <a:pt x="77" y="0"/>
                    <a:pt x="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2" name="Google Shape;29502;p82"/>
            <p:cNvSpPr/>
            <p:nvPr/>
          </p:nvSpPr>
          <p:spPr>
            <a:xfrm>
              <a:off x="6140979" y="4669304"/>
              <a:ext cx="5910" cy="10207"/>
            </a:xfrm>
            <a:custGeom>
              <a:avLst/>
              <a:gdLst/>
              <a:ahLst/>
              <a:cxnLst/>
              <a:rect l="l" t="t" r="r" b="b"/>
              <a:pathLst>
                <a:path w="77" h="133" extrusionOk="0">
                  <a:moveTo>
                    <a:pt x="40" y="1"/>
                  </a:moveTo>
                  <a:cubicBezTo>
                    <a:pt x="34" y="1"/>
                    <a:pt x="29" y="2"/>
                    <a:pt x="25" y="6"/>
                  </a:cubicBezTo>
                  <a:cubicBezTo>
                    <a:pt x="13" y="31"/>
                    <a:pt x="0" y="56"/>
                    <a:pt x="0" y="82"/>
                  </a:cubicBezTo>
                  <a:cubicBezTo>
                    <a:pt x="0" y="95"/>
                    <a:pt x="0" y="107"/>
                    <a:pt x="0" y="120"/>
                  </a:cubicBezTo>
                  <a:cubicBezTo>
                    <a:pt x="13" y="133"/>
                    <a:pt x="25" y="133"/>
                    <a:pt x="38" y="133"/>
                  </a:cubicBezTo>
                  <a:cubicBezTo>
                    <a:pt x="38" y="133"/>
                    <a:pt x="51" y="120"/>
                    <a:pt x="51" y="120"/>
                  </a:cubicBezTo>
                  <a:cubicBezTo>
                    <a:pt x="64" y="107"/>
                    <a:pt x="76" y="82"/>
                    <a:pt x="76" y="69"/>
                  </a:cubicBezTo>
                  <a:cubicBezTo>
                    <a:pt x="76" y="56"/>
                    <a:pt x="76" y="44"/>
                    <a:pt x="76" y="31"/>
                  </a:cubicBezTo>
                  <a:cubicBezTo>
                    <a:pt x="76" y="12"/>
                    <a:pt x="56" y="1"/>
                    <a:pt x="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3" name="Google Shape;29503;p82"/>
            <p:cNvSpPr/>
            <p:nvPr/>
          </p:nvSpPr>
          <p:spPr>
            <a:xfrm>
              <a:off x="6122406" y="4634002"/>
              <a:ext cx="6907" cy="16270"/>
            </a:xfrm>
            <a:custGeom>
              <a:avLst/>
              <a:gdLst/>
              <a:ahLst/>
              <a:cxnLst/>
              <a:rect l="l" t="t" r="r" b="b"/>
              <a:pathLst>
                <a:path w="90" h="212" extrusionOk="0">
                  <a:moveTo>
                    <a:pt x="30" y="0"/>
                  </a:moveTo>
                  <a:cubicBezTo>
                    <a:pt x="18" y="0"/>
                    <a:pt x="6" y="10"/>
                    <a:pt x="1" y="34"/>
                  </a:cubicBezTo>
                  <a:cubicBezTo>
                    <a:pt x="1" y="84"/>
                    <a:pt x="13" y="122"/>
                    <a:pt x="13" y="173"/>
                  </a:cubicBezTo>
                  <a:cubicBezTo>
                    <a:pt x="13" y="186"/>
                    <a:pt x="26" y="199"/>
                    <a:pt x="39" y="211"/>
                  </a:cubicBezTo>
                  <a:cubicBezTo>
                    <a:pt x="51" y="211"/>
                    <a:pt x="64" y="199"/>
                    <a:pt x="77" y="186"/>
                  </a:cubicBezTo>
                  <a:cubicBezTo>
                    <a:pt x="90" y="161"/>
                    <a:pt x="90" y="135"/>
                    <a:pt x="90" y="110"/>
                  </a:cubicBezTo>
                  <a:cubicBezTo>
                    <a:pt x="77" y="84"/>
                    <a:pt x="77" y="59"/>
                    <a:pt x="64" y="34"/>
                  </a:cubicBezTo>
                  <a:cubicBezTo>
                    <a:pt x="57" y="13"/>
                    <a:pt x="43" y="0"/>
                    <a:pt x="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4" name="Google Shape;29504;p82"/>
            <p:cNvSpPr/>
            <p:nvPr/>
          </p:nvSpPr>
          <p:spPr>
            <a:xfrm>
              <a:off x="6454943" y="3368792"/>
              <a:ext cx="54721" cy="34229"/>
            </a:xfrm>
            <a:custGeom>
              <a:avLst/>
              <a:gdLst/>
              <a:ahLst/>
              <a:cxnLst/>
              <a:rect l="l" t="t" r="r" b="b"/>
              <a:pathLst>
                <a:path w="713" h="446" extrusionOk="0">
                  <a:moveTo>
                    <a:pt x="712" y="1"/>
                  </a:moveTo>
                  <a:lnTo>
                    <a:pt x="712" y="1"/>
                  </a:lnTo>
                  <a:cubicBezTo>
                    <a:pt x="611" y="102"/>
                    <a:pt x="496" y="179"/>
                    <a:pt x="382" y="255"/>
                  </a:cubicBezTo>
                  <a:cubicBezTo>
                    <a:pt x="255" y="331"/>
                    <a:pt x="128" y="395"/>
                    <a:pt x="1" y="446"/>
                  </a:cubicBezTo>
                  <a:cubicBezTo>
                    <a:pt x="293" y="407"/>
                    <a:pt x="560" y="255"/>
                    <a:pt x="7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5" name="Google Shape;29505;p82"/>
            <p:cNvSpPr/>
            <p:nvPr/>
          </p:nvSpPr>
          <p:spPr>
            <a:xfrm>
              <a:off x="6464689" y="3390281"/>
              <a:ext cx="15656" cy="8826"/>
            </a:xfrm>
            <a:custGeom>
              <a:avLst/>
              <a:gdLst/>
              <a:ahLst/>
              <a:cxnLst/>
              <a:rect l="l" t="t" r="r" b="b"/>
              <a:pathLst>
                <a:path w="204" h="115" extrusionOk="0">
                  <a:moveTo>
                    <a:pt x="153" y="0"/>
                  </a:moveTo>
                  <a:cubicBezTo>
                    <a:pt x="115" y="13"/>
                    <a:pt x="64" y="38"/>
                    <a:pt x="26" y="64"/>
                  </a:cubicBezTo>
                  <a:cubicBezTo>
                    <a:pt x="13" y="64"/>
                    <a:pt x="1" y="77"/>
                    <a:pt x="1" y="89"/>
                  </a:cubicBezTo>
                  <a:cubicBezTo>
                    <a:pt x="1" y="102"/>
                    <a:pt x="13" y="115"/>
                    <a:pt x="39" y="115"/>
                  </a:cubicBezTo>
                  <a:cubicBezTo>
                    <a:pt x="64" y="115"/>
                    <a:pt x="90" y="115"/>
                    <a:pt x="102" y="102"/>
                  </a:cubicBezTo>
                  <a:cubicBezTo>
                    <a:pt x="128" y="89"/>
                    <a:pt x="153" y="77"/>
                    <a:pt x="166" y="51"/>
                  </a:cubicBezTo>
                  <a:cubicBezTo>
                    <a:pt x="191" y="38"/>
                    <a:pt x="204" y="0"/>
                    <a:pt x="1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506" name="Google Shape;29506;p82"/>
          <p:cNvGrpSpPr/>
          <p:nvPr/>
        </p:nvGrpSpPr>
        <p:grpSpPr>
          <a:xfrm>
            <a:off x="3461975" y="3797141"/>
            <a:ext cx="326348" cy="332032"/>
            <a:chOff x="3516325" y="3797141"/>
            <a:chExt cx="326348" cy="332032"/>
          </a:xfrm>
        </p:grpSpPr>
        <p:sp>
          <p:nvSpPr>
            <p:cNvPr id="29507" name="Google Shape;29507;p82"/>
            <p:cNvSpPr/>
            <p:nvPr/>
          </p:nvSpPr>
          <p:spPr>
            <a:xfrm>
              <a:off x="3516325" y="3797141"/>
              <a:ext cx="326348" cy="332032"/>
            </a:xfrm>
            <a:custGeom>
              <a:avLst/>
              <a:gdLst/>
              <a:ahLst/>
              <a:cxnLst/>
              <a:rect l="l" t="t" r="r" b="b"/>
              <a:pathLst>
                <a:path w="8957" h="9113" extrusionOk="0">
                  <a:moveTo>
                    <a:pt x="3751" y="0"/>
                  </a:moveTo>
                  <a:cubicBezTo>
                    <a:pt x="3683" y="0"/>
                    <a:pt x="3615" y="3"/>
                    <a:pt x="3549" y="8"/>
                  </a:cubicBezTo>
                  <a:cubicBezTo>
                    <a:pt x="3443" y="29"/>
                    <a:pt x="3359" y="50"/>
                    <a:pt x="3253" y="71"/>
                  </a:cubicBezTo>
                  <a:cubicBezTo>
                    <a:pt x="2514" y="219"/>
                    <a:pt x="1880" y="726"/>
                    <a:pt x="1563" y="1423"/>
                  </a:cubicBezTo>
                  <a:cubicBezTo>
                    <a:pt x="1373" y="1867"/>
                    <a:pt x="1606" y="2458"/>
                    <a:pt x="1775" y="2923"/>
                  </a:cubicBezTo>
                  <a:cubicBezTo>
                    <a:pt x="1310" y="3007"/>
                    <a:pt x="887" y="3240"/>
                    <a:pt x="549" y="3578"/>
                  </a:cubicBezTo>
                  <a:cubicBezTo>
                    <a:pt x="296" y="3852"/>
                    <a:pt x="127" y="4211"/>
                    <a:pt x="63" y="4613"/>
                  </a:cubicBezTo>
                  <a:cubicBezTo>
                    <a:pt x="21" y="4782"/>
                    <a:pt x="0" y="4951"/>
                    <a:pt x="21" y="5120"/>
                  </a:cubicBezTo>
                  <a:cubicBezTo>
                    <a:pt x="42" y="5268"/>
                    <a:pt x="85" y="5394"/>
                    <a:pt x="127" y="5542"/>
                  </a:cubicBezTo>
                  <a:cubicBezTo>
                    <a:pt x="359" y="6113"/>
                    <a:pt x="866" y="6789"/>
                    <a:pt x="1500" y="6915"/>
                  </a:cubicBezTo>
                  <a:cubicBezTo>
                    <a:pt x="1669" y="6936"/>
                    <a:pt x="1838" y="6936"/>
                    <a:pt x="2028" y="6936"/>
                  </a:cubicBezTo>
                  <a:cubicBezTo>
                    <a:pt x="2049" y="6915"/>
                    <a:pt x="2429" y="6915"/>
                    <a:pt x="2429" y="6873"/>
                  </a:cubicBezTo>
                  <a:lnTo>
                    <a:pt x="2429" y="6873"/>
                  </a:lnTo>
                  <a:cubicBezTo>
                    <a:pt x="2429" y="7127"/>
                    <a:pt x="2345" y="7401"/>
                    <a:pt x="2324" y="7655"/>
                  </a:cubicBezTo>
                  <a:cubicBezTo>
                    <a:pt x="2282" y="7845"/>
                    <a:pt x="2303" y="8056"/>
                    <a:pt x="2387" y="8246"/>
                  </a:cubicBezTo>
                  <a:cubicBezTo>
                    <a:pt x="2493" y="8457"/>
                    <a:pt x="2662" y="8648"/>
                    <a:pt x="2852" y="8774"/>
                  </a:cubicBezTo>
                  <a:cubicBezTo>
                    <a:pt x="3190" y="8986"/>
                    <a:pt x="3570" y="9112"/>
                    <a:pt x="3971" y="9112"/>
                  </a:cubicBezTo>
                  <a:cubicBezTo>
                    <a:pt x="4373" y="9070"/>
                    <a:pt x="4753" y="8943"/>
                    <a:pt x="5091" y="8711"/>
                  </a:cubicBezTo>
                  <a:cubicBezTo>
                    <a:pt x="5260" y="8605"/>
                    <a:pt x="5408" y="8479"/>
                    <a:pt x="5535" y="8331"/>
                  </a:cubicBezTo>
                  <a:cubicBezTo>
                    <a:pt x="5640" y="8183"/>
                    <a:pt x="5746" y="8035"/>
                    <a:pt x="5809" y="7887"/>
                  </a:cubicBezTo>
                  <a:cubicBezTo>
                    <a:pt x="5851" y="7739"/>
                    <a:pt x="5915" y="7591"/>
                    <a:pt x="5978" y="7465"/>
                  </a:cubicBezTo>
                  <a:cubicBezTo>
                    <a:pt x="6253" y="7591"/>
                    <a:pt x="6549" y="7676"/>
                    <a:pt x="6844" y="7718"/>
                  </a:cubicBezTo>
                  <a:cubicBezTo>
                    <a:pt x="6882" y="7722"/>
                    <a:pt x="6918" y="7724"/>
                    <a:pt x="6955" y="7724"/>
                  </a:cubicBezTo>
                  <a:cubicBezTo>
                    <a:pt x="7122" y="7724"/>
                    <a:pt x="7276" y="7686"/>
                    <a:pt x="7415" y="7634"/>
                  </a:cubicBezTo>
                  <a:cubicBezTo>
                    <a:pt x="8048" y="7422"/>
                    <a:pt x="8555" y="6936"/>
                    <a:pt x="8788" y="6324"/>
                  </a:cubicBezTo>
                  <a:cubicBezTo>
                    <a:pt x="8936" y="5901"/>
                    <a:pt x="8957" y="5479"/>
                    <a:pt x="8851" y="5056"/>
                  </a:cubicBezTo>
                  <a:cubicBezTo>
                    <a:pt x="8809" y="4887"/>
                    <a:pt x="8724" y="4718"/>
                    <a:pt x="8598" y="4613"/>
                  </a:cubicBezTo>
                  <a:cubicBezTo>
                    <a:pt x="8513" y="4549"/>
                    <a:pt x="8429" y="4486"/>
                    <a:pt x="8323" y="4465"/>
                  </a:cubicBezTo>
                  <a:lnTo>
                    <a:pt x="8027" y="4338"/>
                  </a:lnTo>
                  <a:cubicBezTo>
                    <a:pt x="7900" y="4275"/>
                    <a:pt x="8175" y="4085"/>
                    <a:pt x="8217" y="4042"/>
                  </a:cubicBezTo>
                  <a:cubicBezTo>
                    <a:pt x="8323" y="3958"/>
                    <a:pt x="8429" y="3852"/>
                    <a:pt x="8513" y="3747"/>
                  </a:cubicBezTo>
                  <a:cubicBezTo>
                    <a:pt x="8534" y="3683"/>
                    <a:pt x="8576" y="3620"/>
                    <a:pt x="8598" y="3557"/>
                  </a:cubicBezTo>
                  <a:cubicBezTo>
                    <a:pt x="8619" y="3493"/>
                    <a:pt x="8619" y="3430"/>
                    <a:pt x="8640" y="3367"/>
                  </a:cubicBezTo>
                  <a:cubicBezTo>
                    <a:pt x="8703" y="2712"/>
                    <a:pt x="8619" y="1993"/>
                    <a:pt x="8133" y="1508"/>
                  </a:cubicBezTo>
                  <a:cubicBezTo>
                    <a:pt x="7900" y="1317"/>
                    <a:pt x="7647" y="1148"/>
                    <a:pt x="7372" y="1022"/>
                  </a:cubicBezTo>
                  <a:cubicBezTo>
                    <a:pt x="7225" y="937"/>
                    <a:pt x="7056" y="874"/>
                    <a:pt x="6887" y="832"/>
                  </a:cubicBezTo>
                  <a:cubicBezTo>
                    <a:pt x="6696" y="832"/>
                    <a:pt x="6506" y="874"/>
                    <a:pt x="6316" y="958"/>
                  </a:cubicBezTo>
                  <a:cubicBezTo>
                    <a:pt x="6168" y="1043"/>
                    <a:pt x="6020" y="1127"/>
                    <a:pt x="5894" y="1212"/>
                  </a:cubicBezTo>
                  <a:cubicBezTo>
                    <a:pt x="5823" y="1265"/>
                    <a:pt x="5722" y="1348"/>
                    <a:pt x="5629" y="1348"/>
                  </a:cubicBezTo>
                  <a:cubicBezTo>
                    <a:pt x="5611" y="1348"/>
                    <a:pt x="5594" y="1345"/>
                    <a:pt x="5577" y="1339"/>
                  </a:cubicBezTo>
                  <a:cubicBezTo>
                    <a:pt x="5556" y="1339"/>
                    <a:pt x="5535" y="1317"/>
                    <a:pt x="5535" y="1275"/>
                  </a:cubicBezTo>
                  <a:cubicBezTo>
                    <a:pt x="5471" y="1127"/>
                    <a:pt x="5408" y="958"/>
                    <a:pt x="5344" y="811"/>
                  </a:cubicBezTo>
                  <a:cubicBezTo>
                    <a:pt x="5154" y="473"/>
                    <a:pt x="4838" y="219"/>
                    <a:pt x="4457" y="113"/>
                  </a:cubicBezTo>
                  <a:cubicBezTo>
                    <a:pt x="4228" y="32"/>
                    <a:pt x="3986" y="0"/>
                    <a:pt x="37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8" name="Google Shape;29508;p82"/>
            <p:cNvSpPr/>
            <p:nvPr/>
          </p:nvSpPr>
          <p:spPr>
            <a:xfrm>
              <a:off x="3654852" y="3930312"/>
              <a:ext cx="51191" cy="41572"/>
            </a:xfrm>
            <a:custGeom>
              <a:avLst/>
              <a:gdLst/>
              <a:ahLst/>
              <a:cxnLst/>
              <a:rect l="l" t="t" r="r" b="b"/>
              <a:pathLst>
                <a:path w="1405" h="1141" extrusionOk="0">
                  <a:moveTo>
                    <a:pt x="691" y="0"/>
                  </a:moveTo>
                  <a:cubicBezTo>
                    <a:pt x="615" y="0"/>
                    <a:pt x="538" y="16"/>
                    <a:pt x="465" y="50"/>
                  </a:cubicBezTo>
                  <a:cubicBezTo>
                    <a:pt x="0" y="261"/>
                    <a:pt x="22" y="937"/>
                    <a:pt x="507" y="1106"/>
                  </a:cubicBezTo>
                  <a:cubicBezTo>
                    <a:pt x="572" y="1129"/>
                    <a:pt x="637" y="1140"/>
                    <a:pt x="699" y="1140"/>
                  </a:cubicBezTo>
                  <a:cubicBezTo>
                    <a:pt x="1088" y="1140"/>
                    <a:pt x="1405" y="724"/>
                    <a:pt x="1205" y="324"/>
                  </a:cubicBezTo>
                  <a:cubicBezTo>
                    <a:pt x="1111" y="122"/>
                    <a:pt x="904" y="0"/>
                    <a:pt x="6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9" name="Google Shape;29509;p82"/>
            <p:cNvSpPr/>
            <p:nvPr/>
          </p:nvSpPr>
          <p:spPr>
            <a:xfrm>
              <a:off x="3636379" y="3865129"/>
              <a:ext cx="19274" cy="43139"/>
            </a:xfrm>
            <a:custGeom>
              <a:avLst/>
              <a:gdLst/>
              <a:ahLst/>
              <a:cxnLst/>
              <a:rect l="l" t="t" r="r" b="b"/>
              <a:pathLst>
                <a:path w="529" h="1184" fill="none" extrusionOk="0">
                  <a:moveTo>
                    <a:pt x="0" y="1"/>
                  </a:moveTo>
                  <a:lnTo>
                    <a:pt x="529" y="1184"/>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0" name="Google Shape;29510;p82"/>
            <p:cNvSpPr/>
            <p:nvPr/>
          </p:nvSpPr>
          <p:spPr>
            <a:xfrm>
              <a:off x="3599434" y="3908232"/>
              <a:ext cx="29294" cy="16214"/>
            </a:xfrm>
            <a:custGeom>
              <a:avLst/>
              <a:gdLst/>
              <a:ahLst/>
              <a:cxnLst/>
              <a:rect l="l" t="t" r="r" b="b"/>
              <a:pathLst>
                <a:path w="804" h="445" fill="none" extrusionOk="0">
                  <a:moveTo>
                    <a:pt x="1" y="1"/>
                  </a:moveTo>
                  <a:lnTo>
                    <a:pt x="803" y="444"/>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1" name="Google Shape;29511;p82"/>
            <p:cNvSpPr/>
            <p:nvPr/>
          </p:nvSpPr>
          <p:spPr>
            <a:xfrm>
              <a:off x="3575569" y="3955962"/>
              <a:ext cx="43904" cy="16177"/>
            </a:xfrm>
            <a:custGeom>
              <a:avLst/>
              <a:gdLst/>
              <a:ahLst/>
              <a:cxnLst/>
              <a:rect l="l" t="t" r="r" b="b"/>
              <a:pathLst>
                <a:path w="1205" h="444" fill="none" extrusionOk="0">
                  <a:moveTo>
                    <a:pt x="1" y="444"/>
                  </a:moveTo>
                  <a:lnTo>
                    <a:pt x="1205" y="0"/>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2" name="Google Shape;29512;p82"/>
            <p:cNvSpPr/>
            <p:nvPr/>
          </p:nvSpPr>
          <p:spPr>
            <a:xfrm>
              <a:off x="3594041" y="3982123"/>
              <a:ext cx="42374" cy="31589"/>
            </a:xfrm>
            <a:custGeom>
              <a:avLst/>
              <a:gdLst/>
              <a:ahLst/>
              <a:cxnLst/>
              <a:rect l="l" t="t" r="r" b="b"/>
              <a:pathLst>
                <a:path w="1163" h="867" fill="none" extrusionOk="0">
                  <a:moveTo>
                    <a:pt x="1" y="867"/>
                  </a:moveTo>
                  <a:lnTo>
                    <a:pt x="1162" y="1"/>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3" name="Google Shape;29513;p82"/>
            <p:cNvSpPr/>
            <p:nvPr/>
          </p:nvSpPr>
          <p:spPr>
            <a:xfrm>
              <a:off x="3660244" y="3992142"/>
              <a:ext cx="10821" cy="55454"/>
            </a:xfrm>
            <a:custGeom>
              <a:avLst/>
              <a:gdLst/>
              <a:ahLst/>
              <a:cxnLst/>
              <a:rect l="l" t="t" r="r" b="b"/>
              <a:pathLst>
                <a:path w="297" h="1522" fill="none" extrusionOk="0">
                  <a:moveTo>
                    <a:pt x="296" y="0"/>
                  </a:moveTo>
                  <a:lnTo>
                    <a:pt x="0" y="1521"/>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4" name="Google Shape;29514;p82"/>
            <p:cNvSpPr/>
            <p:nvPr/>
          </p:nvSpPr>
          <p:spPr>
            <a:xfrm>
              <a:off x="3698720" y="3992142"/>
              <a:ext cx="9254" cy="30022"/>
            </a:xfrm>
            <a:custGeom>
              <a:avLst/>
              <a:gdLst/>
              <a:ahLst/>
              <a:cxnLst/>
              <a:rect l="l" t="t" r="r" b="b"/>
              <a:pathLst>
                <a:path w="254" h="824" fill="none" extrusionOk="0">
                  <a:moveTo>
                    <a:pt x="1" y="0"/>
                  </a:moveTo>
                  <a:lnTo>
                    <a:pt x="254" y="824"/>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5" name="Google Shape;29515;p82"/>
            <p:cNvSpPr/>
            <p:nvPr/>
          </p:nvSpPr>
          <p:spPr>
            <a:xfrm>
              <a:off x="3722585" y="3971338"/>
              <a:ext cx="39277" cy="23136"/>
            </a:xfrm>
            <a:custGeom>
              <a:avLst/>
              <a:gdLst/>
              <a:ahLst/>
              <a:cxnLst/>
              <a:rect l="l" t="t" r="r" b="b"/>
              <a:pathLst>
                <a:path w="1078" h="635" fill="none" extrusionOk="0">
                  <a:moveTo>
                    <a:pt x="0" y="1"/>
                  </a:moveTo>
                  <a:lnTo>
                    <a:pt x="1078" y="635"/>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6" name="Google Shape;29516;p82"/>
            <p:cNvSpPr/>
            <p:nvPr/>
          </p:nvSpPr>
          <p:spPr>
            <a:xfrm>
              <a:off x="3724880" y="3921312"/>
              <a:ext cx="42374" cy="18509"/>
            </a:xfrm>
            <a:custGeom>
              <a:avLst/>
              <a:gdLst/>
              <a:ahLst/>
              <a:cxnLst/>
              <a:rect l="l" t="t" r="r" b="b"/>
              <a:pathLst>
                <a:path w="1163" h="508" fill="none" extrusionOk="0">
                  <a:moveTo>
                    <a:pt x="1" y="508"/>
                  </a:moveTo>
                  <a:lnTo>
                    <a:pt x="1163" y="1"/>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7" name="Google Shape;29517;p82"/>
            <p:cNvSpPr/>
            <p:nvPr/>
          </p:nvSpPr>
          <p:spPr>
            <a:xfrm>
              <a:off x="3704877" y="3887464"/>
              <a:ext cx="26962" cy="29294"/>
            </a:xfrm>
            <a:custGeom>
              <a:avLst/>
              <a:gdLst/>
              <a:ahLst/>
              <a:cxnLst/>
              <a:rect l="l" t="t" r="r" b="b"/>
              <a:pathLst>
                <a:path w="740" h="804" fill="none" extrusionOk="0">
                  <a:moveTo>
                    <a:pt x="0" y="803"/>
                  </a:moveTo>
                  <a:lnTo>
                    <a:pt x="740" y="0"/>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8" name="Google Shape;29518;p82"/>
            <p:cNvSpPr/>
            <p:nvPr/>
          </p:nvSpPr>
          <p:spPr>
            <a:xfrm>
              <a:off x="3688700" y="3865129"/>
              <a:ext cx="5429" cy="32354"/>
            </a:xfrm>
            <a:custGeom>
              <a:avLst/>
              <a:gdLst/>
              <a:ahLst/>
              <a:cxnLst/>
              <a:rect l="l" t="t" r="r" b="b"/>
              <a:pathLst>
                <a:path w="149" h="888" fill="none" extrusionOk="0">
                  <a:moveTo>
                    <a:pt x="1" y="888"/>
                  </a:moveTo>
                  <a:lnTo>
                    <a:pt x="149" y="1"/>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519" name="Google Shape;29519;p82"/>
          <p:cNvGrpSpPr/>
          <p:nvPr/>
        </p:nvGrpSpPr>
        <p:grpSpPr>
          <a:xfrm>
            <a:off x="3948450" y="4170266"/>
            <a:ext cx="326348" cy="332032"/>
            <a:chOff x="4002800" y="4170266"/>
            <a:chExt cx="326348" cy="332032"/>
          </a:xfrm>
        </p:grpSpPr>
        <p:sp>
          <p:nvSpPr>
            <p:cNvPr id="29520" name="Google Shape;29520;p82"/>
            <p:cNvSpPr/>
            <p:nvPr/>
          </p:nvSpPr>
          <p:spPr>
            <a:xfrm>
              <a:off x="4002800" y="4170266"/>
              <a:ext cx="326348" cy="332032"/>
            </a:xfrm>
            <a:custGeom>
              <a:avLst/>
              <a:gdLst/>
              <a:ahLst/>
              <a:cxnLst/>
              <a:rect l="l" t="t" r="r" b="b"/>
              <a:pathLst>
                <a:path w="8957" h="9113" extrusionOk="0">
                  <a:moveTo>
                    <a:pt x="3751" y="0"/>
                  </a:moveTo>
                  <a:cubicBezTo>
                    <a:pt x="3683" y="0"/>
                    <a:pt x="3615" y="3"/>
                    <a:pt x="3549" y="8"/>
                  </a:cubicBezTo>
                  <a:cubicBezTo>
                    <a:pt x="3443" y="29"/>
                    <a:pt x="3359" y="50"/>
                    <a:pt x="3253" y="71"/>
                  </a:cubicBezTo>
                  <a:cubicBezTo>
                    <a:pt x="2514" y="219"/>
                    <a:pt x="1880" y="726"/>
                    <a:pt x="1563" y="1423"/>
                  </a:cubicBezTo>
                  <a:cubicBezTo>
                    <a:pt x="1373" y="1867"/>
                    <a:pt x="1606" y="2458"/>
                    <a:pt x="1775" y="2923"/>
                  </a:cubicBezTo>
                  <a:cubicBezTo>
                    <a:pt x="1310" y="3007"/>
                    <a:pt x="887" y="3240"/>
                    <a:pt x="549" y="3578"/>
                  </a:cubicBezTo>
                  <a:cubicBezTo>
                    <a:pt x="296" y="3852"/>
                    <a:pt x="127" y="4211"/>
                    <a:pt x="63" y="4613"/>
                  </a:cubicBezTo>
                  <a:cubicBezTo>
                    <a:pt x="21" y="4782"/>
                    <a:pt x="0" y="4951"/>
                    <a:pt x="21" y="5120"/>
                  </a:cubicBezTo>
                  <a:cubicBezTo>
                    <a:pt x="42" y="5268"/>
                    <a:pt x="85" y="5394"/>
                    <a:pt x="127" y="5542"/>
                  </a:cubicBezTo>
                  <a:cubicBezTo>
                    <a:pt x="359" y="6113"/>
                    <a:pt x="866" y="6789"/>
                    <a:pt x="1500" y="6915"/>
                  </a:cubicBezTo>
                  <a:cubicBezTo>
                    <a:pt x="1669" y="6936"/>
                    <a:pt x="1838" y="6936"/>
                    <a:pt x="2028" y="6936"/>
                  </a:cubicBezTo>
                  <a:cubicBezTo>
                    <a:pt x="2049" y="6915"/>
                    <a:pt x="2429" y="6915"/>
                    <a:pt x="2429" y="6873"/>
                  </a:cubicBezTo>
                  <a:lnTo>
                    <a:pt x="2429" y="6873"/>
                  </a:lnTo>
                  <a:cubicBezTo>
                    <a:pt x="2429" y="7127"/>
                    <a:pt x="2345" y="7401"/>
                    <a:pt x="2324" y="7655"/>
                  </a:cubicBezTo>
                  <a:cubicBezTo>
                    <a:pt x="2282" y="7845"/>
                    <a:pt x="2303" y="8056"/>
                    <a:pt x="2387" y="8246"/>
                  </a:cubicBezTo>
                  <a:cubicBezTo>
                    <a:pt x="2493" y="8457"/>
                    <a:pt x="2662" y="8648"/>
                    <a:pt x="2852" y="8774"/>
                  </a:cubicBezTo>
                  <a:cubicBezTo>
                    <a:pt x="3190" y="8986"/>
                    <a:pt x="3570" y="9112"/>
                    <a:pt x="3971" y="9112"/>
                  </a:cubicBezTo>
                  <a:cubicBezTo>
                    <a:pt x="4373" y="9070"/>
                    <a:pt x="4753" y="8943"/>
                    <a:pt x="5091" y="8711"/>
                  </a:cubicBezTo>
                  <a:cubicBezTo>
                    <a:pt x="5260" y="8605"/>
                    <a:pt x="5408" y="8479"/>
                    <a:pt x="5535" y="8331"/>
                  </a:cubicBezTo>
                  <a:cubicBezTo>
                    <a:pt x="5640" y="8183"/>
                    <a:pt x="5746" y="8035"/>
                    <a:pt x="5809" y="7887"/>
                  </a:cubicBezTo>
                  <a:cubicBezTo>
                    <a:pt x="5851" y="7739"/>
                    <a:pt x="5915" y="7591"/>
                    <a:pt x="5978" y="7465"/>
                  </a:cubicBezTo>
                  <a:cubicBezTo>
                    <a:pt x="6253" y="7591"/>
                    <a:pt x="6549" y="7676"/>
                    <a:pt x="6844" y="7718"/>
                  </a:cubicBezTo>
                  <a:cubicBezTo>
                    <a:pt x="6882" y="7722"/>
                    <a:pt x="6918" y="7724"/>
                    <a:pt x="6955" y="7724"/>
                  </a:cubicBezTo>
                  <a:cubicBezTo>
                    <a:pt x="7122" y="7724"/>
                    <a:pt x="7276" y="7686"/>
                    <a:pt x="7415" y="7634"/>
                  </a:cubicBezTo>
                  <a:cubicBezTo>
                    <a:pt x="8048" y="7422"/>
                    <a:pt x="8555" y="6936"/>
                    <a:pt x="8788" y="6324"/>
                  </a:cubicBezTo>
                  <a:cubicBezTo>
                    <a:pt x="8936" y="5901"/>
                    <a:pt x="8957" y="5479"/>
                    <a:pt x="8851" y="5056"/>
                  </a:cubicBezTo>
                  <a:cubicBezTo>
                    <a:pt x="8809" y="4887"/>
                    <a:pt x="8724" y="4718"/>
                    <a:pt x="8598" y="4613"/>
                  </a:cubicBezTo>
                  <a:cubicBezTo>
                    <a:pt x="8513" y="4549"/>
                    <a:pt x="8429" y="4486"/>
                    <a:pt x="8323" y="4465"/>
                  </a:cubicBezTo>
                  <a:lnTo>
                    <a:pt x="8027" y="4338"/>
                  </a:lnTo>
                  <a:cubicBezTo>
                    <a:pt x="7900" y="4275"/>
                    <a:pt x="8175" y="4085"/>
                    <a:pt x="8217" y="4042"/>
                  </a:cubicBezTo>
                  <a:cubicBezTo>
                    <a:pt x="8323" y="3958"/>
                    <a:pt x="8429" y="3852"/>
                    <a:pt x="8513" y="3747"/>
                  </a:cubicBezTo>
                  <a:cubicBezTo>
                    <a:pt x="8534" y="3683"/>
                    <a:pt x="8576" y="3620"/>
                    <a:pt x="8598" y="3557"/>
                  </a:cubicBezTo>
                  <a:cubicBezTo>
                    <a:pt x="8619" y="3493"/>
                    <a:pt x="8619" y="3430"/>
                    <a:pt x="8640" y="3367"/>
                  </a:cubicBezTo>
                  <a:cubicBezTo>
                    <a:pt x="8703" y="2712"/>
                    <a:pt x="8619" y="1993"/>
                    <a:pt x="8133" y="1508"/>
                  </a:cubicBezTo>
                  <a:cubicBezTo>
                    <a:pt x="7900" y="1317"/>
                    <a:pt x="7647" y="1148"/>
                    <a:pt x="7372" y="1022"/>
                  </a:cubicBezTo>
                  <a:cubicBezTo>
                    <a:pt x="7225" y="937"/>
                    <a:pt x="7056" y="874"/>
                    <a:pt x="6887" y="832"/>
                  </a:cubicBezTo>
                  <a:cubicBezTo>
                    <a:pt x="6696" y="832"/>
                    <a:pt x="6506" y="874"/>
                    <a:pt x="6316" y="958"/>
                  </a:cubicBezTo>
                  <a:cubicBezTo>
                    <a:pt x="6168" y="1043"/>
                    <a:pt x="6020" y="1127"/>
                    <a:pt x="5894" y="1212"/>
                  </a:cubicBezTo>
                  <a:cubicBezTo>
                    <a:pt x="5823" y="1265"/>
                    <a:pt x="5722" y="1348"/>
                    <a:pt x="5629" y="1348"/>
                  </a:cubicBezTo>
                  <a:cubicBezTo>
                    <a:pt x="5611" y="1348"/>
                    <a:pt x="5594" y="1345"/>
                    <a:pt x="5577" y="1339"/>
                  </a:cubicBezTo>
                  <a:cubicBezTo>
                    <a:pt x="5556" y="1339"/>
                    <a:pt x="5535" y="1317"/>
                    <a:pt x="5535" y="1275"/>
                  </a:cubicBezTo>
                  <a:cubicBezTo>
                    <a:pt x="5471" y="1127"/>
                    <a:pt x="5408" y="958"/>
                    <a:pt x="5344" y="811"/>
                  </a:cubicBezTo>
                  <a:cubicBezTo>
                    <a:pt x="5154" y="473"/>
                    <a:pt x="4838" y="219"/>
                    <a:pt x="4457" y="113"/>
                  </a:cubicBezTo>
                  <a:cubicBezTo>
                    <a:pt x="4228" y="32"/>
                    <a:pt x="3986" y="0"/>
                    <a:pt x="3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1" name="Google Shape;29521;p82"/>
            <p:cNvSpPr/>
            <p:nvPr/>
          </p:nvSpPr>
          <p:spPr>
            <a:xfrm>
              <a:off x="4141327" y="4303437"/>
              <a:ext cx="51191" cy="41572"/>
            </a:xfrm>
            <a:custGeom>
              <a:avLst/>
              <a:gdLst/>
              <a:ahLst/>
              <a:cxnLst/>
              <a:rect l="l" t="t" r="r" b="b"/>
              <a:pathLst>
                <a:path w="1405" h="1141" extrusionOk="0">
                  <a:moveTo>
                    <a:pt x="691" y="0"/>
                  </a:moveTo>
                  <a:cubicBezTo>
                    <a:pt x="615" y="0"/>
                    <a:pt x="538" y="16"/>
                    <a:pt x="465" y="50"/>
                  </a:cubicBezTo>
                  <a:cubicBezTo>
                    <a:pt x="0" y="261"/>
                    <a:pt x="22" y="937"/>
                    <a:pt x="507" y="1106"/>
                  </a:cubicBezTo>
                  <a:cubicBezTo>
                    <a:pt x="572" y="1129"/>
                    <a:pt x="637" y="1140"/>
                    <a:pt x="699" y="1140"/>
                  </a:cubicBezTo>
                  <a:cubicBezTo>
                    <a:pt x="1088" y="1140"/>
                    <a:pt x="1405" y="724"/>
                    <a:pt x="1205" y="324"/>
                  </a:cubicBezTo>
                  <a:cubicBezTo>
                    <a:pt x="1111" y="122"/>
                    <a:pt x="904" y="0"/>
                    <a:pt x="6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2" name="Google Shape;29522;p82"/>
            <p:cNvSpPr/>
            <p:nvPr/>
          </p:nvSpPr>
          <p:spPr>
            <a:xfrm>
              <a:off x="4122854" y="4238254"/>
              <a:ext cx="19274" cy="43139"/>
            </a:xfrm>
            <a:custGeom>
              <a:avLst/>
              <a:gdLst/>
              <a:ahLst/>
              <a:cxnLst/>
              <a:rect l="l" t="t" r="r" b="b"/>
              <a:pathLst>
                <a:path w="529" h="1184" fill="none" extrusionOk="0">
                  <a:moveTo>
                    <a:pt x="0" y="1"/>
                  </a:moveTo>
                  <a:lnTo>
                    <a:pt x="529" y="1184"/>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3" name="Google Shape;29523;p82"/>
            <p:cNvSpPr/>
            <p:nvPr/>
          </p:nvSpPr>
          <p:spPr>
            <a:xfrm>
              <a:off x="4085909" y="4281357"/>
              <a:ext cx="29294" cy="16214"/>
            </a:xfrm>
            <a:custGeom>
              <a:avLst/>
              <a:gdLst/>
              <a:ahLst/>
              <a:cxnLst/>
              <a:rect l="l" t="t" r="r" b="b"/>
              <a:pathLst>
                <a:path w="804" h="445" fill="none" extrusionOk="0">
                  <a:moveTo>
                    <a:pt x="1" y="1"/>
                  </a:moveTo>
                  <a:lnTo>
                    <a:pt x="803" y="444"/>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4" name="Google Shape;29524;p82"/>
            <p:cNvSpPr/>
            <p:nvPr/>
          </p:nvSpPr>
          <p:spPr>
            <a:xfrm>
              <a:off x="4062044" y="4329087"/>
              <a:ext cx="43904" cy="16177"/>
            </a:xfrm>
            <a:custGeom>
              <a:avLst/>
              <a:gdLst/>
              <a:ahLst/>
              <a:cxnLst/>
              <a:rect l="l" t="t" r="r" b="b"/>
              <a:pathLst>
                <a:path w="1205" h="444" fill="none" extrusionOk="0">
                  <a:moveTo>
                    <a:pt x="1" y="444"/>
                  </a:moveTo>
                  <a:lnTo>
                    <a:pt x="1205" y="0"/>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5" name="Google Shape;29525;p82"/>
            <p:cNvSpPr/>
            <p:nvPr/>
          </p:nvSpPr>
          <p:spPr>
            <a:xfrm>
              <a:off x="4080516" y="4355248"/>
              <a:ext cx="42374" cy="31589"/>
            </a:xfrm>
            <a:custGeom>
              <a:avLst/>
              <a:gdLst/>
              <a:ahLst/>
              <a:cxnLst/>
              <a:rect l="l" t="t" r="r" b="b"/>
              <a:pathLst>
                <a:path w="1163" h="867" fill="none" extrusionOk="0">
                  <a:moveTo>
                    <a:pt x="1" y="867"/>
                  </a:moveTo>
                  <a:lnTo>
                    <a:pt x="1162" y="1"/>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6" name="Google Shape;29526;p82"/>
            <p:cNvSpPr/>
            <p:nvPr/>
          </p:nvSpPr>
          <p:spPr>
            <a:xfrm>
              <a:off x="4146719" y="4365267"/>
              <a:ext cx="10821" cy="55454"/>
            </a:xfrm>
            <a:custGeom>
              <a:avLst/>
              <a:gdLst/>
              <a:ahLst/>
              <a:cxnLst/>
              <a:rect l="l" t="t" r="r" b="b"/>
              <a:pathLst>
                <a:path w="297" h="1522" fill="none" extrusionOk="0">
                  <a:moveTo>
                    <a:pt x="296" y="0"/>
                  </a:moveTo>
                  <a:lnTo>
                    <a:pt x="0" y="1521"/>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7" name="Google Shape;29527;p82"/>
            <p:cNvSpPr/>
            <p:nvPr/>
          </p:nvSpPr>
          <p:spPr>
            <a:xfrm>
              <a:off x="4185195" y="4365267"/>
              <a:ext cx="9254" cy="30022"/>
            </a:xfrm>
            <a:custGeom>
              <a:avLst/>
              <a:gdLst/>
              <a:ahLst/>
              <a:cxnLst/>
              <a:rect l="l" t="t" r="r" b="b"/>
              <a:pathLst>
                <a:path w="254" h="824" fill="none" extrusionOk="0">
                  <a:moveTo>
                    <a:pt x="1" y="0"/>
                  </a:moveTo>
                  <a:lnTo>
                    <a:pt x="254" y="824"/>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8" name="Google Shape;29528;p82"/>
            <p:cNvSpPr/>
            <p:nvPr/>
          </p:nvSpPr>
          <p:spPr>
            <a:xfrm>
              <a:off x="4209060" y="4344463"/>
              <a:ext cx="39277" cy="23136"/>
            </a:xfrm>
            <a:custGeom>
              <a:avLst/>
              <a:gdLst/>
              <a:ahLst/>
              <a:cxnLst/>
              <a:rect l="l" t="t" r="r" b="b"/>
              <a:pathLst>
                <a:path w="1078" h="635" fill="none" extrusionOk="0">
                  <a:moveTo>
                    <a:pt x="0" y="1"/>
                  </a:moveTo>
                  <a:lnTo>
                    <a:pt x="1078" y="635"/>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9" name="Google Shape;29529;p82"/>
            <p:cNvSpPr/>
            <p:nvPr/>
          </p:nvSpPr>
          <p:spPr>
            <a:xfrm>
              <a:off x="4211355" y="4294437"/>
              <a:ext cx="42374" cy="18509"/>
            </a:xfrm>
            <a:custGeom>
              <a:avLst/>
              <a:gdLst/>
              <a:ahLst/>
              <a:cxnLst/>
              <a:rect l="l" t="t" r="r" b="b"/>
              <a:pathLst>
                <a:path w="1163" h="508" fill="none" extrusionOk="0">
                  <a:moveTo>
                    <a:pt x="1" y="508"/>
                  </a:moveTo>
                  <a:lnTo>
                    <a:pt x="1163" y="1"/>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0" name="Google Shape;29530;p82"/>
            <p:cNvSpPr/>
            <p:nvPr/>
          </p:nvSpPr>
          <p:spPr>
            <a:xfrm>
              <a:off x="4191352" y="4260589"/>
              <a:ext cx="26962" cy="29294"/>
            </a:xfrm>
            <a:custGeom>
              <a:avLst/>
              <a:gdLst/>
              <a:ahLst/>
              <a:cxnLst/>
              <a:rect l="l" t="t" r="r" b="b"/>
              <a:pathLst>
                <a:path w="740" h="804" fill="none" extrusionOk="0">
                  <a:moveTo>
                    <a:pt x="0" y="803"/>
                  </a:moveTo>
                  <a:lnTo>
                    <a:pt x="740" y="0"/>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1" name="Google Shape;29531;p82"/>
            <p:cNvSpPr/>
            <p:nvPr/>
          </p:nvSpPr>
          <p:spPr>
            <a:xfrm>
              <a:off x="4175175" y="4238254"/>
              <a:ext cx="5429" cy="32354"/>
            </a:xfrm>
            <a:custGeom>
              <a:avLst/>
              <a:gdLst/>
              <a:ahLst/>
              <a:cxnLst/>
              <a:rect l="l" t="t" r="r" b="b"/>
              <a:pathLst>
                <a:path w="149" h="888" fill="none" extrusionOk="0">
                  <a:moveTo>
                    <a:pt x="1" y="888"/>
                  </a:moveTo>
                  <a:lnTo>
                    <a:pt x="149" y="1"/>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532" name="Google Shape;29532;p82"/>
          <p:cNvGrpSpPr/>
          <p:nvPr/>
        </p:nvGrpSpPr>
        <p:grpSpPr>
          <a:xfrm>
            <a:off x="7251375" y="2388425"/>
            <a:ext cx="422500" cy="2217975"/>
            <a:chOff x="7251375" y="2388425"/>
            <a:chExt cx="422500" cy="2217975"/>
          </a:xfrm>
        </p:grpSpPr>
        <p:sp>
          <p:nvSpPr>
            <p:cNvPr id="29533" name="Google Shape;29533;p82"/>
            <p:cNvSpPr/>
            <p:nvPr/>
          </p:nvSpPr>
          <p:spPr>
            <a:xfrm>
              <a:off x="7261400" y="3664525"/>
              <a:ext cx="147900" cy="210125"/>
            </a:xfrm>
            <a:custGeom>
              <a:avLst/>
              <a:gdLst/>
              <a:ahLst/>
              <a:cxnLst/>
              <a:rect l="l" t="t" r="r" b="b"/>
              <a:pathLst>
                <a:path w="5916" h="8405" extrusionOk="0">
                  <a:moveTo>
                    <a:pt x="4836" y="0"/>
                  </a:moveTo>
                  <a:cubicBezTo>
                    <a:pt x="4494" y="0"/>
                    <a:pt x="4159" y="175"/>
                    <a:pt x="3972" y="478"/>
                  </a:cubicBezTo>
                  <a:lnTo>
                    <a:pt x="275" y="6963"/>
                  </a:lnTo>
                  <a:cubicBezTo>
                    <a:pt x="1" y="7427"/>
                    <a:pt x="169" y="8019"/>
                    <a:pt x="634" y="8272"/>
                  </a:cubicBezTo>
                  <a:cubicBezTo>
                    <a:pt x="786" y="8362"/>
                    <a:pt x="952" y="8405"/>
                    <a:pt x="1115" y="8405"/>
                  </a:cubicBezTo>
                  <a:cubicBezTo>
                    <a:pt x="1450" y="8405"/>
                    <a:pt x="1773" y="8226"/>
                    <a:pt x="1944" y="7913"/>
                  </a:cubicBezTo>
                  <a:lnTo>
                    <a:pt x="5662" y="1449"/>
                  </a:lnTo>
                  <a:cubicBezTo>
                    <a:pt x="5915" y="985"/>
                    <a:pt x="5767" y="393"/>
                    <a:pt x="5303" y="119"/>
                  </a:cubicBezTo>
                  <a:cubicBezTo>
                    <a:pt x="5155" y="38"/>
                    <a:pt x="4995" y="0"/>
                    <a:pt x="48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4" name="Google Shape;29534;p82"/>
            <p:cNvSpPr/>
            <p:nvPr/>
          </p:nvSpPr>
          <p:spPr>
            <a:xfrm>
              <a:off x="7273025" y="3685425"/>
              <a:ext cx="124650" cy="168500"/>
            </a:xfrm>
            <a:custGeom>
              <a:avLst/>
              <a:gdLst/>
              <a:ahLst/>
              <a:cxnLst/>
              <a:rect l="l" t="t" r="r" b="b"/>
              <a:pathLst>
                <a:path w="4986" h="6740" extrusionOk="0">
                  <a:moveTo>
                    <a:pt x="3317" y="1"/>
                  </a:moveTo>
                  <a:lnTo>
                    <a:pt x="0" y="5768"/>
                  </a:lnTo>
                  <a:lnTo>
                    <a:pt x="1690" y="6739"/>
                  </a:lnTo>
                  <a:lnTo>
                    <a:pt x="4985" y="973"/>
                  </a:lnTo>
                  <a:lnTo>
                    <a:pt x="33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5" name="Google Shape;29535;p82"/>
            <p:cNvSpPr/>
            <p:nvPr/>
          </p:nvSpPr>
          <p:spPr>
            <a:xfrm>
              <a:off x="7459975" y="3604450"/>
              <a:ext cx="173225" cy="192575"/>
            </a:xfrm>
            <a:custGeom>
              <a:avLst/>
              <a:gdLst/>
              <a:ahLst/>
              <a:cxnLst/>
              <a:rect l="l" t="t" r="r" b="b"/>
              <a:pathLst>
                <a:path w="6929" h="7703" extrusionOk="0">
                  <a:moveTo>
                    <a:pt x="1087" y="1"/>
                  </a:moveTo>
                  <a:cubicBezTo>
                    <a:pt x="869" y="1"/>
                    <a:pt x="649" y="72"/>
                    <a:pt x="465" y="219"/>
                  </a:cubicBezTo>
                  <a:cubicBezTo>
                    <a:pt x="63" y="557"/>
                    <a:pt x="0" y="1170"/>
                    <a:pt x="338" y="1592"/>
                  </a:cubicBezTo>
                  <a:lnTo>
                    <a:pt x="5091" y="7338"/>
                  </a:lnTo>
                  <a:cubicBezTo>
                    <a:pt x="5283" y="7578"/>
                    <a:pt x="5565" y="7702"/>
                    <a:pt x="5849" y="7702"/>
                  </a:cubicBezTo>
                  <a:cubicBezTo>
                    <a:pt x="6065" y="7702"/>
                    <a:pt x="6282" y="7631"/>
                    <a:pt x="6464" y="7486"/>
                  </a:cubicBezTo>
                  <a:cubicBezTo>
                    <a:pt x="6865" y="7127"/>
                    <a:pt x="6929" y="6514"/>
                    <a:pt x="6570" y="6113"/>
                  </a:cubicBezTo>
                  <a:lnTo>
                    <a:pt x="1838" y="346"/>
                  </a:lnTo>
                  <a:cubicBezTo>
                    <a:pt x="1647" y="119"/>
                    <a:pt x="1369" y="1"/>
                    <a:pt x="10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6" name="Google Shape;29536;p82"/>
            <p:cNvSpPr/>
            <p:nvPr/>
          </p:nvSpPr>
          <p:spPr>
            <a:xfrm>
              <a:off x="7474750" y="3606225"/>
              <a:ext cx="143675" cy="158975"/>
            </a:xfrm>
            <a:custGeom>
              <a:avLst/>
              <a:gdLst/>
              <a:ahLst/>
              <a:cxnLst/>
              <a:rect l="l" t="t" r="r" b="b"/>
              <a:pathLst>
                <a:path w="5747" h="6359" extrusionOk="0">
                  <a:moveTo>
                    <a:pt x="1500" y="0"/>
                  </a:moveTo>
                  <a:lnTo>
                    <a:pt x="1" y="1247"/>
                  </a:lnTo>
                  <a:lnTo>
                    <a:pt x="4268" y="6359"/>
                  </a:lnTo>
                  <a:lnTo>
                    <a:pt x="5746" y="5112"/>
                  </a:lnTo>
                  <a:lnTo>
                    <a:pt x="1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7" name="Google Shape;29537;p82"/>
            <p:cNvSpPr/>
            <p:nvPr/>
          </p:nvSpPr>
          <p:spPr>
            <a:xfrm>
              <a:off x="7456275" y="3775050"/>
              <a:ext cx="148425" cy="208950"/>
            </a:xfrm>
            <a:custGeom>
              <a:avLst/>
              <a:gdLst/>
              <a:ahLst/>
              <a:cxnLst/>
              <a:rect l="l" t="t" r="r" b="b"/>
              <a:pathLst>
                <a:path w="5937" h="8358" extrusionOk="0">
                  <a:moveTo>
                    <a:pt x="1098" y="1"/>
                  </a:moveTo>
                  <a:cubicBezTo>
                    <a:pt x="934" y="1"/>
                    <a:pt x="766" y="43"/>
                    <a:pt x="613" y="134"/>
                  </a:cubicBezTo>
                  <a:cubicBezTo>
                    <a:pt x="148" y="387"/>
                    <a:pt x="0" y="979"/>
                    <a:pt x="254" y="1443"/>
                  </a:cubicBezTo>
                  <a:lnTo>
                    <a:pt x="4035" y="7886"/>
                  </a:lnTo>
                  <a:cubicBezTo>
                    <a:pt x="4205" y="8183"/>
                    <a:pt x="4526" y="8357"/>
                    <a:pt x="4859" y="8357"/>
                  </a:cubicBezTo>
                  <a:cubicBezTo>
                    <a:pt x="5024" y="8357"/>
                    <a:pt x="5191" y="8315"/>
                    <a:pt x="5345" y="8224"/>
                  </a:cubicBezTo>
                  <a:cubicBezTo>
                    <a:pt x="5788" y="7949"/>
                    <a:pt x="5936" y="7379"/>
                    <a:pt x="5683" y="6914"/>
                  </a:cubicBezTo>
                  <a:lnTo>
                    <a:pt x="1923" y="472"/>
                  </a:lnTo>
                  <a:cubicBezTo>
                    <a:pt x="1753" y="175"/>
                    <a:pt x="1431" y="1"/>
                    <a:pt x="10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8" name="Google Shape;29538;p82"/>
            <p:cNvSpPr/>
            <p:nvPr/>
          </p:nvSpPr>
          <p:spPr>
            <a:xfrm>
              <a:off x="7467875" y="3795800"/>
              <a:ext cx="125725" cy="167450"/>
            </a:xfrm>
            <a:custGeom>
              <a:avLst/>
              <a:gdLst/>
              <a:ahLst/>
              <a:cxnLst/>
              <a:rect l="l" t="t" r="r" b="b"/>
              <a:pathLst>
                <a:path w="5029" h="6698" extrusionOk="0">
                  <a:moveTo>
                    <a:pt x="1691" y="1"/>
                  </a:moveTo>
                  <a:lnTo>
                    <a:pt x="1" y="972"/>
                  </a:lnTo>
                  <a:lnTo>
                    <a:pt x="3339" y="6697"/>
                  </a:lnTo>
                  <a:lnTo>
                    <a:pt x="5028" y="5725"/>
                  </a:lnTo>
                  <a:lnTo>
                    <a:pt x="1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9" name="Google Shape;29539;p82"/>
            <p:cNvSpPr/>
            <p:nvPr/>
          </p:nvSpPr>
          <p:spPr>
            <a:xfrm>
              <a:off x="7465775" y="3982550"/>
              <a:ext cx="208100" cy="154625"/>
            </a:xfrm>
            <a:custGeom>
              <a:avLst/>
              <a:gdLst/>
              <a:ahLst/>
              <a:cxnLst/>
              <a:rect l="l" t="t" r="r" b="b"/>
              <a:pathLst>
                <a:path w="8324" h="6185" extrusionOk="0">
                  <a:moveTo>
                    <a:pt x="1100" y="0"/>
                  </a:moveTo>
                  <a:cubicBezTo>
                    <a:pt x="793" y="0"/>
                    <a:pt x="492" y="149"/>
                    <a:pt x="296" y="410"/>
                  </a:cubicBezTo>
                  <a:cubicBezTo>
                    <a:pt x="0" y="854"/>
                    <a:pt x="106" y="1466"/>
                    <a:pt x="550" y="1762"/>
                  </a:cubicBezTo>
                  <a:lnTo>
                    <a:pt x="6676" y="6008"/>
                  </a:lnTo>
                  <a:cubicBezTo>
                    <a:pt x="6845" y="6129"/>
                    <a:pt x="7039" y="6185"/>
                    <a:pt x="7230" y="6185"/>
                  </a:cubicBezTo>
                  <a:cubicBezTo>
                    <a:pt x="7540" y="6185"/>
                    <a:pt x="7845" y="6037"/>
                    <a:pt x="8028" y="5775"/>
                  </a:cubicBezTo>
                  <a:cubicBezTo>
                    <a:pt x="8323" y="5332"/>
                    <a:pt x="8218" y="4719"/>
                    <a:pt x="7795" y="4424"/>
                  </a:cubicBezTo>
                  <a:lnTo>
                    <a:pt x="1648" y="178"/>
                  </a:lnTo>
                  <a:cubicBezTo>
                    <a:pt x="1479" y="57"/>
                    <a:pt x="1288" y="0"/>
                    <a:pt x="11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0" name="Google Shape;29540;p82"/>
            <p:cNvSpPr/>
            <p:nvPr/>
          </p:nvSpPr>
          <p:spPr>
            <a:xfrm>
              <a:off x="7486900" y="4000175"/>
              <a:ext cx="163725" cy="134700"/>
            </a:xfrm>
            <a:custGeom>
              <a:avLst/>
              <a:gdLst/>
              <a:ahLst/>
              <a:cxnLst/>
              <a:rect l="l" t="t" r="r" b="b"/>
              <a:pathLst>
                <a:path w="6549" h="5388" extrusionOk="0">
                  <a:moveTo>
                    <a:pt x="1099" y="1"/>
                  </a:moveTo>
                  <a:lnTo>
                    <a:pt x="0" y="1606"/>
                  </a:lnTo>
                  <a:lnTo>
                    <a:pt x="5450" y="5387"/>
                  </a:lnTo>
                  <a:lnTo>
                    <a:pt x="6549" y="3782"/>
                  </a:lnTo>
                  <a:lnTo>
                    <a:pt x="10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1" name="Google Shape;29541;p82"/>
            <p:cNvSpPr/>
            <p:nvPr/>
          </p:nvSpPr>
          <p:spPr>
            <a:xfrm>
              <a:off x="7471575" y="4128500"/>
              <a:ext cx="163750" cy="200025"/>
            </a:xfrm>
            <a:custGeom>
              <a:avLst/>
              <a:gdLst/>
              <a:ahLst/>
              <a:cxnLst/>
              <a:rect l="l" t="t" r="r" b="b"/>
              <a:pathLst>
                <a:path w="6550" h="8001" extrusionOk="0">
                  <a:moveTo>
                    <a:pt x="1110" y="1"/>
                  </a:moveTo>
                  <a:cubicBezTo>
                    <a:pt x="911" y="1"/>
                    <a:pt x="708" y="63"/>
                    <a:pt x="529" y="191"/>
                  </a:cubicBezTo>
                  <a:cubicBezTo>
                    <a:pt x="85" y="487"/>
                    <a:pt x="1" y="1099"/>
                    <a:pt x="318" y="1543"/>
                  </a:cubicBezTo>
                  <a:lnTo>
                    <a:pt x="4669" y="7605"/>
                  </a:lnTo>
                  <a:cubicBezTo>
                    <a:pt x="4848" y="7861"/>
                    <a:pt x="5144" y="8001"/>
                    <a:pt x="5447" y="8001"/>
                  </a:cubicBezTo>
                  <a:cubicBezTo>
                    <a:pt x="5645" y="8001"/>
                    <a:pt x="5846" y="7942"/>
                    <a:pt x="6021" y="7817"/>
                  </a:cubicBezTo>
                  <a:cubicBezTo>
                    <a:pt x="6444" y="7500"/>
                    <a:pt x="6549" y="6908"/>
                    <a:pt x="6232" y="6465"/>
                  </a:cubicBezTo>
                  <a:lnTo>
                    <a:pt x="1881" y="402"/>
                  </a:lnTo>
                  <a:cubicBezTo>
                    <a:pt x="1692" y="137"/>
                    <a:pt x="1405" y="1"/>
                    <a:pt x="1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2" name="Google Shape;29542;p82"/>
            <p:cNvSpPr/>
            <p:nvPr/>
          </p:nvSpPr>
          <p:spPr>
            <a:xfrm>
              <a:off x="7485325" y="4147000"/>
              <a:ext cx="136275" cy="163200"/>
            </a:xfrm>
            <a:custGeom>
              <a:avLst/>
              <a:gdLst/>
              <a:ahLst/>
              <a:cxnLst/>
              <a:rect l="l" t="t" r="r" b="b"/>
              <a:pathLst>
                <a:path w="5451" h="6528" extrusionOk="0">
                  <a:moveTo>
                    <a:pt x="1563" y="0"/>
                  </a:moveTo>
                  <a:lnTo>
                    <a:pt x="0" y="1120"/>
                  </a:lnTo>
                  <a:lnTo>
                    <a:pt x="3866" y="6527"/>
                  </a:lnTo>
                  <a:lnTo>
                    <a:pt x="5450" y="5387"/>
                  </a:lnTo>
                  <a:lnTo>
                    <a:pt x="1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3" name="Google Shape;29543;p82"/>
            <p:cNvSpPr/>
            <p:nvPr/>
          </p:nvSpPr>
          <p:spPr>
            <a:xfrm>
              <a:off x="7464725" y="4303450"/>
              <a:ext cx="163725" cy="200000"/>
            </a:xfrm>
            <a:custGeom>
              <a:avLst/>
              <a:gdLst/>
              <a:ahLst/>
              <a:cxnLst/>
              <a:rect l="l" t="t" r="r" b="b"/>
              <a:pathLst>
                <a:path w="6549" h="8000" extrusionOk="0">
                  <a:moveTo>
                    <a:pt x="1108" y="1"/>
                  </a:moveTo>
                  <a:cubicBezTo>
                    <a:pt x="912" y="1"/>
                    <a:pt x="716" y="60"/>
                    <a:pt x="549" y="185"/>
                  </a:cubicBezTo>
                  <a:cubicBezTo>
                    <a:pt x="106" y="502"/>
                    <a:pt x="0" y="1093"/>
                    <a:pt x="317" y="1537"/>
                  </a:cubicBezTo>
                  <a:lnTo>
                    <a:pt x="4669" y="7600"/>
                  </a:lnTo>
                  <a:cubicBezTo>
                    <a:pt x="4864" y="7860"/>
                    <a:pt x="5163" y="8000"/>
                    <a:pt x="5468" y="8000"/>
                  </a:cubicBezTo>
                  <a:cubicBezTo>
                    <a:pt x="5658" y="8000"/>
                    <a:pt x="5850" y="7945"/>
                    <a:pt x="6021" y="7832"/>
                  </a:cubicBezTo>
                  <a:cubicBezTo>
                    <a:pt x="6464" y="7515"/>
                    <a:pt x="6549" y="6902"/>
                    <a:pt x="6253" y="6459"/>
                  </a:cubicBezTo>
                  <a:lnTo>
                    <a:pt x="1901" y="396"/>
                  </a:lnTo>
                  <a:cubicBezTo>
                    <a:pt x="1710" y="140"/>
                    <a:pt x="1409" y="1"/>
                    <a:pt x="1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4" name="Google Shape;29544;p82"/>
            <p:cNvSpPr/>
            <p:nvPr/>
          </p:nvSpPr>
          <p:spPr>
            <a:xfrm>
              <a:off x="7478450" y="4321800"/>
              <a:ext cx="136275" cy="163200"/>
            </a:xfrm>
            <a:custGeom>
              <a:avLst/>
              <a:gdLst/>
              <a:ahLst/>
              <a:cxnLst/>
              <a:rect l="l" t="t" r="r" b="b"/>
              <a:pathLst>
                <a:path w="5451" h="6528" extrusionOk="0">
                  <a:moveTo>
                    <a:pt x="1585" y="0"/>
                  </a:moveTo>
                  <a:lnTo>
                    <a:pt x="0" y="1120"/>
                  </a:lnTo>
                  <a:lnTo>
                    <a:pt x="3887" y="6528"/>
                  </a:lnTo>
                  <a:lnTo>
                    <a:pt x="5450" y="5387"/>
                  </a:lnTo>
                  <a:lnTo>
                    <a:pt x="15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5" name="Google Shape;29545;p82"/>
            <p:cNvSpPr/>
            <p:nvPr/>
          </p:nvSpPr>
          <p:spPr>
            <a:xfrm>
              <a:off x="7420350" y="4379750"/>
              <a:ext cx="108300" cy="226650"/>
            </a:xfrm>
            <a:custGeom>
              <a:avLst/>
              <a:gdLst/>
              <a:ahLst/>
              <a:cxnLst/>
              <a:rect l="l" t="t" r="r" b="b"/>
              <a:pathLst>
                <a:path w="4332" h="9066" extrusionOk="0">
                  <a:moveTo>
                    <a:pt x="1105" y="0"/>
                  </a:moveTo>
                  <a:cubicBezTo>
                    <a:pt x="1006" y="0"/>
                    <a:pt x="905" y="16"/>
                    <a:pt x="804" y="48"/>
                  </a:cubicBezTo>
                  <a:cubicBezTo>
                    <a:pt x="297" y="196"/>
                    <a:pt x="1" y="745"/>
                    <a:pt x="170" y="1252"/>
                  </a:cubicBezTo>
                  <a:lnTo>
                    <a:pt x="2324" y="8371"/>
                  </a:lnTo>
                  <a:cubicBezTo>
                    <a:pt x="2463" y="8803"/>
                    <a:pt x="2842" y="9066"/>
                    <a:pt x="3253" y="9066"/>
                  </a:cubicBezTo>
                  <a:cubicBezTo>
                    <a:pt x="3344" y="9066"/>
                    <a:pt x="3436" y="9053"/>
                    <a:pt x="3529" y="9026"/>
                  </a:cubicBezTo>
                  <a:cubicBezTo>
                    <a:pt x="4057" y="8878"/>
                    <a:pt x="4331" y="8329"/>
                    <a:pt x="4183" y="7822"/>
                  </a:cubicBezTo>
                  <a:lnTo>
                    <a:pt x="2029" y="682"/>
                  </a:lnTo>
                  <a:cubicBezTo>
                    <a:pt x="1892" y="272"/>
                    <a:pt x="1521" y="0"/>
                    <a:pt x="11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6" name="Google Shape;29546;p82"/>
            <p:cNvSpPr/>
            <p:nvPr/>
          </p:nvSpPr>
          <p:spPr>
            <a:xfrm>
              <a:off x="7427750" y="4406300"/>
              <a:ext cx="94550" cy="172700"/>
            </a:xfrm>
            <a:custGeom>
              <a:avLst/>
              <a:gdLst/>
              <a:ahLst/>
              <a:cxnLst/>
              <a:rect l="l" t="t" r="r" b="b"/>
              <a:pathLst>
                <a:path w="3782" h="6908" extrusionOk="0">
                  <a:moveTo>
                    <a:pt x="1859" y="0"/>
                  </a:moveTo>
                  <a:lnTo>
                    <a:pt x="1" y="549"/>
                  </a:lnTo>
                  <a:lnTo>
                    <a:pt x="1923" y="6908"/>
                  </a:lnTo>
                  <a:lnTo>
                    <a:pt x="3782" y="6358"/>
                  </a:lnTo>
                  <a:lnTo>
                    <a:pt x="1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7" name="Google Shape;29547;p82"/>
            <p:cNvSpPr/>
            <p:nvPr/>
          </p:nvSpPr>
          <p:spPr>
            <a:xfrm>
              <a:off x="7251375" y="3876525"/>
              <a:ext cx="181150" cy="184500"/>
            </a:xfrm>
            <a:custGeom>
              <a:avLst/>
              <a:gdLst/>
              <a:ahLst/>
              <a:cxnLst/>
              <a:rect l="l" t="t" r="r" b="b"/>
              <a:pathLst>
                <a:path w="7246" h="7380" extrusionOk="0">
                  <a:moveTo>
                    <a:pt x="6182" y="1"/>
                  </a:moveTo>
                  <a:cubicBezTo>
                    <a:pt x="5920" y="1"/>
                    <a:pt x="5659" y="101"/>
                    <a:pt x="5471" y="299"/>
                  </a:cubicBezTo>
                  <a:lnTo>
                    <a:pt x="359" y="5749"/>
                  </a:lnTo>
                  <a:cubicBezTo>
                    <a:pt x="0" y="6130"/>
                    <a:pt x="21" y="6742"/>
                    <a:pt x="402" y="7122"/>
                  </a:cubicBezTo>
                  <a:cubicBezTo>
                    <a:pt x="594" y="7294"/>
                    <a:pt x="834" y="7379"/>
                    <a:pt x="1072" y="7379"/>
                  </a:cubicBezTo>
                  <a:cubicBezTo>
                    <a:pt x="1331" y="7379"/>
                    <a:pt x="1587" y="7278"/>
                    <a:pt x="1775" y="7080"/>
                  </a:cubicBezTo>
                  <a:lnTo>
                    <a:pt x="6887" y="1630"/>
                  </a:lnTo>
                  <a:cubicBezTo>
                    <a:pt x="7246" y="1250"/>
                    <a:pt x="7225" y="637"/>
                    <a:pt x="6844" y="257"/>
                  </a:cubicBezTo>
                  <a:cubicBezTo>
                    <a:pt x="6662" y="85"/>
                    <a:pt x="6422" y="1"/>
                    <a:pt x="61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8" name="Google Shape;29548;p82"/>
            <p:cNvSpPr/>
            <p:nvPr/>
          </p:nvSpPr>
          <p:spPr>
            <a:xfrm>
              <a:off x="7267200" y="3891400"/>
              <a:ext cx="149475" cy="154750"/>
            </a:xfrm>
            <a:custGeom>
              <a:avLst/>
              <a:gdLst/>
              <a:ahLst/>
              <a:cxnLst/>
              <a:rect l="l" t="t" r="r" b="b"/>
              <a:pathLst>
                <a:path w="5979" h="6190" extrusionOk="0">
                  <a:moveTo>
                    <a:pt x="4564" y="0"/>
                  </a:moveTo>
                  <a:lnTo>
                    <a:pt x="1" y="4859"/>
                  </a:lnTo>
                  <a:lnTo>
                    <a:pt x="1416" y="6189"/>
                  </a:lnTo>
                  <a:lnTo>
                    <a:pt x="5979" y="1331"/>
                  </a:lnTo>
                  <a:lnTo>
                    <a:pt x="4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9" name="Google Shape;29549;p82"/>
            <p:cNvSpPr/>
            <p:nvPr/>
          </p:nvSpPr>
          <p:spPr>
            <a:xfrm>
              <a:off x="7304700" y="4043475"/>
              <a:ext cx="124125" cy="221900"/>
            </a:xfrm>
            <a:custGeom>
              <a:avLst/>
              <a:gdLst/>
              <a:ahLst/>
              <a:cxnLst/>
              <a:rect l="l" t="t" r="r" b="b"/>
              <a:pathLst>
                <a:path w="4965" h="8876" extrusionOk="0">
                  <a:moveTo>
                    <a:pt x="3876" y="1"/>
                  </a:moveTo>
                  <a:cubicBezTo>
                    <a:pt x="3480" y="1"/>
                    <a:pt x="3105" y="238"/>
                    <a:pt x="2958" y="613"/>
                  </a:cubicBezTo>
                  <a:lnTo>
                    <a:pt x="212" y="7542"/>
                  </a:lnTo>
                  <a:cubicBezTo>
                    <a:pt x="1" y="8049"/>
                    <a:pt x="254" y="8619"/>
                    <a:pt x="761" y="8810"/>
                  </a:cubicBezTo>
                  <a:cubicBezTo>
                    <a:pt x="875" y="8854"/>
                    <a:pt x="994" y="8876"/>
                    <a:pt x="1111" y="8876"/>
                  </a:cubicBezTo>
                  <a:cubicBezTo>
                    <a:pt x="1494" y="8876"/>
                    <a:pt x="1862" y="8648"/>
                    <a:pt x="2007" y="8260"/>
                  </a:cubicBezTo>
                  <a:lnTo>
                    <a:pt x="4775" y="1332"/>
                  </a:lnTo>
                  <a:cubicBezTo>
                    <a:pt x="4965" y="825"/>
                    <a:pt x="4711" y="275"/>
                    <a:pt x="4225" y="64"/>
                  </a:cubicBezTo>
                  <a:cubicBezTo>
                    <a:pt x="4111" y="21"/>
                    <a:pt x="3993" y="1"/>
                    <a:pt x="3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0" name="Google Shape;29550;p82"/>
            <p:cNvSpPr/>
            <p:nvPr/>
          </p:nvSpPr>
          <p:spPr>
            <a:xfrm>
              <a:off x="7313675" y="4068300"/>
              <a:ext cx="106175" cy="172200"/>
            </a:xfrm>
            <a:custGeom>
              <a:avLst/>
              <a:gdLst/>
              <a:ahLst/>
              <a:cxnLst/>
              <a:rect l="l" t="t" r="r" b="b"/>
              <a:pathLst>
                <a:path w="4247" h="6888" extrusionOk="0">
                  <a:moveTo>
                    <a:pt x="2451" y="1"/>
                  </a:moveTo>
                  <a:lnTo>
                    <a:pt x="1" y="6190"/>
                  </a:lnTo>
                  <a:lnTo>
                    <a:pt x="1796" y="6887"/>
                  </a:lnTo>
                  <a:lnTo>
                    <a:pt x="4247" y="719"/>
                  </a:lnTo>
                  <a:lnTo>
                    <a:pt x="24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1" name="Google Shape;29551;p82"/>
            <p:cNvSpPr/>
            <p:nvPr/>
          </p:nvSpPr>
          <p:spPr>
            <a:xfrm>
              <a:off x="7279350" y="4262825"/>
              <a:ext cx="160575" cy="201900"/>
            </a:xfrm>
            <a:custGeom>
              <a:avLst/>
              <a:gdLst/>
              <a:ahLst/>
              <a:cxnLst/>
              <a:rect l="l" t="t" r="r" b="b"/>
              <a:pathLst>
                <a:path w="6423" h="8076" extrusionOk="0">
                  <a:moveTo>
                    <a:pt x="5311" y="0"/>
                  </a:moveTo>
                  <a:cubicBezTo>
                    <a:pt x="5010" y="0"/>
                    <a:pt x="4714" y="145"/>
                    <a:pt x="4521" y="416"/>
                  </a:cubicBezTo>
                  <a:lnTo>
                    <a:pt x="296" y="6563"/>
                  </a:lnTo>
                  <a:cubicBezTo>
                    <a:pt x="1" y="7006"/>
                    <a:pt x="106" y="7598"/>
                    <a:pt x="550" y="7915"/>
                  </a:cubicBezTo>
                  <a:cubicBezTo>
                    <a:pt x="707" y="8024"/>
                    <a:pt x="889" y="8076"/>
                    <a:pt x="1072" y="8076"/>
                  </a:cubicBezTo>
                  <a:cubicBezTo>
                    <a:pt x="1383" y="8076"/>
                    <a:pt x="1695" y="7927"/>
                    <a:pt x="1881" y="7661"/>
                  </a:cubicBezTo>
                  <a:lnTo>
                    <a:pt x="6127" y="1514"/>
                  </a:lnTo>
                  <a:cubicBezTo>
                    <a:pt x="6422" y="1092"/>
                    <a:pt x="6317" y="479"/>
                    <a:pt x="5873" y="183"/>
                  </a:cubicBezTo>
                  <a:cubicBezTo>
                    <a:pt x="5700" y="60"/>
                    <a:pt x="5504" y="0"/>
                    <a:pt x="53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2" name="Google Shape;29552;p82"/>
            <p:cNvSpPr/>
            <p:nvPr/>
          </p:nvSpPr>
          <p:spPr>
            <a:xfrm>
              <a:off x="7292025" y="4282175"/>
              <a:ext cx="134700" cy="163750"/>
            </a:xfrm>
            <a:custGeom>
              <a:avLst/>
              <a:gdLst/>
              <a:ahLst/>
              <a:cxnLst/>
              <a:rect l="l" t="t" r="r" b="b"/>
              <a:pathLst>
                <a:path w="5388" h="6550" extrusionOk="0">
                  <a:moveTo>
                    <a:pt x="3782" y="1"/>
                  </a:moveTo>
                  <a:lnTo>
                    <a:pt x="1" y="5451"/>
                  </a:lnTo>
                  <a:lnTo>
                    <a:pt x="1606" y="6549"/>
                  </a:lnTo>
                  <a:lnTo>
                    <a:pt x="5387" y="1099"/>
                  </a:lnTo>
                  <a:lnTo>
                    <a:pt x="37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3" name="Google Shape;29553;p82"/>
            <p:cNvSpPr/>
            <p:nvPr/>
          </p:nvSpPr>
          <p:spPr>
            <a:xfrm>
              <a:off x="7448875" y="2388425"/>
              <a:ext cx="25" cy="1990950"/>
            </a:xfrm>
            <a:custGeom>
              <a:avLst/>
              <a:gdLst/>
              <a:ahLst/>
              <a:cxnLst/>
              <a:rect l="l" t="t" r="r" b="b"/>
              <a:pathLst>
                <a:path w="1" h="79638" fill="none" extrusionOk="0">
                  <a:moveTo>
                    <a:pt x="1" y="0"/>
                  </a:moveTo>
                  <a:lnTo>
                    <a:pt x="1" y="79638"/>
                  </a:lnTo>
                </a:path>
              </a:pathLst>
            </a:custGeom>
            <a:noFill/>
            <a:ln w="6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4" name="Google Shape;29554;p82"/>
            <p:cNvSpPr/>
            <p:nvPr/>
          </p:nvSpPr>
          <p:spPr>
            <a:xfrm>
              <a:off x="7393950" y="3581925"/>
              <a:ext cx="54950" cy="85575"/>
            </a:xfrm>
            <a:custGeom>
              <a:avLst/>
              <a:gdLst/>
              <a:ahLst/>
              <a:cxnLst/>
              <a:rect l="l" t="t" r="r" b="b"/>
              <a:pathLst>
                <a:path w="2198" h="3423" fill="none" extrusionOk="0">
                  <a:moveTo>
                    <a:pt x="2198" y="0"/>
                  </a:moveTo>
                  <a:lnTo>
                    <a:pt x="1" y="3423"/>
                  </a:lnTo>
                </a:path>
              </a:pathLst>
            </a:custGeom>
            <a:noFill/>
            <a:ln w="6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5" name="Google Shape;29555;p82"/>
            <p:cNvSpPr/>
            <p:nvPr/>
          </p:nvSpPr>
          <p:spPr>
            <a:xfrm>
              <a:off x="7448875" y="3539675"/>
              <a:ext cx="23250" cy="70275"/>
            </a:xfrm>
            <a:custGeom>
              <a:avLst/>
              <a:gdLst/>
              <a:ahLst/>
              <a:cxnLst/>
              <a:rect l="l" t="t" r="r" b="b"/>
              <a:pathLst>
                <a:path w="930" h="2811" fill="none" extrusionOk="0">
                  <a:moveTo>
                    <a:pt x="1" y="1"/>
                  </a:moveTo>
                  <a:lnTo>
                    <a:pt x="930" y="2810"/>
                  </a:lnTo>
                </a:path>
              </a:pathLst>
            </a:custGeom>
            <a:noFill/>
            <a:ln w="6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6" name="Google Shape;29556;p82"/>
            <p:cNvSpPr/>
            <p:nvPr/>
          </p:nvSpPr>
          <p:spPr>
            <a:xfrm>
              <a:off x="7422475" y="3725050"/>
              <a:ext cx="26425" cy="158450"/>
            </a:xfrm>
            <a:custGeom>
              <a:avLst/>
              <a:gdLst/>
              <a:ahLst/>
              <a:cxnLst/>
              <a:rect l="l" t="t" r="r" b="b"/>
              <a:pathLst>
                <a:path w="1057" h="6338" fill="none" extrusionOk="0">
                  <a:moveTo>
                    <a:pt x="1057" y="0"/>
                  </a:moveTo>
                  <a:lnTo>
                    <a:pt x="0" y="6337"/>
                  </a:lnTo>
                </a:path>
              </a:pathLst>
            </a:custGeom>
            <a:noFill/>
            <a:ln w="6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7" name="Google Shape;29557;p82"/>
            <p:cNvSpPr/>
            <p:nvPr/>
          </p:nvSpPr>
          <p:spPr>
            <a:xfrm>
              <a:off x="7448875" y="3674875"/>
              <a:ext cx="22725" cy="103000"/>
            </a:xfrm>
            <a:custGeom>
              <a:avLst/>
              <a:gdLst/>
              <a:ahLst/>
              <a:cxnLst/>
              <a:rect l="l" t="t" r="r" b="b"/>
              <a:pathLst>
                <a:path w="909" h="4120" fill="none" extrusionOk="0">
                  <a:moveTo>
                    <a:pt x="1" y="0"/>
                  </a:moveTo>
                  <a:lnTo>
                    <a:pt x="909" y="4119"/>
                  </a:lnTo>
                </a:path>
              </a:pathLst>
            </a:custGeom>
            <a:noFill/>
            <a:ln w="6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8" name="Google Shape;29558;p82"/>
            <p:cNvSpPr/>
            <p:nvPr/>
          </p:nvSpPr>
          <p:spPr>
            <a:xfrm>
              <a:off x="7410325" y="3921500"/>
              <a:ext cx="38575" cy="123600"/>
            </a:xfrm>
            <a:custGeom>
              <a:avLst/>
              <a:gdLst/>
              <a:ahLst/>
              <a:cxnLst/>
              <a:rect l="l" t="t" r="r" b="b"/>
              <a:pathLst>
                <a:path w="1543" h="4944" fill="none" extrusionOk="0">
                  <a:moveTo>
                    <a:pt x="1543" y="0"/>
                  </a:moveTo>
                  <a:lnTo>
                    <a:pt x="0" y="4943"/>
                  </a:lnTo>
                </a:path>
              </a:pathLst>
            </a:custGeom>
            <a:noFill/>
            <a:ln w="6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9" name="Google Shape;29559;p82"/>
            <p:cNvSpPr/>
            <p:nvPr/>
          </p:nvSpPr>
          <p:spPr>
            <a:xfrm>
              <a:off x="7448875" y="3969025"/>
              <a:ext cx="24325" cy="23775"/>
            </a:xfrm>
            <a:custGeom>
              <a:avLst/>
              <a:gdLst/>
              <a:ahLst/>
              <a:cxnLst/>
              <a:rect l="l" t="t" r="r" b="b"/>
              <a:pathLst>
                <a:path w="973" h="951" fill="none" extrusionOk="0">
                  <a:moveTo>
                    <a:pt x="1" y="0"/>
                  </a:moveTo>
                  <a:lnTo>
                    <a:pt x="972" y="951"/>
                  </a:lnTo>
                </a:path>
              </a:pathLst>
            </a:custGeom>
            <a:noFill/>
            <a:ln w="6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0" name="Google Shape;29560;p82"/>
            <p:cNvSpPr/>
            <p:nvPr/>
          </p:nvSpPr>
          <p:spPr>
            <a:xfrm>
              <a:off x="7448875" y="4049300"/>
              <a:ext cx="35925" cy="83975"/>
            </a:xfrm>
            <a:custGeom>
              <a:avLst/>
              <a:gdLst/>
              <a:ahLst/>
              <a:cxnLst/>
              <a:rect l="l" t="t" r="r" b="b"/>
              <a:pathLst>
                <a:path w="1437" h="3359" fill="none" extrusionOk="0">
                  <a:moveTo>
                    <a:pt x="1" y="0"/>
                  </a:moveTo>
                  <a:lnTo>
                    <a:pt x="1437" y="3359"/>
                  </a:lnTo>
                </a:path>
              </a:pathLst>
            </a:custGeom>
            <a:noFill/>
            <a:ln w="6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1" name="Google Shape;29561;p82"/>
            <p:cNvSpPr/>
            <p:nvPr/>
          </p:nvSpPr>
          <p:spPr>
            <a:xfrm>
              <a:off x="7426175" y="4129575"/>
              <a:ext cx="22725" cy="137850"/>
            </a:xfrm>
            <a:custGeom>
              <a:avLst/>
              <a:gdLst/>
              <a:ahLst/>
              <a:cxnLst/>
              <a:rect l="l" t="t" r="r" b="b"/>
              <a:pathLst>
                <a:path w="909" h="5514" fill="none" extrusionOk="0">
                  <a:moveTo>
                    <a:pt x="909" y="0"/>
                  </a:moveTo>
                  <a:lnTo>
                    <a:pt x="0" y="5513"/>
                  </a:lnTo>
                </a:path>
              </a:pathLst>
            </a:custGeom>
            <a:noFill/>
            <a:ln w="6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2" name="Google Shape;29562;p82"/>
            <p:cNvSpPr/>
            <p:nvPr/>
          </p:nvSpPr>
          <p:spPr>
            <a:xfrm>
              <a:off x="7448875" y="4246275"/>
              <a:ext cx="29075" cy="61800"/>
            </a:xfrm>
            <a:custGeom>
              <a:avLst/>
              <a:gdLst/>
              <a:ahLst/>
              <a:cxnLst/>
              <a:rect l="l" t="t" r="r" b="b"/>
              <a:pathLst>
                <a:path w="1163" h="2472" fill="none" extrusionOk="0">
                  <a:moveTo>
                    <a:pt x="1" y="0"/>
                  </a:moveTo>
                  <a:lnTo>
                    <a:pt x="1162" y="2472"/>
                  </a:lnTo>
                </a:path>
              </a:pathLst>
            </a:custGeom>
            <a:noFill/>
            <a:ln w="6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563" name="Google Shape;29563;p82"/>
          <p:cNvGrpSpPr/>
          <p:nvPr/>
        </p:nvGrpSpPr>
        <p:grpSpPr>
          <a:xfrm>
            <a:off x="7868850" y="2388425"/>
            <a:ext cx="422500" cy="2217975"/>
            <a:chOff x="7868850" y="2388425"/>
            <a:chExt cx="422500" cy="2217975"/>
          </a:xfrm>
        </p:grpSpPr>
        <p:sp>
          <p:nvSpPr>
            <p:cNvPr id="29564" name="Google Shape;29564;p82"/>
            <p:cNvSpPr/>
            <p:nvPr/>
          </p:nvSpPr>
          <p:spPr>
            <a:xfrm>
              <a:off x="7878875" y="3664525"/>
              <a:ext cx="147900" cy="210125"/>
            </a:xfrm>
            <a:custGeom>
              <a:avLst/>
              <a:gdLst/>
              <a:ahLst/>
              <a:cxnLst/>
              <a:rect l="l" t="t" r="r" b="b"/>
              <a:pathLst>
                <a:path w="5916" h="8405" extrusionOk="0">
                  <a:moveTo>
                    <a:pt x="4836" y="0"/>
                  </a:moveTo>
                  <a:cubicBezTo>
                    <a:pt x="4494" y="0"/>
                    <a:pt x="4159" y="175"/>
                    <a:pt x="3972" y="478"/>
                  </a:cubicBezTo>
                  <a:lnTo>
                    <a:pt x="275" y="6963"/>
                  </a:lnTo>
                  <a:cubicBezTo>
                    <a:pt x="1" y="7427"/>
                    <a:pt x="169" y="8019"/>
                    <a:pt x="634" y="8272"/>
                  </a:cubicBezTo>
                  <a:cubicBezTo>
                    <a:pt x="786" y="8362"/>
                    <a:pt x="952" y="8405"/>
                    <a:pt x="1115" y="8405"/>
                  </a:cubicBezTo>
                  <a:cubicBezTo>
                    <a:pt x="1450" y="8405"/>
                    <a:pt x="1773" y="8226"/>
                    <a:pt x="1944" y="7913"/>
                  </a:cubicBezTo>
                  <a:lnTo>
                    <a:pt x="5662" y="1449"/>
                  </a:lnTo>
                  <a:cubicBezTo>
                    <a:pt x="5915" y="985"/>
                    <a:pt x="5767" y="393"/>
                    <a:pt x="5303" y="119"/>
                  </a:cubicBezTo>
                  <a:cubicBezTo>
                    <a:pt x="5155" y="38"/>
                    <a:pt x="4995" y="0"/>
                    <a:pt x="48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5" name="Google Shape;29565;p82"/>
            <p:cNvSpPr/>
            <p:nvPr/>
          </p:nvSpPr>
          <p:spPr>
            <a:xfrm>
              <a:off x="7890500" y="3685425"/>
              <a:ext cx="124650" cy="168500"/>
            </a:xfrm>
            <a:custGeom>
              <a:avLst/>
              <a:gdLst/>
              <a:ahLst/>
              <a:cxnLst/>
              <a:rect l="l" t="t" r="r" b="b"/>
              <a:pathLst>
                <a:path w="4986" h="6740" extrusionOk="0">
                  <a:moveTo>
                    <a:pt x="3317" y="1"/>
                  </a:moveTo>
                  <a:lnTo>
                    <a:pt x="0" y="5768"/>
                  </a:lnTo>
                  <a:lnTo>
                    <a:pt x="1690" y="6739"/>
                  </a:lnTo>
                  <a:lnTo>
                    <a:pt x="4985" y="973"/>
                  </a:lnTo>
                  <a:lnTo>
                    <a:pt x="3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6" name="Google Shape;29566;p82"/>
            <p:cNvSpPr/>
            <p:nvPr/>
          </p:nvSpPr>
          <p:spPr>
            <a:xfrm>
              <a:off x="8077450" y="3604450"/>
              <a:ext cx="173225" cy="192575"/>
            </a:xfrm>
            <a:custGeom>
              <a:avLst/>
              <a:gdLst/>
              <a:ahLst/>
              <a:cxnLst/>
              <a:rect l="l" t="t" r="r" b="b"/>
              <a:pathLst>
                <a:path w="6929" h="7703" extrusionOk="0">
                  <a:moveTo>
                    <a:pt x="1087" y="1"/>
                  </a:moveTo>
                  <a:cubicBezTo>
                    <a:pt x="869" y="1"/>
                    <a:pt x="649" y="72"/>
                    <a:pt x="465" y="219"/>
                  </a:cubicBezTo>
                  <a:cubicBezTo>
                    <a:pt x="63" y="557"/>
                    <a:pt x="0" y="1170"/>
                    <a:pt x="338" y="1592"/>
                  </a:cubicBezTo>
                  <a:lnTo>
                    <a:pt x="5091" y="7338"/>
                  </a:lnTo>
                  <a:cubicBezTo>
                    <a:pt x="5283" y="7578"/>
                    <a:pt x="5565" y="7702"/>
                    <a:pt x="5849" y="7702"/>
                  </a:cubicBezTo>
                  <a:cubicBezTo>
                    <a:pt x="6065" y="7702"/>
                    <a:pt x="6282" y="7631"/>
                    <a:pt x="6464" y="7486"/>
                  </a:cubicBezTo>
                  <a:cubicBezTo>
                    <a:pt x="6865" y="7127"/>
                    <a:pt x="6929" y="6514"/>
                    <a:pt x="6570" y="6113"/>
                  </a:cubicBezTo>
                  <a:lnTo>
                    <a:pt x="1838" y="346"/>
                  </a:lnTo>
                  <a:cubicBezTo>
                    <a:pt x="1647" y="119"/>
                    <a:pt x="1369" y="1"/>
                    <a:pt x="10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7" name="Google Shape;29567;p82"/>
            <p:cNvSpPr/>
            <p:nvPr/>
          </p:nvSpPr>
          <p:spPr>
            <a:xfrm>
              <a:off x="8092225" y="3606225"/>
              <a:ext cx="143675" cy="158975"/>
            </a:xfrm>
            <a:custGeom>
              <a:avLst/>
              <a:gdLst/>
              <a:ahLst/>
              <a:cxnLst/>
              <a:rect l="l" t="t" r="r" b="b"/>
              <a:pathLst>
                <a:path w="5747" h="6359" extrusionOk="0">
                  <a:moveTo>
                    <a:pt x="1500" y="0"/>
                  </a:moveTo>
                  <a:lnTo>
                    <a:pt x="1" y="1247"/>
                  </a:lnTo>
                  <a:lnTo>
                    <a:pt x="4268" y="6359"/>
                  </a:lnTo>
                  <a:lnTo>
                    <a:pt x="5746" y="5112"/>
                  </a:lnTo>
                  <a:lnTo>
                    <a:pt x="15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8" name="Google Shape;29568;p82"/>
            <p:cNvSpPr/>
            <p:nvPr/>
          </p:nvSpPr>
          <p:spPr>
            <a:xfrm>
              <a:off x="8073750" y="3775050"/>
              <a:ext cx="148425" cy="208950"/>
            </a:xfrm>
            <a:custGeom>
              <a:avLst/>
              <a:gdLst/>
              <a:ahLst/>
              <a:cxnLst/>
              <a:rect l="l" t="t" r="r" b="b"/>
              <a:pathLst>
                <a:path w="5937" h="8358" extrusionOk="0">
                  <a:moveTo>
                    <a:pt x="1098" y="1"/>
                  </a:moveTo>
                  <a:cubicBezTo>
                    <a:pt x="934" y="1"/>
                    <a:pt x="766" y="43"/>
                    <a:pt x="613" y="134"/>
                  </a:cubicBezTo>
                  <a:cubicBezTo>
                    <a:pt x="148" y="387"/>
                    <a:pt x="0" y="979"/>
                    <a:pt x="254" y="1443"/>
                  </a:cubicBezTo>
                  <a:lnTo>
                    <a:pt x="4035" y="7886"/>
                  </a:lnTo>
                  <a:cubicBezTo>
                    <a:pt x="4205" y="8183"/>
                    <a:pt x="4526" y="8357"/>
                    <a:pt x="4859" y="8357"/>
                  </a:cubicBezTo>
                  <a:cubicBezTo>
                    <a:pt x="5024" y="8357"/>
                    <a:pt x="5191" y="8315"/>
                    <a:pt x="5345" y="8224"/>
                  </a:cubicBezTo>
                  <a:cubicBezTo>
                    <a:pt x="5788" y="7949"/>
                    <a:pt x="5936" y="7379"/>
                    <a:pt x="5683" y="6914"/>
                  </a:cubicBezTo>
                  <a:lnTo>
                    <a:pt x="1923" y="472"/>
                  </a:lnTo>
                  <a:cubicBezTo>
                    <a:pt x="1753" y="175"/>
                    <a:pt x="1431" y="1"/>
                    <a:pt x="10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9" name="Google Shape;29569;p82"/>
            <p:cNvSpPr/>
            <p:nvPr/>
          </p:nvSpPr>
          <p:spPr>
            <a:xfrm>
              <a:off x="8085350" y="3795800"/>
              <a:ext cx="125725" cy="167450"/>
            </a:xfrm>
            <a:custGeom>
              <a:avLst/>
              <a:gdLst/>
              <a:ahLst/>
              <a:cxnLst/>
              <a:rect l="l" t="t" r="r" b="b"/>
              <a:pathLst>
                <a:path w="5029" h="6698" extrusionOk="0">
                  <a:moveTo>
                    <a:pt x="1691" y="1"/>
                  </a:moveTo>
                  <a:lnTo>
                    <a:pt x="1" y="972"/>
                  </a:lnTo>
                  <a:lnTo>
                    <a:pt x="3339" y="6697"/>
                  </a:lnTo>
                  <a:lnTo>
                    <a:pt x="5028" y="5725"/>
                  </a:lnTo>
                  <a:lnTo>
                    <a:pt x="16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0" name="Google Shape;29570;p82"/>
            <p:cNvSpPr/>
            <p:nvPr/>
          </p:nvSpPr>
          <p:spPr>
            <a:xfrm>
              <a:off x="8083250" y="3982550"/>
              <a:ext cx="208100" cy="154625"/>
            </a:xfrm>
            <a:custGeom>
              <a:avLst/>
              <a:gdLst/>
              <a:ahLst/>
              <a:cxnLst/>
              <a:rect l="l" t="t" r="r" b="b"/>
              <a:pathLst>
                <a:path w="8324" h="6185" extrusionOk="0">
                  <a:moveTo>
                    <a:pt x="1100" y="0"/>
                  </a:moveTo>
                  <a:cubicBezTo>
                    <a:pt x="793" y="0"/>
                    <a:pt x="492" y="149"/>
                    <a:pt x="296" y="410"/>
                  </a:cubicBezTo>
                  <a:cubicBezTo>
                    <a:pt x="0" y="854"/>
                    <a:pt x="106" y="1466"/>
                    <a:pt x="550" y="1762"/>
                  </a:cubicBezTo>
                  <a:lnTo>
                    <a:pt x="6676" y="6008"/>
                  </a:lnTo>
                  <a:cubicBezTo>
                    <a:pt x="6845" y="6129"/>
                    <a:pt x="7039" y="6185"/>
                    <a:pt x="7230" y="6185"/>
                  </a:cubicBezTo>
                  <a:cubicBezTo>
                    <a:pt x="7540" y="6185"/>
                    <a:pt x="7845" y="6037"/>
                    <a:pt x="8028" y="5775"/>
                  </a:cubicBezTo>
                  <a:cubicBezTo>
                    <a:pt x="8323" y="5332"/>
                    <a:pt x="8218" y="4719"/>
                    <a:pt x="7795" y="4424"/>
                  </a:cubicBezTo>
                  <a:lnTo>
                    <a:pt x="1648" y="178"/>
                  </a:lnTo>
                  <a:cubicBezTo>
                    <a:pt x="1479" y="57"/>
                    <a:pt x="1288" y="0"/>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1" name="Google Shape;29571;p82"/>
            <p:cNvSpPr/>
            <p:nvPr/>
          </p:nvSpPr>
          <p:spPr>
            <a:xfrm>
              <a:off x="8104375" y="4000175"/>
              <a:ext cx="163725" cy="134700"/>
            </a:xfrm>
            <a:custGeom>
              <a:avLst/>
              <a:gdLst/>
              <a:ahLst/>
              <a:cxnLst/>
              <a:rect l="l" t="t" r="r" b="b"/>
              <a:pathLst>
                <a:path w="6549" h="5388" extrusionOk="0">
                  <a:moveTo>
                    <a:pt x="1099" y="1"/>
                  </a:moveTo>
                  <a:lnTo>
                    <a:pt x="0" y="1606"/>
                  </a:lnTo>
                  <a:lnTo>
                    <a:pt x="5450" y="5387"/>
                  </a:lnTo>
                  <a:lnTo>
                    <a:pt x="6549" y="3782"/>
                  </a:lnTo>
                  <a:lnTo>
                    <a:pt x="10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2" name="Google Shape;29572;p82"/>
            <p:cNvSpPr/>
            <p:nvPr/>
          </p:nvSpPr>
          <p:spPr>
            <a:xfrm>
              <a:off x="8089050" y="4128500"/>
              <a:ext cx="163750" cy="200025"/>
            </a:xfrm>
            <a:custGeom>
              <a:avLst/>
              <a:gdLst/>
              <a:ahLst/>
              <a:cxnLst/>
              <a:rect l="l" t="t" r="r" b="b"/>
              <a:pathLst>
                <a:path w="6550" h="8001" extrusionOk="0">
                  <a:moveTo>
                    <a:pt x="1110" y="1"/>
                  </a:moveTo>
                  <a:cubicBezTo>
                    <a:pt x="911" y="1"/>
                    <a:pt x="708" y="63"/>
                    <a:pt x="529" y="191"/>
                  </a:cubicBezTo>
                  <a:cubicBezTo>
                    <a:pt x="85" y="487"/>
                    <a:pt x="1" y="1099"/>
                    <a:pt x="318" y="1543"/>
                  </a:cubicBezTo>
                  <a:lnTo>
                    <a:pt x="4669" y="7605"/>
                  </a:lnTo>
                  <a:cubicBezTo>
                    <a:pt x="4848" y="7861"/>
                    <a:pt x="5144" y="8001"/>
                    <a:pt x="5447" y="8001"/>
                  </a:cubicBezTo>
                  <a:cubicBezTo>
                    <a:pt x="5645" y="8001"/>
                    <a:pt x="5846" y="7942"/>
                    <a:pt x="6021" y="7817"/>
                  </a:cubicBezTo>
                  <a:cubicBezTo>
                    <a:pt x="6444" y="7500"/>
                    <a:pt x="6549" y="6908"/>
                    <a:pt x="6232" y="6465"/>
                  </a:cubicBezTo>
                  <a:lnTo>
                    <a:pt x="1881" y="402"/>
                  </a:lnTo>
                  <a:cubicBezTo>
                    <a:pt x="1692" y="137"/>
                    <a:pt x="1405" y="1"/>
                    <a:pt x="1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3" name="Google Shape;29573;p82"/>
            <p:cNvSpPr/>
            <p:nvPr/>
          </p:nvSpPr>
          <p:spPr>
            <a:xfrm>
              <a:off x="8102800" y="4147000"/>
              <a:ext cx="136275" cy="163200"/>
            </a:xfrm>
            <a:custGeom>
              <a:avLst/>
              <a:gdLst/>
              <a:ahLst/>
              <a:cxnLst/>
              <a:rect l="l" t="t" r="r" b="b"/>
              <a:pathLst>
                <a:path w="5451" h="6528" extrusionOk="0">
                  <a:moveTo>
                    <a:pt x="1563" y="0"/>
                  </a:moveTo>
                  <a:lnTo>
                    <a:pt x="0" y="1120"/>
                  </a:lnTo>
                  <a:lnTo>
                    <a:pt x="3866" y="6527"/>
                  </a:lnTo>
                  <a:lnTo>
                    <a:pt x="5450" y="5387"/>
                  </a:lnTo>
                  <a:lnTo>
                    <a:pt x="1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4" name="Google Shape;29574;p82"/>
            <p:cNvSpPr/>
            <p:nvPr/>
          </p:nvSpPr>
          <p:spPr>
            <a:xfrm>
              <a:off x="8082200" y="4303450"/>
              <a:ext cx="163725" cy="200000"/>
            </a:xfrm>
            <a:custGeom>
              <a:avLst/>
              <a:gdLst/>
              <a:ahLst/>
              <a:cxnLst/>
              <a:rect l="l" t="t" r="r" b="b"/>
              <a:pathLst>
                <a:path w="6549" h="8000" extrusionOk="0">
                  <a:moveTo>
                    <a:pt x="1108" y="1"/>
                  </a:moveTo>
                  <a:cubicBezTo>
                    <a:pt x="912" y="1"/>
                    <a:pt x="716" y="60"/>
                    <a:pt x="549" y="185"/>
                  </a:cubicBezTo>
                  <a:cubicBezTo>
                    <a:pt x="106" y="502"/>
                    <a:pt x="0" y="1093"/>
                    <a:pt x="317" y="1537"/>
                  </a:cubicBezTo>
                  <a:lnTo>
                    <a:pt x="4669" y="7600"/>
                  </a:lnTo>
                  <a:cubicBezTo>
                    <a:pt x="4864" y="7860"/>
                    <a:pt x="5163" y="8000"/>
                    <a:pt x="5468" y="8000"/>
                  </a:cubicBezTo>
                  <a:cubicBezTo>
                    <a:pt x="5658" y="8000"/>
                    <a:pt x="5850" y="7945"/>
                    <a:pt x="6021" y="7832"/>
                  </a:cubicBezTo>
                  <a:cubicBezTo>
                    <a:pt x="6464" y="7515"/>
                    <a:pt x="6549" y="6902"/>
                    <a:pt x="6253" y="6459"/>
                  </a:cubicBezTo>
                  <a:lnTo>
                    <a:pt x="1901" y="396"/>
                  </a:lnTo>
                  <a:cubicBezTo>
                    <a:pt x="1710" y="140"/>
                    <a:pt x="1409" y="1"/>
                    <a:pt x="1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5" name="Google Shape;29575;p82"/>
            <p:cNvSpPr/>
            <p:nvPr/>
          </p:nvSpPr>
          <p:spPr>
            <a:xfrm>
              <a:off x="8095925" y="4321800"/>
              <a:ext cx="136275" cy="163200"/>
            </a:xfrm>
            <a:custGeom>
              <a:avLst/>
              <a:gdLst/>
              <a:ahLst/>
              <a:cxnLst/>
              <a:rect l="l" t="t" r="r" b="b"/>
              <a:pathLst>
                <a:path w="5451" h="6528" extrusionOk="0">
                  <a:moveTo>
                    <a:pt x="1585" y="0"/>
                  </a:moveTo>
                  <a:lnTo>
                    <a:pt x="0" y="1120"/>
                  </a:lnTo>
                  <a:lnTo>
                    <a:pt x="3887" y="6528"/>
                  </a:lnTo>
                  <a:lnTo>
                    <a:pt x="5450" y="5387"/>
                  </a:lnTo>
                  <a:lnTo>
                    <a:pt x="15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6" name="Google Shape;29576;p82"/>
            <p:cNvSpPr/>
            <p:nvPr/>
          </p:nvSpPr>
          <p:spPr>
            <a:xfrm>
              <a:off x="8037825" y="4379750"/>
              <a:ext cx="108300" cy="226650"/>
            </a:xfrm>
            <a:custGeom>
              <a:avLst/>
              <a:gdLst/>
              <a:ahLst/>
              <a:cxnLst/>
              <a:rect l="l" t="t" r="r" b="b"/>
              <a:pathLst>
                <a:path w="4332" h="9066" extrusionOk="0">
                  <a:moveTo>
                    <a:pt x="1105" y="0"/>
                  </a:moveTo>
                  <a:cubicBezTo>
                    <a:pt x="1006" y="0"/>
                    <a:pt x="905" y="16"/>
                    <a:pt x="804" y="48"/>
                  </a:cubicBezTo>
                  <a:cubicBezTo>
                    <a:pt x="297" y="196"/>
                    <a:pt x="1" y="745"/>
                    <a:pt x="170" y="1252"/>
                  </a:cubicBezTo>
                  <a:lnTo>
                    <a:pt x="2324" y="8371"/>
                  </a:lnTo>
                  <a:cubicBezTo>
                    <a:pt x="2463" y="8803"/>
                    <a:pt x="2842" y="9066"/>
                    <a:pt x="3253" y="9066"/>
                  </a:cubicBezTo>
                  <a:cubicBezTo>
                    <a:pt x="3344" y="9066"/>
                    <a:pt x="3436" y="9053"/>
                    <a:pt x="3529" y="9026"/>
                  </a:cubicBezTo>
                  <a:cubicBezTo>
                    <a:pt x="4057" y="8878"/>
                    <a:pt x="4331" y="8329"/>
                    <a:pt x="4183" y="7822"/>
                  </a:cubicBezTo>
                  <a:lnTo>
                    <a:pt x="2029" y="682"/>
                  </a:lnTo>
                  <a:cubicBezTo>
                    <a:pt x="1892" y="272"/>
                    <a:pt x="1521" y="0"/>
                    <a:pt x="1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7" name="Google Shape;29577;p82"/>
            <p:cNvSpPr/>
            <p:nvPr/>
          </p:nvSpPr>
          <p:spPr>
            <a:xfrm>
              <a:off x="8045225" y="4406300"/>
              <a:ext cx="94550" cy="172700"/>
            </a:xfrm>
            <a:custGeom>
              <a:avLst/>
              <a:gdLst/>
              <a:ahLst/>
              <a:cxnLst/>
              <a:rect l="l" t="t" r="r" b="b"/>
              <a:pathLst>
                <a:path w="3782" h="6908" extrusionOk="0">
                  <a:moveTo>
                    <a:pt x="1859" y="0"/>
                  </a:moveTo>
                  <a:lnTo>
                    <a:pt x="1" y="549"/>
                  </a:lnTo>
                  <a:lnTo>
                    <a:pt x="1923" y="6908"/>
                  </a:lnTo>
                  <a:lnTo>
                    <a:pt x="3782" y="6358"/>
                  </a:lnTo>
                  <a:lnTo>
                    <a:pt x="18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8" name="Google Shape;29578;p82"/>
            <p:cNvSpPr/>
            <p:nvPr/>
          </p:nvSpPr>
          <p:spPr>
            <a:xfrm>
              <a:off x="7868850" y="3876525"/>
              <a:ext cx="181150" cy="184500"/>
            </a:xfrm>
            <a:custGeom>
              <a:avLst/>
              <a:gdLst/>
              <a:ahLst/>
              <a:cxnLst/>
              <a:rect l="l" t="t" r="r" b="b"/>
              <a:pathLst>
                <a:path w="7246" h="7380" extrusionOk="0">
                  <a:moveTo>
                    <a:pt x="6182" y="1"/>
                  </a:moveTo>
                  <a:cubicBezTo>
                    <a:pt x="5920" y="1"/>
                    <a:pt x="5659" y="101"/>
                    <a:pt x="5471" y="299"/>
                  </a:cubicBezTo>
                  <a:lnTo>
                    <a:pt x="359" y="5749"/>
                  </a:lnTo>
                  <a:cubicBezTo>
                    <a:pt x="0" y="6130"/>
                    <a:pt x="21" y="6742"/>
                    <a:pt x="402" y="7122"/>
                  </a:cubicBezTo>
                  <a:cubicBezTo>
                    <a:pt x="594" y="7294"/>
                    <a:pt x="834" y="7379"/>
                    <a:pt x="1072" y="7379"/>
                  </a:cubicBezTo>
                  <a:cubicBezTo>
                    <a:pt x="1331" y="7379"/>
                    <a:pt x="1587" y="7278"/>
                    <a:pt x="1775" y="7080"/>
                  </a:cubicBezTo>
                  <a:lnTo>
                    <a:pt x="6887" y="1630"/>
                  </a:lnTo>
                  <a:cubicBezTo>
                    <a:pt x="7246" y="1250"/>
                    <a:pt x="7225" y="637"/>
                    <a:pt x="6844" y="257"/>
                  </a:cubicBezTo>
                  <a:cubicBezTo>
                    <a:pt x="6662" y="85"/>
                    <a:pt x="6422" y="1"/>
                    <a:pt x="6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9" name="Google Shape;29579;p82"/>
            <p:cNvSpPr/>
            <p:nvPr/>
          </p:nvSpPr>
          <p:spPr>
            <a:xfrm>
              <a:off x="7884675" y="3891400"/>
              <a:ext cx="149475" cy="154750"/>
            </a:xfrm>
            <a:custGeom>
              <a:avLst/>
              <a:gdLst/>
              <a:ahLst/>
              <a:cxnLst/>
              <a:rect l="l" t="t" r="r" b="b"/>
              <a:pathLst>
                <a:path w="5979" h="6190" extrusionOk="0">
                  <a:moveTo>
                    <a:pt x="4564" y="0"/>
                  </a:moveTo>
                  <a:lnTo>
                    <a:pt x="1" y="4859"/>
                  </a:lnTo>
                  <a:lnTo>
                    <a:pt x="1416" y="6189"/>
                  </a:lnTo>
                  <a:lnTo>
                    <a:pt x="5979" y="1331"/>
                  </a:lnTo>
                  <a:lnTo>
                    <a:pt x="45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0" name="Google Shape;29580;p82"/>
            <p:cNvSpPr/>
            <p:nvPr/>
          </p:nvSpPr>
          <p:spPr>
            <a:xfrm>
              <a:off x="7922175" y="4043475"/>
              <a:ext cx="124125" cy="221900"/>
            </a:xfrm>
            <a:custGeom>
              <a:avLst/>
              <a:gdLst/>
              <a:ahLst/>
              <a:cxnLst/>
              <a:rect l="l" t="t" r="r" b="b"/>
              <a:pathLst>
                <a:path w="4965" h="8876" extrusionOk="0">
                  <a:moveTo>
                    <a:pt x="3876" y="1"/>
                  </a:moveTo>
                  <a:cubicBezTo>
                    <a:pt x="3480" y="1"/>
                    <a:pt x="3105" y="238"/>
                    <a:pt x="2958" y="613"/>
                  </a:cubicBezTo>
                  <a:lnTo>
                    <a:pt x="212" y="7542"/>
                  </a:lnTo>
                  <a:cubicBezTo>
                    <a:pt x="1" y="8049"/>
                    <a:pt x="254" y="8619"/>
                    <a:pt x="761" y="8810"/>
                  </a:cubicBezTo>
                  <a:cubicBezTo>
                    <a:pt x="875" y="8854"/>
                    <a:pt x="994" y="8876"/>
                    <a:pt x="1111" y="8876"/>
                  </a:cubicBezTo>
                  <a:cubicBezTo>
                    <a:pt x="1494" y="8876"/>
                    <a:pt x="1862" y="8648"/>
                    <a:pt x="2007" y="8260"/>
                  </a:cubicBezTo>
                  <a:lnTo>
                    <a:pt x="4775" y="1332"/>
                  </a:lnTo>
                  <a:cubicBezTo>
                    <a:pt x="4965" y="825"/>
                    <a:pt x="4711" y="275"/>
                    <a:pt x="4225" y="64"/>
                  </a:cubicBezTo>
                  <a:cubicBezTo>
                    <a:pt x="4111" y="21"/>
                    <a:pt x="3993" y="1"/>
                    <a:pt x="3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1" name="Google Shape;29581;p82"/>
            <p:cNvSpPr/>
            <p:nvPr/>
          </p:nvSpPr>
          <p:spPr>
            <a:xfrm>
              <a:off x="7931150" y="4068300"/>
              <a:ext cx="106175" cy="172200"/>
            </a:xfrm>
            <a:custGeom>
              <a:avLst/>
              <a:gdLst/>
              <a:ahLst/>
              <a:cxnLst/>
              <a:rect l="l" t="t" r="r" b="b"/>
              <a:pathLst>
                <a:path w="4247" h="6888" extrusionOk="0">
                  <a:moveTo>
                    <a:pt x="2451" y="1"/>
                  </a:moveTo>
                  <a:lnTo>
                    <a:pt x="1" y="6190"/>
                  </a:lnTo>
                  <a:lnTo>
                    <a:pt x="1796" y="6887"/>
                  </a:lnTo>
                  <a:lnTo>
                    <a:pt x="4247" y="719"/>
                  </a:lnTo>
                  <a:lnTo>
                    <a:pt x="24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2" name="Google Shape;29582;p82"/>
            <p:cNvSpPr/>
            <p:nvPr/>
          </p:nvSpPr>
          <p:spPr>
            <a:xfrm>
              <a:off x="7896825" y="4262825"/>
              <a:ext cx="160575" cy="201900"/>
            </a:xfrm>
            <a:custGeom>
              <a:avLst/>
              <a:gdLst/>
              <a:ahLst/>
              <a:cxnLst/>
              <a:rect l="l" t="t" r="r" b="b"/>
              <a:pathLst>
                <a:path w="6423" h="8076" extrusionOk="0">
                  <a:moveTo>
                    <a:pt x="5311" y="0"/>
                  </a:moveTo>
                  <a:cubicBezTo>
                    <a:pt x="5010" y="0"/>
                    <a:pt x="4714" y="145"/>
                    <a:pt x="4521" y="416"/>
                  </a:cubicBezTo>
                  <a:lnTo>
                    <a:pt x="296" y="6563"/>
                  </a:lnTo>
                  <a:cubicBezTo>
                    <a:pt x="1" y="7006"/>
                    <a:pt x="106" y="7598"/>
                    <a:pt x="550" y="7915"/>
                  </a:cubicBezTo>
                  <a:cubicBezTo>
                    <a:pt x="707" y="8024"/>
                    <a:pt x="889" y="8076"/>
                    <a:pt x="1072" y="8076"/>
                  </a:cubicBezTo>
                  <a:cubicBezTo>
                    <a:pt x="1383" y="8076"/>
                    <a:pt x="1695" y="7927"/>
                    <a:pt x="1881" y="7661"/>
                  </a:cubicBezTo>
                  <a:lnTo>
                    <a:pt x="6127" y="1514"/>
                  </a:lnTo>
                  <a:cubicBezTo>
                    <a:pt x="6422" y="1092"/>
                    <a:pt x="6317" y="479"/>
                    <a:pt x="5873" y="183"/>
                  </a:cubicBezTo>
                  <a:cubicBezTo>
                    <a:pt x="5700" y="60"/>
                    <a:pt x="5504" y="0"/>
                    <a:pt x="5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3" name="Google Shape;29583;p82"/>
            <p:cNvSpPr/>
            <p:nvPr/>
          </p:nvSpPr>
          <p:spPr>
            <a:xfrm>
              <a:off x="7909500" y="4282175"/>
              <a:ext cx="134700" cy="163750"/>
            </a:xfrm>
            <a:custGeom>
              <a:avLst/>
              <a:gdLst/>
              <a:ahLst/>
              <a:cxnLst/>
              <a:rect l="l" t="t" r="r" b="b"/>
              <a:pathLst>
                <a:path w="5388" h="6550" extrusionOk="0">
                  <a:moveTo>
                    <a:pt x="3782" y="1"/>
                  </a:moveTo>
                  <a:lnTo>
                    <a:pt x="1" y="5451"/>
                  </a:lnTo>
                  <a:lnTo>
                    <a:pt x="1606" y="6549"/>
                  </a:lnTo>
                  <a:lnTo>
                    <a:pt x="5387" y="1099"/>
                  </a:lnTo>
                  <a:lnTo>
                    <a:pt x="37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4" name="Google Shape;29584;p82"/>
            <p:cNvSpPr/>
            <p:nvPr/>
          </p:nvSpPr>
          <p:spPr>
            <a:xfrm>
              <a:off x="8066350" y="2388425"/>
              <a:ext cx="25" cy="1990950"/>
            </a:xfrm>
            <a:custGeom>
              <a:avLst/>
              <a:gdLst/>
              <a:ahLst/>
              <a:cxnLst/>
              <a:rect l="l" t="t" r="r" b="b"/>
              <a:pathLst>
                <a:path w="1" h="79638" fill="none" extrusionOk="0">
                  <a:moveTo>
                    <a:pt x="1" y="0"/>
                  </a:moveTo>
                  <a:lnTo>
                    <a:pt x="1" y="79638"/>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5" name="Google Shape;29585;p82"/>
            <p:cNvSpPr/>
            <p:nvPr/>
          </p:nvSpPr>
          <p:spPr>
            <a:xfrm>
              <a:off x="8011425" y="3581925"/>
              <a:ext cx="54950" cy="85575"/>
            </a:xfrm>
            <a:custGeom>
              <a:avLst/>
              <a:gdLst/>
              <a:ahLst/>
              <a:cxnLst/>
              <a:rect l="l" t="t" r="r" b="b"/>
              <a:pathLst>
                <a:path w="2198" h="3423" fill="none" extrusionOk="0">
                  <a:moveTo>
                    <a:pt x="2198" y="0"/>
                  </a:moveTo>
                  <a:lnTo>
                    <a:pt x="1" y="3423"/>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6" name="Google Shape;29586;p82"/>
            <p:cNvSpPr/>
            <p:nvPr/>
          </p:nvSpPr>
          <p:spPr>
            <a:xfrm>
              <a:off x="8066350" y="3539675"/>
              <a:ext cx="23250" cy="70275"/>
            </a:xfrm>
            <a:custGeom>
              <a:avLst/>
              <a:gdLst/>
              <a:ahLst/>
              <a:cxnLst/>
              <a:rect l="l" t="t" r="r" b="b"/>
              <a:pathLst>
                <a:path w="930" h="2811" fill="none" extrusionOk="0">
                  <a:moveTo>
                    <a:pt x="1" y="1"/>
                  </a:moveTo>
                  <a:lnTo>
                    <a:pt x="930" y="2810"/>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7" name="Google Shape;29587;p82"/>
            <p:cNvSpPr/>
            <p:nvPr/>
          </p:nvSpPr>
          <p:spPr>
            <a:xfrm>
              <a:off x="8039950" y="3725050"/>
              <a:ext cx="26425" cy="158450"/>
            </a:xfrm>
            <a:custGeom>
              <a:avLst/>
              <a:gdLst/>
              <a:ahLst/>
              <a:cxnLst/>
              <a:rect l="l" t="t" r="r" b="b"/>
              <a:pathLst>
                <a:path w="1057" h="6338" fill="none" extrusionOk="0">
                  <a:moveTo>
                    <a:pt x="1057" y="0"/>
                  </a:moveTo>
                  <a:lnTo>
                    <a:pt x="0" y="6337"/>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8" name="Google Shape;29588;p82"/>
            <p:cNvSpPr/>
            <p:nvPr/>
          </p:nvSpPr>
          <p:spPr>
            <a:xfrm>
              <a:off x="8066350" y="3674875"/>
              <a:ext cx="22725" cy="103000"/>
            </a:xfrm>
            <a:custGeom>
              <a:avLst/>
              <a:gdLst/>
              <a:ahLst/>
              <a:cxnLst/>
              <a:rect l="l" t="t" r="r" b="b"/>
              <a:pathLst>
                <a:path w="909" h="4120" fill="none" extrusionOk="0">
                  <a:moveTo>
                    <a:pt x="1" y="0"/>
                  </a:moveTo>
                  <a:lnTo>
                    <a:pt x="909" y="4119"/>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9" name="Google Shape;29589;p82"/>
            <p:cNvSpPr/>
            <p:nvPr/>
          </p:nvSpPr>
          <p:spPr>
            <a:xfrm>
              <a:off x="8027800" y="3921500"/>
              <a:ext cx="38575" cy="123600"/>
            </a:xfrm>
            <a:custGeom>
              <a:avLst/>
              <a:gdLst/>
              <a:ahLst/>
              <a:cxnLst/>
              <a:rect l="l" t="t" r="r" b="b"/>
              <a:pathLst>
                <a:path w="1543" h="4944" fill="none" extrusionOk="0">
                  <a:moveTo>
                    <a:pt x="1543" y="0"/>
                  </a:moveTo>
                  <a:lnTo>
                    <a:pt x="0" y="4943"/>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0" name="Google Shape;29590;p82"/>
            <p:cNvSpPr/>
            <p:nvPr/>
          </p:nvSpPr>
          <p:spPr>
            <a:xfrm>
              <a:off x="8066350" y="3969025"/>
              <a:ext cx="24325" cy="23775"/>
            </a:xfrm>
            <a:custGeom>
              <a:avLst/>
              <a:gdLst/>
              <a:ahLst/>
              <a:cxnLst/>
              <a:rect l="l" t="t" r="r" b="b"/>
              <a:pathLst>
                <a:path w="973" h="951" fill="none" extrusionOk="0">
                  <a:moveTo>
                    <a:pt x="1" y="0"/>
                  </a:moveTo>
                  <a:lnTo>
                    <a:pt x="972" y="951"/>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1" name="Google Shape;29591;p82"/>
            <p:cNvSpPr/>
            <p:nvPr/>
          </p:nvSpPr>
          <p:spPr>
            <a:xfrm>
              <a:off x="8066350" y="4049300"/>
              <a:ext cx="35925" cy="83975"/>
            </a:xfrm>
            <a:custGeom>
              <a:avLst/>
              <a:gdLst/>
              <a:ahLst/>
              <a:cxnLst/>
              <a:rect l="l" t="t" r="r" b="b"/>
              <a:pathLst>
                <a:path w="1437" h="3359" fill="none" extrusionOk="0">
                  <a:moveTo>
                    <a:pt x="1" y="0"/>
                  </a:moveTo>
                  <a:lnTo>
                    <a:pt x="1437" y="3359"/>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2" name="Google Shape;29592;p82"/>
            <p:cNvSpPr/>
            <p:nvPr/>
          </p:nvSpPr>
          <p:spPr>
            <a:xfrm>
              <a:off x="8043650" y="4129575"/>
              <a:ext cx="22725" cy="137850"/>
            </a:xfrm>
            <a:custGeom>
              <a:avLst/>
              <a:gdLst/>
              <a:ahLst/>
              <a:cxnLst/>
              <a:rect l="l" t="t" r="r" b="b"/>
              <a:pathLst>
                <a:path w="909" h="5514" fill="none" extrusionOk="0">
                  <a:moveTo>
                    <a:pt x="909" y="0"/>
                  </a:moveTo>
                  <a:lnTo>
                    <a:pt x="0" y="5513"/>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3" name="Google Shape;29593;p82"/>
            <p:cNvSpPr/>
            <p:nvPr/>
          </p:nvSpPr>
          <p:spPr>
            <a:xfrm>
              <a:off x="8066350" y="4246275"/>
              <a:ext cx="29075" cy="61800"/>
            </a:xfrm>
            <a:custGeom>
              <a:avLst/>
              <a:gdLst/>
              <a:ahLst/>
              <a:cxnLst/>
              <a:rect l="l" t="t" r="r" b="b"/>
              <a:pathLst>
                <a:path w="1163" h="2472" fill="none" extrusionOk="0">
                  <a:moveTo>
                    <a:pt x="1" y="0"/>
                  </a:moveTo>
                  <a:lnTo>
                    <a:pt x="1162" y="2472"/>
                  </a:lnTo>
                </a:path>
              </a:pathLst>
            </a:custGeom>
            <a:noFill/>
            <a:ln w="68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29597" name="Shape 29597"/>
        <p:cNvGrpSpPr/>
        <p:nvPr/>
      </p:nvGrpSpPr>
      <p:grpSpPr>
        <a:xfrm>
          <a:off x="0" y="0"/>
          <a:ext cx="0" cy="0"/>
          <a:chOff x="0" y="0"/>
          <a:chExt cx="0" cy="0"/>
        </a:xfrm>
      </p:grpSpPr>
      <p:sp>
        <p:nvSpPr>
          <p:cNvPr id="29598" name="Google Shape;29598;p83"/>
          <p:cNvSpPr txBox="1"/>
          <p:nvPr>
            <p:ph type="subTitle" idx="1"/>
          </p:nvPr>
        </p:nvSpPr>
        <p:spPr>
          <a:xfrm>
            <a:off x="710025" y="1039175"/>
            <a:ext cx="7713900" cy="35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Did you like the resources used in this template? Get them for free at our other websites:</a:t>
            </a:r>
            <a:endParaRPr lang="en-GB"/>
          </a:p>
          <a:p>
            <a:pPr marL="0" lvl="0" indent="0" algn="l" rtl="0">
              <a:spcBef>
                <a:spcPts val="1000"/>
              </a:spcBef>
              <a:spcAft>
                <a:spcPts val="0"/>
              </a:spcAft>
              <a:buNone/>
            </a:pPr>
            <a:r>
              <a:rPr lang="en-GB">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rPr>
              <a:t>VECTORS:</a:t>
            </a:r>
            <a:endParaRPr>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a:p>
            <a:pPr marL="457200" lvl="0" indent="-317500" algn="l" rtl="0">
              <a:lnSpc>
                <a:spcPct val="100000"/>
              </a:lnSpc>
              <a:spcBef>
                <a:spcPts val="1000"/>
              </a:spcBef>
              <a:spcAft>
                <a:spcPts val="0"/>
              </a:spcAft>
              <a:buSzPts val="1400"/>
              <a:buChar char="●"/>
            </a:pPr>
            <a:r>
              <a:rPr lang="en-GB">
                <a:uFill>
                  <a:noFill/>
                </a:uFill>
                <a:hlinkClick r:id="rId1"/>
              </a:rPr>
              <a:t>Flat tet instagram posts collection</a:t>
            </a:r>
            <a:endParaRPr lang="en-GB">
              <a:uFill>
                <a:noFill/>
              </a:uFill>
            </a:endParaRPr>
          </a:p>
          <a:p>
            <a:pPr marL="457200" lvl="0" indent="-317500" algn="l" rtl="0">
              <a:lnSpc>
                <a:spcPct val="100000"/>
              </a:lnSpc>
              <a:spcBef>
                <a:spcPts val="0"/>
              </a:spcBef>
              <a:spcAft>
                <a:spcPts val="0"/>
              </a:spcAft>
              <a:buSzPts val="1400"/>
              <a:buChar char="●"/>
            </a:pPr>
            <a:r>
              <a:rPr lang="en-GB">
                <a:uFill>
                  <a:noFill/>
                </a:uFill>
                <a:hlinkClick r:id="rId2"/>
              </a:rPr>
              <a:t>Flat tet instagram stories collection</a:t>
            </a:r>
            <a:endParaRPr lang="en-GB">
              <a:uFill>
                <a:noFill/>
              </a:uFill>
            </a:endParaRPr>
          </a:p>
          <a:p>
            <a:pPr marL="457200" lvl="0" indent="-317500" algn="l" rtl="0">
              <a:lnSpc>
                <a:spcPct val="100000"/>
              </a:lnSpc>
              <a:spcBef>
                <a:spcPts val="0"/>
              </a:spcBef>
              <a:spcAft>
                <a:spcPts val="0"/>
              </a:spcAft>
              <a:buSzPts val="1400"/>
              <a:buChar char="●"/>
            </a:pPr>
            <a:r>
              <a:rPr lang="en-GB">
                <a:uFill>
                  <a:noFill/>
                </a:uFill>
                <a:hlinkClick r:id="rId3"/>
              </a:rPr>
              <a:t>Flat tet background</a:t>
            </a:r>
            <a:endParaRPr lang="en-GB">
              <a:uFill>
                <a:noFill/>
              </a:uFill>
            </a:endParaRPr>
          </a:p>
          <a:p>
            <a:pPr marL="457200" lvl="0" indent="-317500" algn="l" rtl="0">
              <a:lnSpc>
                <a:spcPct val="100000"/>
              </a:lnSpc>
              <a:spcBef>
                <a:spcPts val="0"/>
              </a:spcBef>
              <a:spcAft>
                <a:spcPts val="0"/>
              </a:spcAft>
              <a:buSzPts val="1400"/>
              <a:buChar char="●"/>
            </a:pPr>
            <a:r>
              <a:rPr lang="en-GB">
                <a:uFill>
                  <a:noFill/>
                </a:uFill>
                <a:hlinkClick r:id="rId4"/>
              </a:rPr>
              <a:t>Map of asia in flat style</a:t>
            </a:r>
            <a:endParaRPr lang="en-GB">
              <a:uFill>
                <a:noFill/>
              </a:uFill>
            </a:endParaRPr>
          </a:p>
          <a:p>
            <a:pPr marL="0" lvl="0" indent="0" algn="l" rtl="0">
              <a:spcBef>
                <a:spcPts val="1000"/>
              </a:spcBef>
              <a:spcAft>
                <a:spcPts val="0"/>
              </a:spcAft>
              <a:buNone/>
            </a:pPr>
            <a:r>
              <a:rPr lang="en-GB">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rPr>
              <a:t>PHOTOS</a:t>
            </a:r>
            <a:r>
              <a:rPr lang="en-GB">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rPr>
              <a:t>:</a:t>
            </a:r>
            <a:endParaRPr lang="en-GB">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a:p>
            <a:pPr marL="457200" lvl="0" indent="-317500" algn="l" rtl="0">
              <a:lnSpc>
                <a:spcPct val="100000"/>
              </a:lnSpc>
              <a:spcBef>
                <a:spcPts val="1000"/>
              </a:spcBef>
              <a:spcAft>
                <a:spcPts val="0"/>
              </a:spcAft>
              <a:buSzPts val="1400"/>
              <a:buChar char="●"/>
            </a:pPr>
            <a:r>
              <a:rPr lang="en-GB">
                <a:uFill>
                  <a:noFill/>
                </a:uFill>
                <a:hlinkClick r:id="rId5"/>
              </a:rPr>
              <a:t>University flag concept mock-up</a:t>
            </a:r>
            <a:endParaRPr lang="en-GB">
              <a:uFill>
                <a:noFill/>
              </a:uFill>
            </a:endParaRPr>
          </a:p>
          <a:p>
            <a:pPr marL="457200" lvl="0" indent="-317500" algn="l" rtl="0">
              <a:lnSpc>
                <a:spcPct val="100000"/>
              </a:lnSpc>
              <a:spcBef>
                <a:spcPts val="0"/>
              </a:spcBef>
              <a:spcAft>
                <a:spcPts val="0"/>
              </a:spcAft>
              <a:buSzPts val="1400"/>
              <a:buChar char="●"/>
            </a:pPr>
            <a:r>
              <a:rPr lang="en-GB">
                <a:uFill>
                  <a:noFill/>
                </a:uFill>
                <a:hlinkClick r:id="rId6"/>
              </a:rPr>
              <a:t>Assortment of sandwiches with ham</a:t>
            </a:r>
            <a:endParaRPr lang="en-GB">
              <a:uFill>
                <a:noFill/>
              </a:uFill>
            </a:endParaRPr>
          </a:p>
          <a:p>
            <a:pPr marL="457200" lvl="0" indent="-317500" algn="l" rtl="0">
              <a:lnSpc>
                <a:spcPct val="100000"/>
              </a:lnSpc>
              <a:spcBef>
                <a:spcPts val="0"/>
              </a:spcBef>
              <a:spcAft>
                <a:spcPts val="0"/>
              </a:spcAft>
              <a:buSzPts val="1400"/>
              <a:buChar char="●"/>
            </a:pPr>
            <a:r>
              <a:rPr lang="en-GB">
                <a:uFill>
                  <a:noFill/>
                </a:uFill>
                <a:hlinkClick r:id="rId7"/>
              </a:rPr>
              <a:t>Japan teenager person having fun in the city</a:t>
            </a:r>
            <a:endParaRPr lang="en-GB">
              <a:uFill>
                <a:noFill/>
              </a:uFill>
            </a:endParaRPr>
          </a:p>
          <a:p>
            <a:pPr marL="457200" lvl="0" indent="-317500" algn="l" rtl="0">
              <a:lnSpc>
                <a:spcPct val="100000"/>
              </a:lnSpc>
              <a:spcBef>
                <a:spcPts val="0"/>
              </a:spcBef>
              <a:spcAft>
                <a:spcPts val="0"/>
              </a:spcAft>
              <a:buSzPts val="1400"/>
              <a:buChar char="●"/>
            </a:pPr>
            <a:r>
              <a:rPr lang="en-GB">
                <a:uFill>
                  <a:noFill/>
                </a:uFill>
                <a:hlinkClick r:id="rId8"/>
              </a:rPr>
              <a:t>Young asian person portrait</a:t>
            </a:r>
            <a:endParaRPr lang="en-GB">
              <a:uFill>
                <a:noFill/>
              </a:uFill>
            </a:endParaRPr>
          </a:p>
          <a:p>
            <a:pPr marL="0" lvl="0" indent="0" algn="l" rtl="0">
              <a:spcBef>
                <a:spcPts val="1000"/>
              </a:spcBef>
              <a:spcAft>
                <a:spcPts val="0"/>
              </a:spcAft>
              <a:buNone/>
            </a:pPr>
            <a:r>
              <a:rPr lang="en-GB">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rPr>
              <a:t>ICONS:</a:t>
            </a:r>
            <a:endParaRPr>
              <a:solidFill>
                <a:schemeClr val="dk2"/>
              </a:solidFill>
              <a:latin typeface="RocknRoll One" panose="02020900000000000000" charset="-120"/>
              <a:ea typeface="RocknRoll One" panose="02020900000000000000" charset="-120"/>
              <a:cs typeface="RocknRoll One" panose="02020900000000000000" charset="-120"/>
              <a:sym typeface="RocknRoll One" panose="02020900000000000000" charset="-120"/>
            </a:endParaRPr>
          </a:p>
          <a:p>
            <a:pPr marL="457200" marR="50800" lvl="0" indent="-317500" algn="l" rtl="0">
              <a:spcBef>
                <a:spcPts val="1000"/>
              </a:spcBef>
              <a:spcAft>
                <a:spcPts val="0"/>
              </a:spcAft>
              <a:buSzPts val="1400"/>
              <a:buChar char="●"/>
            </a:pPr>
            <a:r>
              <a:rPr lang="en-GB">
                <a:uFill>
                  <a:noFill/>
                </a:uFill>
                <a:hlinkClick r:id="rId9"/>
              </a:rPr>
              <a:t>Icon pack: Vietnam | Filled</a:t>
            </a:r>
            <a:endParaRPr lang="en-GB">
              <a:uFill>
                <a:noFill/>
              </a:uFill>
              <a:hlinkClick r:id="rId9"/>
            </a:endParaRPr>
          </a:p>
        </p:txBody>
      </p:sp>
      <p:sp>
        <p:nvSpPr>
          <p:cNvPr id="29599" name="Google Shape;29599;p83"/>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RESOURCES</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9603" name="Shape 29603"/>
        <p:cNvGrpSpPr/>
        <p:nvPr/>
      </p:nvGrpSpPr>
      <p:grpSpPr>
        <a:xfrm>
          <a:off x="0" y="0"/>
          <a:ext cx="0" cy="0"/>
          <a:chOff x="0" y="0"/>
          <a:chExt cx="0" cy="0"/>
        </a:xfrm>
      </p:grpSpPr>
      <p:sp>
        <p:nvSpPr>
          <p:cNvPr id="29604" name="Google Shape;29604;p8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a:solidFill>
                  <a:srgbClr val="FFFFFF"/>
                </a:solidFill>
              </a:rPr>
              <a:t>For more information about editing slides, please read</a:t>
            </a:r>
            <a:r>
              <a:rPr lang="en-GB" sz="900">
                <a:solidFill>
                  <a:srgbClr val="FFFFFF"/>
                </a:solidFill>
              </a:rPr>
              <a:t> </a:t>
            </a:r>
            <a:r>
              <a:rPr lang="en-GB"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GB" sz="1000" u="sng">
                <a:solidFill>
                  <a:srgbClr val="869FB2"/>
                </a:solidFill>
                <a:hlinkClick r:id="rId1"/>
              </a:rPr>
              <a:t>https://slidesgo.com/faqs</a:t>
            </a:r>
            <a:r>
              <a:rPr lang="en-GB" sz="1200">
                <a:solidFill>
                  <a:srgbClr val="FFFFFF"/>
                </a:solidFill>
              </a:rPr>
              <a:t> </a:t>
            </a:r>
            <a:r>
              <a:rPr lang="en-GB" sz="1000">
                <a:solidFill>
                  <a:srgbClr val="FFFFFF"/>
                </a:solidFill>
              </a:rPr>
              <a:t>and</a:t>
            </a:r>
            <a:r>
              <a:rPr lang="en-GB" sz="1200">
                <a:solidFill>
                  <a:srgbClr val="FFFFFF"/>
                </a:solidFill>
              </a:rPr>
              <a:t> </a:t>
            </a:r>
            <a:r>
              <a:rPr lang="en-GB" sz="1000" u="sng">
                <a:solidFill>
                  <a:srgbClr val="869FB2"/>
                </a:solidFill>
                <a:hlinkClick r:id="rId2"/>
              </a:rPr>
              <a:t>https://slidesgo.com/slidesgo-school</a:t>
            </a:r>
            <a:endParaRPr sz="1000" u="sng">
              <a:solidFill>
                <a:srgbClr val="869FB2"/>
              </a:solidFill>
            </a:endParaRPr>
          </a:p>
        </p:txBody>
      </p:sp>
      <p:sp>
        <p:nvSpPr>
          <p:cNvPr id="29605" name="Google Shape;29605;p84"/>
          <p:cNvSpPr txBox="1"/>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29606" name="Google Shape;29606;p8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panose="020B0604020202020204"/>
              <a:buNone/>
            </a:pPr>
            <a:r>
              <a:rPr lang="en-GB" sz="1000">
                <a:solidFill>
                  <a:srgbClr val="FFFFFF"/>
                </a:solidFill>
              </a:rPr>
              <a:t>If you have a free account, in order to use this template, you must credit </a:t>
            </a:r>
            <a:r>
              <a:rPr lang="en-GB" sz="1000" b="1" u="sng">
                <a:solidFill>
                  <a:srgbClr val="869FB2"/>
                </a:solidFill>
                <a:hlinkClick r:id="rId3"/>
              </a:rPr>
              <a:t>Slidesgo</a:t>
            </a:r>
            <a:r>
              <a:rPr lang="en-GB" sz="1000">
                <a:solidFill>
                  <a:srgbClr val="435D74"/>
                </a:solidFill>
              </a:rPr>
              <a:t> </a:t>
            </a:r>
            <a:r>
              <a:rPr lang="en-GB" sz="1000">
                <a:solidFill>
                  <a:srgbClr val="FFFFFF"/>
                </a:solidFill>
              </a:rPr>
              <a:t>by keeping the </a:t>
            </a:r>
            <a:r>
              <a:rPr lang="en-GB" sz="1000" b="1" u="sng">
                <a:solidFill>
                  <a:schemeClr val="hlink"/>
                </a:solidFill>
                <a:hlinkClick r:id="rId4" action="ppaction://hlinksldjump"/>
              </a:rPr>
              <a:t>Thanks</a:t>
            </a:r>
            <a:r>
              <a:rPr lang="en-GB" sz="1000">
                <a:solidFill>
                  <a:srgbClr val="869FB2"/>
                </a:solidFill>
              </a:rPr>
              <a:t> </a:t>
            </a:r>
            <a:r>
              <a:rPr lang="en-GB"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panose="020B0604020202020204"/>
              <a:buNone/>
            </a:pPr>
            <a:r>
              <a:rPr lang="en-GB"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panose="020B0604020202020204"/>
              <a:buNone/>
            </a:pPr>
            <a:r>
              <a:rPr lang="en-GB"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panose="020B0604020202020204"/>
              <a:buNone/>
            </a:pPr>
            <a:r>
              <a:rPr lang="en-GB"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panose="020B0604020202020204"/>
              <a:buNone/>
            </a:pPr>
            <a:r>
              <a:rPr lang="en-GB"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panose="020B0604020202020204"/>
              <a:buNone/>
            </a:pPr>
            <a:r>
              <a:rPr lang="en-GB"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panose="020B0604020202020204"/>
              <a:buNone/>
            </a:pPr>
            <a:r>
              <a:rPr lang="en-GB"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panose="020B0604020202020204"/>
              <a:buNone/>
            </a:pPr>
            <a:r>
              <a:rPr lang="en-GB"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panose="020B0604020202020204"/>
              <a:buNone/>
            </a:pPr>
            <a:r>
              <a:rPr lang="en-GB"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panose="020B0604020202020204"/>
              <a:buNone/>
            </a:pPr>
            <a:r>
              <a:rPr lang="en-GB" sz="1000">
                <a:solidFill>
                  <a:srgbClr val="FFFFFF"/>
                </a:solidFill>
              </a:rPr>
              <a:t>- Acquire the copyright of Slidesgo Content.</a:t>
            </a:r>
            <a:endParaRPr sz="10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6889" name="Shape 26889"/>
        <p:cNvGrpSpPr/>
        <p:nvPr/>
      </p:nvGrpSpPr>
      <p:grpSpPr>
        <a:xfrm>
          <a:off x="0" y="0"/>
          <a:ext cx="0" cy="0"/>
          <a:chOff x="0" y="0"/>
          <a:chExt cx="0" cy="0"/>
        </a:xfrm>
      </p:grpSpPr>
      <p:sp>
        <p:nvSpPr>
          <p:cNvPr id="26890" name="Google Shape;26890;p49"/>
          <p:cNvSpPr txBox="1"/>
          <p:nvPr>
            <p:ph type="subTitle" idx="1"/>
          </p:nvPr>
        </p:nvSpPr>
        <p:spPr>
          <a:xfrm>
            <a:off x="720000" y="2963225"/>
            <a:ext cx="5692800" cy="72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This can be the part of the presentation where you introduce yourself, write your email…</a:t>
            </a:r>
            <a:endParaRPr lang="en-GB"/>
          </a:p>
        </p:txBody>
      </p:sp>
      <p:sp>
        <p:nvSpPr>
          <p:cNvPr id="26891" name="Google Shape;26891;p49"/>
          <p:cNvSpPr txBox="1"/>
          <p:nvPr>
            <p:ph type="title"/>
          </p:nvPr>
        </p:nvSpPr>
        <p:spPr>
          <a:xfrm>
            <a:off x="720000" y="1456675"/>
            <a:ext cx="5692800" cy="143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WHOA!</a:t>
            </a:r>
            <a:endParaRPr lang="en-GB"/>
          </a:p>
        </p:txBody>
      </p:sp>
      <p:sp>
        <p:nvSpPr>
          <p:cNvPr id="26892" name="Google Shape;26892;p49"/>
          <p:cNvSpPr/>
          <p:nvPr/>
        </p:nvSpPr>
        <p:spPr>
          <a:xfrm>
            <a:off x="7687392" y="2379475"/>
            <a:ext cx="175408" cy="252529"/>
          </a:xfrm>
          <a:custGeom>
            <a:avLst/>
            <a:gdLst/>
            <a:ahLst/>
            <a:cxnLst/>
            <a:rect l="l" t="t" r="r" b="b"/>
            <a:pathLst>
              <a:path w="4931" h="7099" fill="none" extrusionOk="0">
                <a:moveTo>
                  <a:pt x="2448" y="7099"/>
                </a:moveTo>
                <a:lnTo>
                  <a:pt x="0" y="3532"/>
                </a:lnTo>
                <a:lnTo>
                  <a:pt x="2448" y="1"/>
                </a:lnTo>
                <a:lnTo>
                  <a:pt x="4930" y="3532"/>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3" name="Google Shape;26893;p49"/>
          <p:cNvSpPr/>
          <p:nvPr/>
        </p:nvSpPr>
        <p:spPr>
          <a:xfrm>
            <a:off x="6304150" y="541000"/>
            <a:ext cx="175444" cy="253774"/>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4" name="Google Shape;26894;p49"/>
          <p:cNvSpPr/>
          <p:nvPr/>
        </p:nvSpPr>
        <p:spPr>
          <a:xfrm>
            <a:off x="7591593" y="2908133"/>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5" name="Google Shape;26895;p49"/>
          <p:cNvSpPr/>
          <p:nvPr/>
        </p:nvSpPr>
        <p:spPr>
          <a:xfrm>
            <a:off x="8457346" y="4059968"/>
            <a:ext cx="89607" cy="88362"/>
          </a:xfrm>
          <a:custGeom>
            <a:avLst/>
            <a:gdLst/>
            <a:ahLst/>
            <a:cxnLst/>
            <a:rect l="l" t="t" r="r" b="b"/>
            <a:pathLst>
              <a:path w="2519" h="2484" fill="none" extrusionOk="0">
                <a:moveTo>
                  <a:pt x="2518" y="1050"/>
                </a:moveTo>
                <a:cubicBezTo>
                  <a:pt x="2518" y="2029"/>
                  <a:pt x="1364" y="2484"/>
                  <a:pt x="700" y="1819"/>
                </a:cubicBezTo>
                <a:cubicBezTo>
                  <a:pt x="1" y="1155"/>
                  <a:pt x="490" y="1"/>
                  <a:pt x="1434" y="1"/>
                </a:cubicBezTo>
                <a:cubicBezTo>
                  <a:pt x="2029" y="1"/>
                  <a:pt x="2518" y="456"/>
                  <a:pt x="2518"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6" name="Google Shape;26896;p49"/>
          <p:cNvSpPr/>
          <p:nvPr/>
        </p:nvSpPr>
        <p:spPr>
          <a:xfrm>
            <a:off x="8469797" y="4420719"/>
            <a:ext cx="36" cy="73422"/>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7" name="Google Shape;26897;p49"/>
          <p:cNvSpPr/>
          <p:nvPr/>
        </p:nvSpPr>
        <p:spPr>
          <a:xfrm>
            <a:off x="8469797" y="4555045"/>
            <a:ext cx="36" cy="73422"/>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8" name="Google Shape;26898;p49"/>
          <p:cNvSpPr/>
          <p:nvPr/>
        </p:nvSpPr>
        <p:spPr>
          <a:xfrm>
            <a:off x="8385203" y="4525199"/>
            <a:ext cx="54782" cy="36"/>
          </a:xfrm>
          <a:custGeom>
            <a:avLst/>
            <a:gdLst/>
            <a:ahLst/>
            <a:cxnLst/>
            <a:rect l="l" t="t" r="r" b="b"/>
            <a:pathLst>
              <a:path w="1540" h="1" fill="none" extrusionOk="0">
                <a:moveTo>
                  <a:pt x="1" y="1"/>
                </a:moveTo>
                <a:lnTo>
                  <a:pt x="1539" y="1"/>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9" name="Google Shape;26899;p49"/>
          <p:cNvSpPr/>
          <p:nvPr/>
        </p:nvSpPr>
        <p:spPr>
          <a:xfrm>
            <a:off x="8500888" y="4525199"/>
            <a:ext cx="54782" cy="36"/>
          </a:xfrm>
          <a:custGeom>
            <a:avLst/>
            <a:gdLst/>
            <a:ahLst/>
            <a:cxnLst/>
            <a:rect l="l" t="t" r="r" b="b"/>
            <a:pathLst>
              <a:path w="1540" h="1" fill="none" extrusionOk="0">
                <a:moveTo>
                  <a:pt x="1" y="1"/>
                </a:moveTo>
                <a:lnTo>
                  <a:pt x="1539" y="1"/>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900" name="Google Shape;26900;p49"/>
          <p:cNvGrpSpPr/>
          <p:nvPr/>
        </p:nvGrpSpPr>
        <p:grpSpPr>
          <a:xfrm>
            <a:off x="7314226" y="2364570"/>
            <a:ext cx="170431" cy="208992"/>
            <a:chOff x="7314226" y="2364570"/>
            <a:chExt cx="170431" cy="208992"/>
          </a:xfrm>
        </p:grpSpPr>
        <p:sp>
          <p:nvSpPr>
            <p:cNvPr id="26901" name="Google Shape;26901;p4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2" name="Google Shape;26902;p4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3" name="Google Shape;26903;p4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4" name="Google Shape;26904;p4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905" name="Google Shape;26905;p49"/>
          <p:cNvGrpSpPr/>
          <p:nvPr/>
        </p:nvGrpSpPr>
        <p:grpSpPr>
          <a:xfrm>
            <a:off x="6356408" y="-153075"/>
            <a:ext cx="2834882" cy="5611140"/>
            <a:chOff x="6356408" y="-153075"/>
            <a:chExt cx="2834882" cy="5611140"/>
          </a:xfrm>
        </p:grpSpPr>
        <p:sp>
          <p:nvSpPr>
            <p:cNvPr id="26906" name="Google Shape;26906;p49"/>
            <p:cNvSpPr/>
            <p:nvPr/>
          </p:nvSpPr>
          <p:spPr>
            <a:xfrm>
              <a:off x="7815493" y="2508856"/>
              <a:ext cx="472723" cy="2949209"/>
            </a:xfrm>
            <a:custGeom>
              <a:avLst/>
              <a:gdLst/>
              <a:ahLst/>
              <a:cxnLst/>
              <a:rect l="l" t="t" r="r" b="b"/>
              <a:pathLst>
                <a:path w="13289" h="82907" fill="none" extrusionOk="0">
                  <a:moveTo>
                    <a:pt x="11889" y="0"/>
                  </a:moveTo>
                  <a:cubicBezTo>
                    <a:pt x="12484" y="13218"/>
                    <a:pt x="13288" y="39478"/>
                    <a:pt x="6644" y="59479"/>
                  </a:cubicBezTo>
                  <a:cubicBezTo>
                    <a:pt x="1" y="79515"/>
                    <a:pt x="1469" y="82907"/>
                    <a:pt x="1469" y="82907"/>
                  </a:cubicBez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7" name="Google Shape;26907;p49"/>
            <p:cNvSpPr/>
            <p:nvPr/>
          </p:nvSpPr>
          <p:spPr>
            <a:xfrm>
              <a:off x="8174999" y="2197872"/>
              <a:ext cx="829693" cy="1425497"/>
            </a:xfrm>
            <a:custGeom>
              <a:avLst/>
              <a:gdLst/>
              <a:ahLst/>
              <a:cxnLst/>
              <a:rect l="l" t="t" r="r" b="b"/>
              <a:pathLst>
                <a:path w="23324" h="40073" fill="none" extrusionOk="0">
                  <a:moveTo>
                    <a:pt x="0" y="0"/>
                  </a:moveTo>
                  <a:cubicBezTo>
                    <a:pt x="17449" y="11225"/>
                    <a:pt x="22274" y="31750"/>
                    <a:pt x="23323" y="40073"/>
                  </a:cubicBez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8" name="Google Shape;26908;p49"/>
            <p:cNvSpPr/>
            <p:nvPr/>
          </p:nvSpPr>
          <p:spPr>
            <a:xfrm>
              <a:off x="8161303" y="2880457"/>
              <a:ext cx="155523" cy="530528"/>
            </a:xfrm>
            <a:custGeom>
              <a:avLst/>
              <a:gdLst/>
              <a:ahLst/>
              <a:cxnLst/>
              <a:rect l="l" t="t" r="r" b="b"/>
              <a:pathLst>
                <a:path w="4372" h="14914" extrusionOk="0">
                  <a:moveTo>
                    <a:pt x="2173" y="1"/>
                  </a:moveTo>
                  <a:cubicBezTo>
                    <a:pt x="1434" y="1"/>
                    <a:pt x="700" y="132"/>
                    <a:pt x="1" y="394"/>
                  </a:cubicBezTo>
                  <a:lnTo>
                    <a:pt x="1" y="14521"/>
                  </a:lnTo>
                  <a:cubicBezTo>
                    <a:pt x="700" y="14783"/>
                    <a:pt x="1434" y="14914"/>
                    <a:pt x="2173" y="14914"/>
                  </a:cubicBezTo>
                  <a:cubicBezTo>
                    <a:pt x="2912" y="14914"/>
                    <a:pt x="3655" y="14783"/>
                    <a:pt x="4371" y="14521"/>
                  </a:cubicBezTo>
                  <a:lnTo>
                    <a:pt x="4371" y="394"/>
                  </a:lnTo>
                  <a:cubicBezTo>
                    <a:pt x="3655" y="132"/>
                    <a:pt x="2912" y="1"/>
                    <a:pt x="2173"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9" name="Google Shape;26909;p49"/>
            <p:cNvSpPr/>
            <p:nvPr/>
          </p:nvSpPr>
          <p:spPr>
            <a:xfrm>
              <a:off x="8696187" y="2798602"/>
              <a:ext cx="308520" cy="526331"/>
            </a:xfrm>
            <a:custGeom>
              <a:avLst/>
              <a:gdLst/>
              <a:ahLst/>
              <a:cxnLst/>
              <a:rect l="l" t="t" r="r" b="b"/>
              <a:pathLst>
                <a:path w="8673" h="14796" extrusionOk="0">
                  <a:moveTo>
                    <a:pt x="4011" y="1"/>
                  </a:moveTo>
                  <a:cubicBezTo>
                    <a:pt x="2560" y="1"/>
                    <a:pt x="1149" y="489"/>
                    <a:pt x="0" y="1401"/>
                  </a:cubicBezTo>
                  <a:lnTo>
                    <a:pt x="4546" y="14794"/>
                  </a:lnTo>
                  <a:cubicBezTo>
                    <a:pt x="4596" y="14795"/>
                    <a:pt x="4646" y="14795"/>
                    <a:pt x="4697" y="14795"/>
                  </a:cubicBezTo>
                  <a:cubicBezTo>
                    <a:pt x="6147" y="14795"/>
                    <a:pt x="7557" y="14307"/>
                    <a:pt x="8672" y="13395"/>
                  </a:cubicBezTo>
                  <a:lnTo>
                    <a:pt x="4161" y="2"/>
                  </a:lnTo>
                  <a:cubicBezTo>
                    <a:pt x="4111" y="1"/>
                    <a:pt x="4061" y="1"/>
                    <a:pt x="4011"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0" name="Google Shape;26910;p49"/>
            <p:cNvSpPr/>
            <p:nvPr/>
          </p:nvSpPr>
          <p:spPr>
            <a:xfrm>
              <a:off x="7933668" y="4182875"/>
              <a:ext cx="298560" cy="526686"/>
            </a:xfrm>
            <a:custGeom>
              <a:avLst/>
              <a:gdLst/>
              <a:ahLst/>
              <a:cxnLst/>
              <a:rect l="l" t="t" r="r" b="b"/>
              <a:pathLst>
                <a:path w="8393" h="14806" extrusionOk="0">
                  <a:moveTo>
                    <a:pt x="4533" y="1"/>
                  </a:moveTo>
                  <a:cubicBezTo>
                    <a:pt x="4433" y="1"/>
                    <a:pt x="4332" y="3"/>
                    <a:pt x="4232" y="8"/>
                  </a:cubicBezTo>
                  <a:lnTo>
                    <a:pt x="1" y="13505"/>
                  </a:lnTo>
                  <a:cubicBezTo>
                    <a:pt x="1110" y="14353"/>
                    <a:pt x="2463" y="14806"/>
                    <a:pt x="3860" y="14806"/>
                  </a:cubicBezTo>
                  <a:cubicBezTo>
                    <a:pt x="3960" y="14806"/>
                    <a:pt x="4061" y="14803"/>
                    <a:pt x="4162" y="14799"/>
                  </a:cubicBezTo>
                  <a:lnTo>
                    <a:pt x="8393" y="1301"/>
                  </a:lnTo>
                  <a:cubicBezTo>
                    <a:pt x="7283" y="453"/>
                    <a:pt x="5931" y="1"/>
                    <a:pt x="4533"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1" name="Google Shape;26911;p49"/>
            <p:cNvSpPr/>
            <p:nvPr/>
          </p:nvSpPr>
          <p:spPr>
            <a:xfrm>
              <a:off x="8308080" y="2241414"/>
              <a:ext cx="435407" cy="490118"/>
            </a:xfrm>
            <a:custGeom>
              <a:avLst/>
              <a:gdLst/>
              <a:ahLst/>
              <a:cxnLst/>
              <a:rect l="l" t="t" r="r" b="b"/>
              <a:pathLst>
                <a:path w="12240" h="13778" extrusionOk="0">
                  <a:moveTo>
                    <a:pt x="3392" y="0"/>
                  </a:moveTo>
                  <a:cubicBezTo>
                    <a:pt x="1959" y="490"/>
                    <a:pt x="770" y="1434"/>
                    <a:pt x="1" y="2728"/>
                  </a:cubicBezTo>
                  <a:lnTo>
                    <a:pt x="8812" y="13777"/>
                  </a:lnTo>
                  <a:cubicBezTo>
                    <a:pt x="10246" y="13288"/>
                    <a:pt x="11435" y="12309"/>
                    <a:pt x="12239" y="11050"/>
                  </a:cubicBezTo>
                  <a:lnTo>
                    <a:pt x="3392" y="0"/>
                  </a:ln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2" name="Google Shape;26912;p49"/>
            <p:cNvSpPr/>
            <p:nvPr/>
          </p:nvSpPr>
          <p:spPr>
            <a:xfrm>
              <a:off x="8096630" y="3559840"/>
              <a:ext cx="220194" cy="530101"/>
            </a:xfrm>
            <a:custGeom>
              <a:avLst/>
              <a:gdLst/>
              <a:ahLst/>
              <a:cxnLst/>
              <a:rect l="l" t="t" r="r" b="b"/>
              <a:pathLst>
                <a:path w="6190" h="14902" extrusionOk="0">
                  <a:moveTo>
                    <a:pt x="3200" y="1"/>
                  </a:moveTo>
                  <a:cubicBezTo>
                    <a:pt x="2750" y="1"/>
                    <a:pt x="2299" y="48"/>
                    <a:pt x="1853" y="143"/>
                  </a:cubicBezTo>
                  <a:lnTo>
                    <a:pt x="0" y="14165"/>
                  </a:lnTo>
                  <a:cubicBezTo>
                    <a:pt x="951" y="14652"/>
                    <a:pt x="1969" y="14902"/>
                    <a:pt x="2996" y="14902"/>
                  </a:cubicBezTo>
                  <a:cubicBezTo>
                    <a:pt x="3443" y="14902"/>
                    <a:pt x="3891" y="14855"/>
                    <a:pt x="4336" y="14759"/>
                  </a:cubicBezTo>
                  <a:lnTo>
                    <a:pt x="6189" y="738"/>
                  </a:lnTo>
                  <a:cubicBezTo>
                    <a:pt x="5263" y="250"/>
                    <a:pt x="4235" y="1"/>
                    <a:pt x="3200"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3" name="Google Shape;26913;p49"/>
            <p:cNvSpPr/>
            <p:nvPr/>
          </p:nvSpPr>
          <p:spPr>
            <a:xfrm>
              <a:off x="7815493" y="4837890"/>
              <a:ext cx="236379" cy="529497"/>
            </a:xfrm>
            <a:custGeom>
              <a:avLst/>
              <a:gdLst/>
              <a:ahLst/>
              <a:cxnLst/>
              <a:rect l="l" t="t" r="r" b="b"/>
              <a:pathLst>
                <a:path w="6645" h="14885" extrusionOk="0">
                  <a:moveTo>
                    <a:pt x="3453" y="0"/>
                  </a:moveTo>
                  <a:cubicBezTo>
                    <a:pt x="3082" y="0"/>
                    <a:pt x="2711" y="31"/>
                    <a:pt x="2343" y="92"/>
                  </a:cubicBezTo>
                  <a:lnTo>
                    <a:pt x="1" y="14044"/>
                  </a:lnTo>
                  <a:cubicBezTo>
                    <a:pt x="989" y="14590"/>
                    <a:pt x="2074" y="14885"/>
                    <a:pt x="3170" y="14885"/>
                  </a:cubicBezTo>
                  <a:cubicBezTo>
                    <a:pt x="3547" y="14885"/>
                    <a:pt x="3925" y="14850"/>
                    <a:pt x="4302" y="14778"/>
                  </a:cubicBezTo>
                  <a:lnTo>
                    <a:pt x="6644" y="826"/>
                  </a:lnTo>
                  <a:cubicBezTo>
                    <a:pt x="5674" y="276"/>
                    <a:pt x="4566" y="0"/>
                    <a:pt x="3453"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4" name="Google Shape;26914;p49"/>
            <p:cNvSpPr/>
            <p:nvPr/>
          </p:nvSpPr>
          <p:spPr>
            <a:xfrm>
              <a:off x="7977210" y="150403"/>
              <a:ext cx="32371" cy="1261330"/>
            </a:xfrm>
            <a:custGeom>
              <a:avLst/>
              <a:gdLst/>
              <a:ahLst/>
              <a:cxnLst/>
              <a:rect l="l" t="t" r="r" b="b"/>
              <a:pathLst>
                <a:path w="910" h="35458" fill="none" extrusionOk="0">
                  <a:moveTo>
                    <a:pt x="0" y="35457"/>
                  </a:moveTo>
                  <a:lnTo>
                    <a:pt x="0" y="14512"/>
                  </a:lnTo>
                  <a:lnTo>
                    <a:pt x="910" y="1"/>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5" name="Google Shape;26915;p49"/>
            <p:cNvSpPr/>
            <p:nvPr/>
          </p:nvSpPr>
          <p:spPr>
            <a:xfrm>
              <a:off x="7026862" y="150403"/>
              <a:ext cx="748837" cy="635681"/>
            </a:xfrm>
            <a:custGeom>
              <a:avLst/>
              <a:gdLst/>
              <a:ahLst/>
              <a:cxnLst/>
              <a:rect l="l" t="t" r="r" b="b"/>
              <a:pathLst>
                <a:path w="21051" h="17870" fill="none" extrusionOk="0">
                  <a:moveTo>
                    <a:pt x="1" y="10316"/>
                  </a:moveTo>
                  <a:lnTo>
                    <a:pt x="21051" y="17869"/>
                  </a:lnTo>
                  <a:lnTo>
                    <a:pt x="15526" y="1"/>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6" name="Google Shape;26916;p49"/>
            <p:cNvSpPr/>
            <p:nvPr/>
          </p:nvSpPr>
          <p:spPr>
            <a:xfrm>
              <a:off x="7130097" y="322081"/>
              <a:ext cx="221474" cy="311010"/>
            </a:xfrm>
            <a:custGeom>
              <a:avLst/>
              <a:gdLst/>
              <a:ahLst/>
              <a:cxnLst/>
              <a:rect l="l" t="t" r="r" b="b"/>
              <a:pathLst>
                <a:path w="6226" h="8743" fill="none" extrusionOk="0">
                  <a:moveTo>
                    <a:pt x="1" y="0"/>
                  </a:moveTo>
                  <a:lnTo>
                    <a:pt x="6225" y="8742"/>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7" name="Google Shape;26917;p49"/>
            <p:cNvSpPr/>
            <p:nvPr/>
          </p:nvSpPr>
          <p:spPr>
            <a:xfrm>
              <a:off x="8161303" y="807197"/>
              <a:ext cx="604555" cy="1191643"/>
            </a:xfrm>
            <a:custGeom>
              <a:avLst/>
              <a:gdLst/>
              <a:ahLst/>
              <a:cxnLst/>
              <a:rect l="l" t="t" r="r" b="b"/>
              <a:pathLst>
                <a:path w="16995" h="33499" fill="none" extrusionOk="0">
                  <a:moveTo>
                    <a:pt x="1" y="33499"/>
                  </a:moveTo>
                  <a:lnTo>
                    <a:pt x="4266" y="20491"/>
                  </a:lnTo>
                  <a:lnTo>
                    <a:pt x="16994" y="0"/>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8" name="Google Shape;26918;p49"/>
            <p:cNvSpPr/>
            <p:nvPr/>
          </p:nvSpPr>
          <p:spPr>
            <a:xfrm>
              <a:off x="8417540" y="584542"/>
              <a:ext cx="78402" cy="655530"/>
            </a:xfrm>
            <a:custGeom>
              <a:avLst/>
              <a:gdLst/>
              <a:ahLst/>
              <a:cxnLst/>
              <a:rect l="l" t="t" r="r" b="b"/>
              <a:pathLst>
                <a:path w="2204" h="18428" fill="none" extrusionOk="0">
                  <a:moveTo>
                    <a:pt x="1" y="0"/>
                  </a:moveTo>
                  <a:lnTo>
                    <a:pt x="2204" y="18428"/>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9" name="Google Shape;26919;p49"/>
            <p:cNvSpPr/>
            <p:nvPr/>
          </p:nvSpPr>
          <p:spPr>
            <a:xfrm>
              <a:off x="8313060" y="1743847"/>
              <a:ext cx="519963" cy="761287"/>
            </a:xfrm>
            <a:custGeom>
              <a:avLst/>
              <a:gdLst/>
              <a:ahLst/>
              <a:cxnLst/>
              <a:rect l="l" t="t" r="r" b="b"/>
              <a:pathLst>
                <a:path w="14617" h="21401" fill="none" extrusionOk="0">
                  <a:moveTo>
                    <a:pt x="0" y="21400"/>
                  </a:moveTo>
                  <a:lnTo>
                    <a:pt x="5980" y="6504"/>
                  </a:lnTo>
                  <a:lnTo>
                    <a:pt x="14617" y="1"/>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0" name="Google Shape;26920;p49"/>
            <p:cNvSpPr/>
            <p:nvPr/>
          </p:nvSpPr>
          <p:spPr>
            <a:xfrm>
              <a:off x="6422325" y="202660"/>
              <a:ext cx="604555" cy="314745"/>
            </a:xfrm>
            <a:custGeom>
              <a:avLst/>
              <a:gdLst/>
              <a:ahLst/>
              <a:cxnLst/>
              <a:rect l="l" t="t" r="r" b="b"/>
              <a:pathLst>
                <a:path w="16995" h="8848" extrusionOk="0">
                  <a:moveTo>
                    <a:pt x="1" y="1"/>
                  </a:moveTo>
                  <a:lnTo>
                    <a:pt x="1" y="1"/>
                  </a:lnTo>
                  <a:cubicBezTo>
                    <a:pt x="7414" y="7064"/>
                    <a:pt x="16995" y="8847"/>
                    <a:pt x="16995" y="8847"/>
                  </a:cubicBezTo>
                  <a:cubicBezTo>
                    <a:pt x="12938" y="3637"/>
                    <a:pt x="6959" y="1119"/>
                    <a:pt x="1"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1" name="Google Shape;26921;p49"/>
            <p:cNvSpPr/>
            <p:nvPr/>
          </p:nvSpPr>
          <p:spPr>
            <a:xfrm>
              <a:off x="7311735" y="252179"/>
              <a:ext cx="368211" cy="226668"/>
            </a:xfrm>
            <a:custGeom>
              <a:avLst/>
              <a:gdLst/>
              <a:ahLst/>
              <a:cxnLst/>
              <a:rect l="l" t="t" r="r" b="b"/>
              <a:pathLst>
                <a:path w="10351" h="6372" extrusionOk="0">
                  <a:moveTo>
                    <a:pt x="326" y="1"/>
                  </a:moveTo>
                  <a:cubicBezTo>
                    <a:pt x="217" y="1"/>
                    <a:pt x="109" y="3"/>
                    <a:pt x="0" y="7"/>
                  </a:cubicBezTo>
                  <a:cubicBezTo>
                    <a:pt x="2658" y="5357"/>
                    <a:pt x="10350" y="6371"/>
                    <a:pt x="10350" y="6371"/>
                  </a:cubicBezTo>
                  <a:cubicBezTo>
                    <a:pt x="7063" y="2135"/>
                    <a:pt x="3743" y="1"/>
                    <a:pt x="326"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2" name="Google Shape;26922;p49"/>
            <p:cNvSpPr/>
            <p:nvPr/>
          </p:nvSpPr>
          <p:spPr>
            <a:xfrm>
              <a:off x="7977210" y="322081"/>
              <a:ext cx="170428" cy="330895"/>
            </a:xfrm>
            <a:custGeom>
              <a:avLst/>
              <a:gdLst/>
              <a:ahLst/>
              <a:cxnLst/>
              <a:rect l="l" t="t" r="r" b="b"/>
              <a:pathLst>
                <a:path w="4791" h="9302" extrusionOk="0">
                  <a:moveTo>
                    <a:pt x="4791" y="0"/>
                  </a:moveTo>
                  <a:lnTo>
                    <a:pt x="0" y="9302"/>
                  </a:lnTo>
                  <a:cubicBezTo>
                    <a:pt x="3882" y="8427"/>
                    <a:pt x="4791" y="1"/>
                    <a:pt x="479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3" name="Google Shape;26923;p49"/>
            <p:cNvSpPr/>
            <p:nvPr/>
          </p:nvSpPr>
          <p:spPr>
            <a:xfrm>
              <a:off x="7977210" y="718868"/>
              <a:ext cx="268715" cy="289631"/>
            </a:xfrm>
            <a:custGeom>
              <a:avLst/>
              <a:gdLst/>
              <a:ahLst/>
              <a:cxnLst/>
              <a:rect l="l" t="t" r="r" b="b"/>
              <a:pathLst>
                <a:path w="7554" h="8142" extrusionOk="0">
                  <a:moveTo>
                    <a:pt x="7553" y="1"/>
                  </a:moveTo>
                  <a:lnTo>
                    <a:pt x="0" y="7973"/>
                  </a:lnTo>
                  <a:cubicBezTo>
                    <a:pt x="351" y="8088"/>
                    <a:pt x="691" y="8142"/>
                    <a:pt x="1021" y="8142"/>
                  </a:cubicBezTo>
                  <a:cubicBezTo>
                    <a:pt x="5099" y="8142"/>
                    <a:pt x="7553" y="1"/>
                    <a:pt x="7553"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4" name="Google Shape;26924;p49"/>
            <p:cNvSpPr/>
            <p:nvPr/>
          </p:nvSpPr>
          <p:spPr>
            <a:xfrm>
              <a:off x="8270763" y="130517"/>
              <a:ext cx="156768" cy="454047"/>
            </a:xfrm>
            <a:custGeom>
              <a:avLst/>
              <a:gdLst/>
              <a:ahLst/>
              <a:cxnLst/>
              <a:rect l="l" t="t" r="r" b="b"/>
              <a:pathLst>
                <a:path w="4407" h="12764" extrusionOk="0">
                  <a:moveTo>
                    <a:pt x="315" y="0"/>
                  </a:moveTo>
                  <a:cubicBezTo>
                    <a:pt x="1" y="4581"/>
                    <a:pt x="1364" y="9127"/>
                    <a:pt x="4162" y="12763"/>
                  </a:cubicBezTo>
                  <a:cubicBezTo>
                    <a:pt x="4406" y="8113"/>
                    <a:pt x="3462" y="3777"/>
                    <a:pt x="315"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5" name="Google Shape;26925;p49"/>
            <p:cNvSpPr/>
            <p:nvPr/>
          </p:nvSpPr>
          <p:spPr>
            <a:xfrm>
              <a:off x="8635214" y="358152"/>
              <a:ext cx="130658" cy="449067"/>
            </a:xfrm>
            <a:custGeom>
              <a:avLst/>
              <a:gdLst/>
              <a:ahLst/>
              <a:cxnLst/>
              <a:rect l="l" t="t" r="r" b="b"/>
              <a:pathLst>
                <a:path w="3673" h="12624" extrusionOk="0">
                  <a:moveTo>
                    <a:pt x="2204" y="0"/>
                  </a:moveTo>
                  <a:cubicBezTo>
                    <a:pt x="1" y="7693"/>
                    <a:pt x="3672" y="12623"/>
                    <a:pt x="3672" y="12623"/>
                  </a:cubicBezTo>
                  <a:lnTo>
                    <a:pt x="2204" y="0"/>
                  </a:ln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6" name="Google Shape;26926;p49"/>
            <p:cNvSpPr/>
            <p:nvPr/>
          </p:nvSpPr>
          <p:spPr>
            <a:xfrm>
              <a:off x="8765840" y="470102"/>
              <a:ext cx="322180" cy="337121"/>
            </a:xfrm>
            <a:custGeom>
              <a:avLst/>
              <a:gdLst/>
              <a:ahLst/>
              <a:cxnLst/>
              <a:rect l="l" t="t" r="r" b="b"/>
              <a:pathLst>
                <a:path w="9057" h="9477" extrusionOk="0">
                  <a:moveTo>
                    <a:pt x="9057" y="0"/>
                  </a:moveTo>
                  <a:cubicBezTo>
                    <a:pt x="1084" y="2763"/>
                    <a:pt x="0" y="9476"/>
                    <a:pt x="0" y="9476"/>
                  </a:cubicBezTo>
                  <a:cubicBezTo>
                    <a:pt x="4092" y="7553"/>
                    <a:pt x="7309" y="4161"/>
                    <a:pt x="9057"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7" name="Google Shape;26927;p49"/>
            <p:cNvSpPr/>
            <p:nvPr/>
          </p:nvSpPr>
          <p:spPr>
            <a:xfrm>
              <a:off x="8387693" y="1522438"/>
              <a:ext cx="185368" cy="452802"/>
            </a:xfrm>
            <a:custGeom>
              <a:avLst/>
              <a:gdLst/>
              <a:ahLst/>
              <a:cxnLst/>
              <a:rect l="l" t="t" r="r" b="b"/>
              <a:pathLst>
                <a:path w="5211" h="12729" extrusionOk="0">
                  <a:moveTo>
                    <a:pt x="5211" y="0"/>
                  </a:moveTo>
                  <a:lnTo>
                    <a:pt x="5211" y="0"/>
                  </a:lnTo>
                  <a:cubicBezTo>
                    <a:pt x="1" y="5490"/>
                    <a:pt x="3882" y="12728"/>
                    <a:pt x="3882" y="12728"/>
                  </a:cubicBezTo>
                  <a:lnTo>
                    <a:pt x="5211" y="0"/>
                  </a:ln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8" name="Google Shape;26928;p49"/>
            <p:cNvSpPr/>
            <p:nvPr/>
          </p:nvSpPr>
          <p:spPr>
            <a:xfrm>
              <a:off x="8833003" y="1567225"/>
              <a:ext cx="358286" cy="176653"/>
            </a:xfrm>
            <a:custGeom>
              <a:avLst/>
              <a:gdLst/>
              <a:ahLst/>
              <a:cxnLst/>
              <a:rect l="l" t="t" r="r" b="b"/>
              <a:pathLst>
                <a:path w="10072" h="4966" extrusionOk="0">
                  <a:moveTo>
                    <a:pt x="10071" y="0"/>
                  </a:moveTo>
                  <a:lnTo>
                    <a:pt x="10071" y="0"/>
                  </a:lnTo>
                  <a:cubicBezTo>
                    <a:pt x="2343" y="874"/>
                    <a:pt x="1" y="4966"/>
                    <a:pt x="1" y="4966"/>
                  </a:cubicBezTo>
                  <a:cubicBezTo>
                    <a:pt x="3847" y="4756"/>
                    <a:pt x="7204" y="3112"/>
                    <a:pt x="1007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9" name="Google Shape;26929;p49"/>
            <p:cNvSpPr/>
            <p:nvPr/>
          </p:nvSpPr>
          <p:spPr>
            <a:xfrm>
              <a:off x="6607664" y="517379"/>
              <a:ext cx="419222" cy="89785"/>
            </a:xfrm>
            <a:custGeom>
              <a:avLst/>
              <a:gdLst/>
              <a:ahLst/>
              <a:cxnLst/>
              <a:rect l="l" t="t" r="r" b="b"/>
              <a:pathLst>
                <a:path w="11785" h="2524" extrusionOk="0">
                  <a:moveTo>
                    <a:pt x="11785" y="0"/>
                  </a:moveTo>
                  <a:lnTo>
                    <a:pt x="1" y="1399"/>
                  </a:lnTo>
                  <a:cubicBezTo>
                    <a:pt x="2498" y="2219"/>
                    <a:pt x="4490" y="2524"/>
                    <a:pt x="6073" y="2524"/>
                  </a:cubicBezTo>
                  <a:cubicBezTo>
                    <a:pt x="10629" y="2524"/>
                    <a:pt x="11785" y="0"/>
                    <a:pt x="11785"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0" name="Google Shape;26930;p49"/>
            <p:cNvSpPr/>
            <p:nvPr/>
          </p:nvSpPr>
          <p:spPr>
            <a:xfrm>
              <a:off x="6797982" y="-28710"/>
              <a:ext cx="340856" cy="363266"/>
            </a:xfrm>
            <a:custGeom>
              <a:avLst/>
              <a:gdLst/>
              <a:ahLst/>
              <a:cxnLst/>
              <a:rect l="l" t="t" r="r" b="b"/>
              <a:pathLst>
                <a:path w="9582" h="10212" extrusionOk="0">
                  <a:moveTo>
                    <a:pt x="1" y="1"/>
                  </a:moveTo>
                  <a:lnTo>
                    <a:pt x="1" y="1"/>
                  </a:lnTo>
                  <a:cubicBezTo>
                    <a:pt x="2344" y="6435"/>
                    <a:pt x="9582" y="10211"/>
                    <a:pt x="9582" y="10211"/>
                  </a:cubicBezTo>
                  <a:cubicBezTo>
                    <a:pt x="7938" y="5141"/>
                    <a:pt x="4686" y="1819"/>
                    <a:pt x="1"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1" name="Google Shape;26931;p49"/>
            <p:cNvSpPr/>
            <p:nvPr/>
          </p:nvSpPr>
          <p:spPr>
            <a:xfrm>
              <a:off x="7339092" y="-136925"/>
              <a:ext cx="240079" cy="289845"/>
            </a:xfrm>
            <a:custGeom>
              <a:avLst/>
              <a:gdLst/>
              <a:ahLst/>
              <a:cxnLst/>
              <a:rect l="l" t="t" r="r" b="b"/>
              <a:pathLst>
                <a:path w="6749" h="8148" extrusionOk="0">
                  <a:moveTo>
                    <a:pt x="0" y="1"/>
                  </a:moveTo>
                  <a:cubicBezTo>
                    <a:pt x="3042" y="7064"/>
                    <a:pt x="6749" y="8148"/>
                    <a:pt x="6749" y="8148"/>
                  </a:cubicBezTo>
                  <a:cubicBezTo>
                    <a:pt x="5595" y="4406"/>
                    <a:pt x="3462" y="1574"/>
                    <a:pt x="0"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2" name="Google Shape;26932;p49"/>
            <p:cNvSpPr/>
            <p:nvPr/>
          </p:nvSpPr>
          <p:spPr>
            <a:xfrm>
              <a:off x="7757045" y="287254"/>
              <a:ext cx="220194" cy="365721"/>
            </a:xfrm>
            <a:custGeom>
              <a:avLst/>
              <a:gdLst/>
              <a:ahLst/>
              <a:cxnLst/>
              <a:rect l="l" t="t" r="r" b="b"/>
              <a:pathLst>
                <a:path w="6190" h="10281" extrusionOk="0">
                  <a:moveTo>
                    <a:pt x="0" y="0"/>
                  </a:moveTo>
                  <a:lnTo>
                    <a:pt x="0" y="0"/>
                  </a:lnTo>
                  <a:cubicBezTo>
                    <a:pt x="1434" y="6959"/>
                    <a:pt x="6189" y="10281"/>
                    <a:pt x="6189" y="10281"/>
                  </a:cubicBezTo>
                  <a:cubicBezTo>
                    <a:pt x="5350" y="5700"/>
                    <a:pt x="3287" y="2273"/>
                    <a:pt x="0"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3" name="Google Shape;26933;p49"/>
            <p:cNvSpPr/>
            <p:nvPr/>
          </p:nvSpPr>
          <p:spPr>
            <a:xfrm>
              <a:off x="7881410" y="-153075"/>
              <a:ext cx="126923" cy="312220"/>
            </a:xfrm>
            <a:custGeom>
              <a:avLst/>
              <a:gdLst/>
              <a:ahLst/>
              <a:cxnLst/>
              <a:rect l="l" t="t" r="r" b="b"/>
              <a:pathLst>
                <a:path w="3568" h="8777" extrusionOk="0">
                  <a:moveTo>
                    <a:pt x="1" y="0"/>
                  </a:moveTo>
                  <a:cubicBezTo>
                    <a:pt x="1" y="6364"/>
                    <a:pt x="3568" y="8777"/>
                    <a:pt x="3568" y="8777"/>
                  </a:cubicBezTo>
                  <a:cubicBezTo>
                    <a:pt x="3393" y="5805"/>
                    <a:pt x="2693" y="2867"/>
                    <a:pt x="1"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4" name="Google Shape;26934;p49"/>
            <p:cNvSpPr/>
            <p:nvPr/>
          </p:nvSpPr>
          <p:spPr>
            <a:xfrm>
              <a:off x="8350377" y="64599"/>
              <a:ext cx="204044" cy="519963"/>
            </a:xfrm>
            <a:custGeom>
              <a:avLst/>
              <a:gdLst/>
              <a:ahLst/>
              <a:cxnLst/>
              <a:rect l="l" t="t" r="r" b="b"/>
              <a:pathLst>
                <a:path w="5736" h="14617" extrusionOk="0">
                  <a:moveTo>
                    <a:pt x="5735" y="0"/>
                  </a:moveTo>
                  <a:lnTo>
                    <a:pt x="5735" y="0"/>
                  </a:lnTo>
                  <a:cubicBezTo>
                    <a:pt x="0" y="6259"/>
                    <a:pt x="1924" y="14616"/>
                    <a:pt x="1924" y="14616"/>
                  </a:cubicBezTo>
                  <a:lnTo>
                    <a:pt x="5735" y="0"/>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5" name="Google Shape;26935;p49"/>
            <p:cNvSpPr/>
            <p:nvPr/>
          </p:nvSpPr>
          <p:spPr>
            <a:xfrm>
              <a:off x="8196130" y="978839"/>
              <a:ext cx="138092" cy="557314"/>
            </a:xfrm>
            <a:custGeom>
              <a:avLst/>
              <a:gdLst/>
              <a:ahLst/>
              <a:cxnLst/>
              <a:rect l="l" t="t" r="r" b="b"/>
              <a:pathLst>
                <a:path w="3882" h="15667" extrusionOk="0">
                  <a:moveTo>
                    <a:pt x="1399" y="1"/>
                  </a:moveTo>
                  <a:lnTo>
                    <a:pt x="1399" y="1"/>
                  </a:lnTo>
                  <a:cubicBezTo>
                    <a:pt x="1" y="5281"/>
                    <a:pt x="665" y="10876"/>
                    <a:pt x="3287" y="15666"/>
                  </a:cubicBezTo>
                  <a:cubicBezTo>
                    <a:pt x="3882" y="10351"/>
                    <a:pt x="3253" y="5001"/>
                    <a:pt x="1399"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6" name="Google Shape;26936;p49"/>
            <p:cNvSpPr/>
            <p:nvPr/>
          </p:nvSpPr>
          <p:spPr>
            <a:xfrm>
              <a:off x="8747164" y="1190323"/>
              <a:ext cx="167973" cy="553544"/>
            </a:xfrm>
            <a:custGeom>
              <a:avLst/>
              <a:gdLst/>
              <a:ahLst/>
              <a:cxnLst/>
              <a:rect l="l" t="t" r="r" b="b"/>
              <a:pathLst>
                <a:path w="4722" h="15561" extrusionOk="0">
                  <a:moveTo>
                    <a:pt x="3498" y="0"/>
                  </a:moveTo>
                  <a:lnTo>
                    <a:pt x="3498" y="0"/>
                  </a:lnTo>
                  <a:cubicBezTo>
                    <a:pt x="1" y="6854"/>
                    <a:pt x="2414" y="15561"/>
                    <a:pt x="2414" y="15561"/>
                  </a:cubicBezTo>
                  <a:cubicBezTo>
                    <a:pt x="4477" y="10455"/>
                    <a:pt x="4721" y="5280"/>
                    <a:pt x="3498"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7" name="Google Shape;26937;p49"/>
            <p:cNvSpPr/>
            <p:nvPr/>
          </p:nvSpPr>
          <p:spPr>
            <a:xfrm>
              <a:off x="8525754" y="1929043"/>
              <a:ext cx="307275" cy="68086"/>
            </a:xfrm>
            <a:custGeom>
              <a:avLst/>
              <a:gdLst/>
              <a:ahLst/>
              <a:cxnLst/>
              <a:rect l="l" t="t" r="r" b="b"/>
              <a:pathLst>
                <a:path w="8638" h="1914" extrusionOk="0">
                  <a:moveTo>
                    <a:pt x="6718" y="0"/>
                  </a:moveTo>
                  <a:cubicBezTo>
                    <a:pt x="4715" y="0"/>
                    <a:pt x="2466" y="433"/>
                    <a:pt x="1" y="1298"/>
                  </a:cubicBezTo>
                  <a:cubicBezTo>
                    <a:pt x="1057" y="1710"/>
                    <a:pt x="2170" y="1914"/>
                    <a:pt x="3278" y="1914"/>
                  </a:cubicBezTo>
                  <a:cubicBezTo>
                    <a:pt x="5180" y="1914"/>
                    <a:pt x="7069" y="1315"/>
                    <a:pt x="8638" y="144"/>
                  </a:cubicBezTo>
                  <a:cubicBezTo>
                    <a:pt x="8026" y="48"/>
                    <a:pt x="7385" y="0"/>
                    <a:pt x="6718"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8" name="Google Shape;26938;p49"/>
            <p:cNvSpPr/>
            <p:nvPr/>
          </p:nvSpPr>
          <p:spPr>
            <a:xfrm>
              <a:off x="7758290" y="779841"/>
              <a:ext cx="1302345" cy="4398326"/>
            </a:xfrm>
            <a:custGeom>
              <a:avLst/>
              <a:gdLst/>
              <a:ahLst/>
              <a:cxnLst/>
              <a:rect l="l" t="t" r="r" b="b"/>
              <a:pathLst>
                <a:path w="36611" h="123644" extrusionOk="0">
                  <a:moveTo>
                    <a:pt x="0" y="0"/>
                  </a:moveTo>
                  <a:lnTo>
                    <a:pt x="4371" y="17309"/>
                  </a:lnTo>
                  <a:lnTo>
                    <a:pt x="9127" y="34443"/>
                  </a:lnTo>
                  <a:lnTo>
                    <a:pt x="12623" y="49199"/>
                  </a:lnTo>
                  <a:lnTo>
                    <a:pt x="16435" y="64479"/>
                  </a:lnTo>
                  <a:lnTo>
                    <a:pt x="22204" y="82802"/>
                  </a:lnTo>
                  <a:lnTo>
                    <a:pt x="27974" y="102174"/>
                  </a:lnTo>
                  <a:lnTo>
                    <a:pt x="32869" y="123643"/>
                  </a:lnTo>
                  <a:lnTo>
                    <a:pt x="36611" y="122035"/>
                  </a:lnTo>
                  <a:lnTo>
                    <a:pt x="31540" y="101474"/>
                  </a:lnTo>
                  <a:lnTo>
                    <a:pt x="25596" y="82487"/>
                  </a:lnTo>
                  <a:lnTo>
                    <a:pt x="20176" y="64130"/>
                  </a:lnTo>
                  <a:lnTo>
                    <a:pt x="15595" y="48499"/>
                  </a:lnTo>
                  <a:lnTo>
                    <a:pt x="11330" y="34268"/>
                  </a:lnTo>
                  <a:lnTo>
                    <a:pt x="5910" y="16959"/>
                  </a:lnTo>
                  <a:lnTo>
                    <a:pt x="665" y="245"/>
                  </a:lnTo>
                  <a:lnTo>
                    <a:pt x="0" y="0"/>
                  </a:ln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9" name="Google Shape;26939;p49"/>
            <p:cNvSpPr/>
            <p:nvPr/>
          </p:nvSpPr>
          <p:spPr>
            <a:xfrm>
              <a:off x="8082935" y="1998838"/>
              <a:ext cx="78402" cy="6261"/>
            </a:xfrm>
            <a:custGeom>
              <a:avLst/>
              <a:gdLst/>
              <a:ahLst/>
              <a:cxnLst/>
              <a:rect l="l" t="t" r="r" b="b"/>
              <a:pathLst>
                <a:path w="2204" h="176" fill="none" extrusionOk="0">
                  <a:moveTo>
                    <a:pt x="1" y="176"/>
                  </a:moveTo>
                  <a:lnTo>
                    <a:pt x="2204" y="1"/>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0" name="Google Shape;26940;p49"/>
            <p:cNvSpPr/>
            <p:nvPr/>
          </p:nvSpPr>
          <p:spPr>
            <a:xfrm>
              <a:off x="8207335" y="2505121"/>
              <a:ext cx="104512" cy="24901"/>
            </a:xfrm>
            <a:custGeom>
              <a:avLst/>
              <a:gdLst/>
              <a:ahLst/>
              <a:cxnLst/>
              <a:rect l="l" t="t" r="r" b="b"/>
              <a:pathLst>
                <a:path w="2938" h="700" fill="none" extrusionOk="0">
                  <a:moveTo>
                    <a:pt x="2938" y="0"/>
                  </a:moveTo>
                  <a:lnTo>
                    <a:pt x="0" y="700"/>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1" name="Google Shape;26941;p49"/>
            <p:cNvSpPr/>
            <p:nvPr/>
          </p:nvSpPr>
          <p:spPr>
            <a:xfrm>
              <a:off x="8342906" y="3061135"/>
              <a:ext cx="133148" cy="12486"/>
            </a:xfrm>
            <a:custGeom>
              <a:avLst/>
              <a:gdLst/>
              <a:ahLst/>
              <a:cxnLst/>
              <a:rect l="l" t="t" r="r" b="b"/>
              <a:pathLst>
                <a:path w="3743" h="351" fill="none" extrusionOk="0">
                  <a:moveTo>
                    <a:pt x="1" y="350"/>
                  </a:moveTo>
                  <a:lnTo>
                    <a:pt x="3742" y="1"/>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2" name="Google Shape;26942;p49"/>
            <p:cNvSpPr/>
            <p:nvPr/>
          </p:nvSpPr>
          <p:spPr>
            <a:xfrm>
              <a:off x="8548166" y="3712949"/>
              <a:ext cx="120697" cy="12450"/>
            </a:xfrm>
            <a:custGeom>
              <a:avLst/>
              <a:gdLst/>
              <a:ahLst/>
              <a:cxnLst/>
              <a:rect l="l" t="t" r="r" b="b"/>
              <a:pathLst>
                <a:path w="3393" h="350" fill="none" extrusionOk="0">
                  <a:moveTo>
                    <a:pt x="3392" y="0"/>
                  </a:moveTo>
                  <a:lnTo>
                    <a:pt x="0" y="350"/>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3" name="Google Shape;26943;p49"/>
            <p:cNvSpPr/>
            <p:nvPr/>
          </p:nvSpPr>
          <p:spPr>
            <a:xfrm>
              <a:off x="8753389" y="4389628"/>
              <a:ext cx="126923" cy="24901"/>
            </a:xfrm>
            <a:custGeom>
              <a:avLst/>
              <a:gdLst/>
              <a:ahLst/>
              <a:cxnLst/>
              <a:rect l="l" t="t" r="r" b="b"/>
              <a:pathLst>
                <a:path w="3568" h="700" fill="none" extrusionOk="0">
                  <a:moveTo>
                    <a:pt x="1" y="700"/>
                  </a:moveTo>
                  <a:lnTo>
                    <a:pt x="3567" y="0"/>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4" name="Google Shape;26944;p49"/>
            <p:cNvSpPr/>
            <p:nvPr/>
          </p:nvSpPr>
          <p:spPr>
            <a:xfrm>
              <a:off x="6356408" y="871834"/>
              <a:ext cx="1818573" cy="1369577"/>
            </a:xfrm>
            <a:custGeom>
              <a:avLst/>
              <a:gdLst/>
              <a:ahLst/>
              <a:cxnLst/>
              <a:rect l="l" t="t" r="r" b="b"/>
              <a:pathLst>
                <a:path w="51123" h="38501" extrusionOk="0">
                  <a:moveTo>
                    <a:pt x="14810" y="1"/>
                  </a:moveTo>
                  <a:cubicBezTo>
                    <a:pt x="4752" y="1"/>
                    <a:pt x="0" y="3848"/>
                    <a:pt x="0" y="3848"/>
                  </a:cubicBezTo>
                  <a:lnTo>
                    <a:pt x="5350" y="38500"/>
                  </a:lnTo>
                  <a:cubicBezTo>
                    <a:pt x="5350" y="38500"/>
                    <a:pt x="12343" y="32511"/>
                    <a:pt x="23725" y="32511"/>
                  </a:cubicBezTo>
                  <a:cubicBezTo>
                    <a:pt x="24735" y="32511"/>
                    <a:pt x="25779" y="32558"/>
                    <a:pt x="26855" y="32661"/>
                  </a:cubicBezTo>
                  <a:cubicBezTo>
                    <a:pt x="31462" y="33100"/>
                    <a:pt x="36081" y="33322"/>
                    <a:pt x="40698" y="33322"/>
                  </a:cubicBezTo>
                  <a:cubicBezTo>
                    <a:pt x="44175" y="33322"/>
                    <a:pt x="47652" y="33196"/>
                    <a:pt x="51122" y="32941"/>
                  </a:cubicBezTo>
                  <a:lnTo>
                    <a:pt x="41052" y="1191"/>
                  </a:lnTo>
                  <a:cubicBezTo>
                    <a:pt x="41052" y="1191"/>
                    <a:pt x="39357" y="2346"/>
                    <a:pt x="34619" y="2346"/>
                  </a:cubicBezTo>
                  <a:cubicBezTo>
                    <a:pt x="32218" y="2346"/>
                    <a:pt x="29036" y="2049"/>
                    <a:pt x="24897" y="1156"/>
                  </a:cubicBezTo>
                  <a:cubicBezTo>
                    <a:pt x="21081" y="323"/>
                    <a:pt x="17723" y="1"/>
                    <a:pt x="14810" y="1"/>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5" name="Google Shape;26945;p49"/>
            <p:cNvSpPr/>
            <p:nvPr/>
          </p:nvSpPr>
          <p:spPr>
            <a:xfrm>
              <a:off x="6579062" y="1036183"/>
              <a:ext cx="1288685" cy="870637"/>
            </a:xfrm>
            <a:custGeom>
              <a:avLst/>
              <a:gdLst/>
              <a:ahLst/>
              <a:cxnLst/>
              <a:rect l="l" t="t" r="r" b="b"/>
              <a:pathLst>
                <a:path w="36227" h="24475" extrusionOk="0">
                  <a:moveTo>
                    <a:pt x="7758" y="0"/>
                  </a:moveTo>
                  <a:cubicBezTo>
                    <a:pt x="4689" y="0"/>
                    <a:pt x="2051" y="586"/>
                    <a:pt x="1" y="2340"/>
                  </a:cubicBezTo>
                  <a:lnTo>
                    <a:pt x="3148" y="24474"/>
                  </a:lnTo>
                  <a:cubicBezTo>
                    <a:pt x="7875" y="22176"/>
                    <a:pt x="11671" y="21496"/>
                    <a:pt x="15336" y="21496"/>
                  </a:cubicBezTo>
                  <a:cubicBezTo>
                    <a:pt x="20658" y="21496"/>
                    <a:pt x="25706" y="22930"/>
                    <a:pt x="32935" y="22930"/>
                  </a:cubicBezTo>
                  <a:cubicBezTo>
                    <a:pt x="33983" y="22930"/>
                    <a:pt x="35078" y="22900"/>
                    <a:pt x="36226" y="22831"/>
                  </a:cubicBezTo>
                  <a:lnTo>
                    <a:pt x="30981" y="2340"/>
                  </a:lnTo>
                  <a:cubicBezTo>
                    <a:pt x="30705" y="2345"/>
                    <a:pt x="30429" y="2348"/>
                    <a:pt x="30153" y="2348"/>
                  </a:cubicBezTo>
                  <a:cubicBezTo>
                    <a:pt x="21785" y="2348"/>
                    <a:pt x="13906" y="0"/>
                    <a:pt x="7758"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6" name="Google Shape;26946;p49"/>
            <p:cNvSpPr/>
            <p:nvPr/>
          </p:nvSpPr>
          <p:spPr>
            <a:xfrm>
              <a:off x="6817903" y="1231197"/>
              <a:ext cx="834673" cy="424344"/>
            </a:xfrm>
            <a:custGeom>
              <a:avLst/>
              <a:gdLst/>
              <a:ahLst/>
              <a:cxnLst/>
              <a:rect l="l" t="t" r="r" b="b"/>
              <a:pathLst>
                <a:path w="23464" h="11929" extrusionOk="0">
                  <a:moveTo>
                    <a:pt x="3625" y="1"/>
                  </a:moveTo>
                  <a:cubicBezTo>
                    <a:pt x="1835" y="1"/>
                    <a:pt x="548" y="397"/>
                    <a:pt x="0" y="1579"/>
                  </a:cubicBezTo>
                  <a:lnTo>
                    <a:pt x="1154" y="11369"/>
                  </a:lnTo>
                  <a:cubicBezTo>
                    <a:pt x="3501" y="10420"/>
                    <a:pt x="5740" y="10087"/>
                    <a:pt x="7933" y="10087"/>
                  </a:cubicBezTo>
                  <a:cubicBezTo>
                    <a:pt x="13089" y="10087"/>
                    <a:pt x="17992" y="11929"/>
                    <a:pt x="23463" y="11929"/>
                  </a:cubicBezTo>
                  <a:lnTo>
                    <a:pt x="20666" y="1579"/>
                  </a:lnTo>
                  <a:cubicBezTo>
                    <a:pt x="20039" y="1621"/>
                    <a:pt x="19410" y="1640"/>
                    <a:pt x="18782" y="1640"/>
                  </a:cubicBezTo>
                  <a:cubicBezTo>
                    <a:pt x="12984" y="1640"/>
                    <a:pt x="7265" y="1"/>
                    <a:pt x="3625"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7" name="Google Shape;26947;p49"/>
            <p:cNvSpPr/>
            <p:nvPr/>
          </p:nvSpPr>
          <p:spPr>
            <a:xfrm>
              <a:off x="6356408" y="871834"/>
              <a:ext cx="1818573" cy="1179264"/>
            </a:xfrm>
            <a:custGeom>
              <a:avLst/>
              <a:gdLst/>
              <a:ahLst/>
              <a:cxnLst/>
              <a:rect l="l" t="t" r="r" b="b"/>
              <a:pathLst>
                <a:path w="51123" h="33151" extrusionOk="0">
                  <a:moveTo>
                    <a:pt x="14810" y="1"/>
                  </a:moveTo>
                  <a:cubicBezTo>
                    <a:pt x="4752" y="1"/>
                    <a:pt x="0" y="3848"/>
                    <a:pt x="0" y="3848"/>
                  </a:cubicBezTo>
                  <a:lnTo>
                    <a:pt x="455" y="6610"/>
                  </a:lnTo>
                  <a:cubicBezTo>
                    <a:pt x="1191" y="6587"/>
                    <a:pt x="1927" y="6575"/>
                    <a:pt x="2663" y="6575"/>
                  </a:cubicBezTo>
                  <a:cubicBezTo>
                    <a:pt x="20366" y="6575"/>
                    <a:pt x="37952" y="13371"/>
                    <a:pt x="43290" y="23744"/>
                  </a:cubicBezTo>
                  <a:cubicBezTo>
                    <a:pt x="44898" y="26786"/>
                    <a:pt x="46262" y="29933"/>
                    <a:pt x="47451" y="33150"/>
                  </a:cubicBezTo>
                  <a:cubicBezTo>
                    <a:pt x="49793" y="33045"/>
                    <a:pt x="51122" y="32941"/>
                    <a:pt x="51122" y="32941"/>
                  </a:cubicBezTo>
                  <a:lnTo>
                    <a:pt x="41052" y="1191"/>
                  </a:lnTo>
                  <a:cubicBezTo>
                    <a:pt x="41052" y="1191"/>
                    <a:pt x="39357" y="2346"/>
                    <a:pt x="34619" y="2346"/>
                  </a:cubicBezTo>
                  <a:cubicBezTo>
                    <a:pt x="32218" y="2346"/>
                    <a:pt x="29036" y="2049"/>
                    <a:pt x="24897" y="1156"/>
                  </a:cubicBezTo>
                  <a:cubicBezTo>
                    <a:pt x="21081" y="323"/>
                    <a:pt x="17723" y="1"/>
                    <a:pt x="14810" y="1"/>
                  </a:cubicBez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948" name="Google Shape;26948;p49"/>
          <p:cNvGrpSpPr/>
          <p:nvPr/>
        </p:nvGrpSpPr>
        <p:grpSpPr>
          <a:xfrm rot="-1391835">
            <a:off x="-130168" y="3802895"/>
            <a:ext cx="2277302" cy="1765965"/>
            <a:chOff x="665975" y="3810425"/>
            <a:chExt cx="2022603" cy="1568400"/>
          </a:xfrm>
        </p:grpSpPr>
        <p:sp>
          <p:nvSpPr>
            <p:cNvPr id="26949" name="Google Shape;26949;p49"/>
            <p:cNvSpPr/>
            <p:nvPr/>
          </p:nvSpPr>
          <p:spPr>
            <a:xfrm>
              <a:off x="665975" y="4339589"/>
              <a:ext cx="847189" cy="630904"/>
            </a:xfrm>
            <a:custGeom>
              <a:avLst/>
              <a:gdLst/>
              <a:ahLst/>
              <a:cxnLst/>
              <a:rect l="l" t="t" r="r" b="b"/>
              <a:pathLst>
                <a:path w="18594" h="13847" fill="none" extrusionOk="0">
                  <a:moveTo>
                    <a:pt x="5511" y="0"/>
                  </a:moveTo>
                  <a:lnTo>
                    <a:pt x="1" y="13846"/>
                  </a:lnTo>
                  <a:lnTo>
                    <a:pt x="11332" y="7404"/>
                  </a:lnTo>
                  <a:lnTo>
                    <a:pt x="18594" y="142"/>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0" name="Google Shape;26950;p49"/>
            <p:cNvSpPr/>
            <p:nvPr/>
          </p:nvSpPr>
          <p:spPr>
            <a:xfrm>
              <a:off x="1182241" y="4573917"/>
              <a:ext cx="453210" cy="103017"/>
            </a:xfrm>
            <a:custGeom>
              <a:avLst/>
              <a:gdLst/>
              <a:ahLst/>
              <a:cxnLst/>
              <a:rect l="l" t="t" r="r" b="b"/>
              <a:pathLst>
                <a:path w="9947" h="2261" fill="none" extrusionOk="0">
                  <a:moveTo>
                    <a:pt x="9947" y="0"/>
                  </a:moveTo>
                  <a:lnTo>
                    <a:pt x="1" y="226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1" name="Google Shape;26951;p49"/>
            <p:cNvSpPr/>
            <p:nvPr/>
          </p:nvSpPr>
          <p:spPr>
            <a:xfrm>
              <a:off x="665975" y="4827518"/>
              <a:ext cx="1210231" cy="212458"/>
            </a:xfrm>
            <a:custGeom>
              <a:avLst/>
              <a:gdLst/>
              <a:ahLst/>
              <a:cxnLst/>
              <a:rect l="l" t="t" r="r" b="b"/>
              <a:pathLst>
                <a:path w="26562" h="4663" fill="none" extrusionOk="0">
                  <a:moveTo>
                    <a:pt x="26562" y="1"/>
                  </a:moveTo>
                  <a:lnTo>
                    <a:pt x="18594" y="4663"/>
                  </a:lnTo>
                  <a:lnTo>
                    <a:pt x="1" y="3137"/>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2" name="Google Shape;26952;p49"/>
            <p:cNvSpPr/>
            <p:nvPr/>
          </p:nvSpPr>
          <p:spPr>
            <a:xfrm>
              <a:off x="1513114" y="5039931"/>
              <a:ext cx="620607" cy="207355"/>
            </a:xfrm>
            <a:custGeom>
              <a:avLst/>
              <a:gdLst/>
              <a:ahLst/>
              <a:cxnLst/>
              <a:rect l="l" t="t" r="r" b="b"/>
              <a:pathLst>
                <a:path w="13621" h="4551" fill="none" extrusionOk="0">
                  <a:moveTo>
                    <a:pt x="13620" y="4550"/>
                  </a:moveTo>
                  <a:lnTo>
                    <a:pt x="1" y="1"/>
                  </a:lnTo>
                </a:path>
              </a:pathLst>
            </a:custGeom>
            <a:noFill/>
            <a:ln w="9175" cap="rnd" cmpd="sng">
              <a:solidFill>
                <a:srgbClr val="394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3" name="Google Shape;26953;p49"/>
            <p:cNvSpPr/>
            <p:nvPr/>
          </p:nvSpPr>
          <p:spPr>
            <a:xfrm>
              <a:off x="879708" y="3833616"/>
              <a:ext cx="176418" cy="506017"/>
            </a:xfrm>
            <a:custGeom>
              <a:avLst/>
              <a:gdLst/>
              <a:ahLst/>
              <a:cxnLst/>
              <a:rect l="l" t="t" r="r" b="b"/>
              <a:pathLst>
                <a:path w="3872" h="11106" extrusionOk="0">
                  <a:moveTo>
                    <a:pt x="3532" y="1"/>
                  </a:moveTo>
                  <a:lnTo>
                    <a:pt x="3532" y="1"/>
                  </a:lnTo>
                  <a:cubicBezTo>
                    <a:pt x="0" y="4606"/>
                    <a:pt x="820" y="11105"/>
                    <a:pt x="820" y="11105"/>
                  </a:cubicBezTo>
                  <a:cubicBezTo>
                    <a:pt x="2911" y="7799"/>
                    <a:pt x="3872" y="3900"/>
                    <a:pt x="3532"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4" name="Google Shape;26954;p49"/>
            <p:cNvSpPr/>
            <p:nvPr/>
          </p:nvSpPr>
          <p:spPr>
            <a:xfrm>
              <a:off x="1514390" y="3810425"/>
              <a:ext cx="454532" cy="535633"/>
            </a:xfrm>
            <a:custGeom>
              <a:avLst/>
              <a:gdLst/>
              <a:ahLst/>
              <a:cxnLst/>
              <a:rect l="l" t="t" r="r" b="b"/>
              <a:pathLst>
                <a:path w="9976" h="11756" extrusionOk="0">
                  <a:moveTo>
                    <a:pt x="9975" y="1"/>
                  </a:moveTo>
                  <a:cubicBezTo>
                    <a:pt x="4296" y="2940"/>
                    <a:pt x="509" y="6670"/>
                    <a:pt x="1" y="11756"/>
                  </a:cubicBezTo>
                  <a:cubicBezTo>
                    <a:pt x="1" y="11756"/>
                    <a:pt x="7630" y="7856"/>
                    <a:pt x="9975" y="1"/>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5" name="Google Shape;26955;p49"/>
            <p:cNvSpPr/>
            <p:nvPr/>
          </p:nvSpPr>
          <p:spPr>
            <a:xfrm>
              <a:off x="1482223" y="5043803"/>
              <a:ext cx="272965" cy="315475"/>
            </a:xfrm>
            <a:custGeom>
              <a:avLst/>
              <a:gdLst/>
              <a:ahLst/>
              <a:cxnLst/>
              <a:rect l="l" t="t" r="r" b="b"/>
              <a:pathLst>
                <a:path w="5991" h="6924" extrusionOk="0">
                  <a:moveTo>
                    <a:pt x="989" y="1"/>
                  </a:moveTo>
                  <a:cubicBezTo>
                    <a:pt x="0" y="3928"/>
                    <a:pt x="5991" y="6924"/>
                    <a:pt x="5991" y="6924"/>
                  </a:cubicBezTo>
                  <a:lnTo>
                    <a:pt x="989" y="1"/>
                  </a:ln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6" name="Google Shape;26956;p49"/>
            <p:cNvSpPr/>
            <p:nvPr/>
          </p:nvSpPr>
          <p:spPr>
            <a:xfrm>
              <a:off x="1623830" y="4437411"/>
              <a:ext cx="395300" cy="182523"/>
            </a:xfrm>
            <a:custGeom>
              <a:avLst/>
              <a:gdLst/>
              <a:ahLst/>
              <a:cxnLst/>
              <a:rect l="l" t="t" r="r" b="b"/>
              <a:pathLst>
                <a:path w="8676" h="4006" extrusionOk="0">
                  <a:moveTo>
                    <a:pt x="8675" y="1"/>
                  </a:moveTo>
                  <a:lnTo>
                    <a:pt x="1" y="3053"/>
                  </a:lnTo>
                  <a:cubicBezTo>
                    <a:pt x="759" y="3735"/>
                    <a:pt x="1573" y="4005"/>
                    <a:pt x="2389" y="4005"/>
                  </a:cubicBezTo>
                  <a:cubicBezTo>
                    <a:pt x="5525" y="4005"/>
                    <a:pt x="8675" y="1"/>
                    <a:pt x="8675"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7" name="Google Shape;26957;p49"/>
            <p:cNvSpPr/>
            <p:nvPr/>
          </p:nvSpPr>
          <p:spPr>
            <a:xfrm>
              <a:off x="1865857" y="4833942"/>
              <a:ext cx="500869" cy="72262"/>
            </a:xfrm>
            <a:custGeom>
              <a:avLst/>
              <a:gdLst/>
              <a:ahLst/>
              <a:cxnLst/>
              <a:rect l="l" t="t" r="r" b="b"/>
              <a:pathLst>
                <a:path w="10993" h="1586" extrusionOk="0">
                  <a:moveTo>
                    <a:pt x="1" y="1"/>
                  </a:moveTo>
                  <a:lnTo>
                    <a:pt x="1" y="1"/>
                  </a:lnTo>
                  <a:cubicBezTo>
                    <a:pt x="515" y="1191"/>
                    <a:pt x="1930" y="1585"/>
                    <a:pt x="3581" y="1585"/>
                  </a:cubicBezTo>
                  <a:cubicBezTo>
                    <a:pt x="6831" y="1585"/>
                    <a:pt x="10993" y="57"/>
                    <a:pt x="10993" y="57"/>
                  </a:cubicBezTo>
                  <a:lnTo>
                    <a:pt x="1" y="1"/>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8" name="Google Shape;26958;p49"/>
            <p:cNvSpPr/>
            <p:nvPr/>
          </p:nvSpPr>
          <p:spPr>
            <a:xfrm>
              <a:off x="2133672" y="5247240"/>
              <a:ext cx="337345" cy="131585"/>
            </a:xfrm>
            <a:custGeom>
              <a:avLst/>
              <a:gdLst/>
              <a:ahLst/>
              <a:cxnLst/>
              <a:rect l="l" t="t" r="r" b="b"/>
              <a:pathLst>
                <a:path w="7404" h="2888" extrusionOk="0">
                  <a:moveTo>
                    <a:pt x="0" y="0"/>
                  </a:moveTo>
                  <a:lnTo>
                    <a:pt x="0" y="0"/>
                  </a:lnTo>
                  <a:cubicBezTo>
                    <a:pt x="682" y="2442"/>
                    <a:pt x="3488" y="2887"/>
                    <a:pt x="5442" y="2887"/>
                  </a:cubicBezTo>
                  <a:cubicBezTo>
                    <a:pt x="6562" y="2887"/>
                    <a:pt x="7403" y="2741"/>
                    <a:pt x="7403" y="2741"/>
                  </a:cubicBezTo>
                  <a:lnTo>
                    <a:pt x="0" y="0"/>
                  </a:ln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9" name="Google Shape;26959;p49"/>
            <p:cNvSpPr/>
            <p:nvPr/>
          </p:nvSpPr>
          <p:spPr>
            <a:xfrm>
              <a:off x="917023" y="4047350"/>
              <a:ext cx="428789" cy="292283"/>
            </a:xfrm>
            <a:custGeom>
              <a:avLst/>
              <a:gdLst/>
              <a:ahLst/>
              <a:cxnLst/>
              <a:rect l="l" t="t" r="r" b="b"/>
              <a:pathLst>
                <a:path w="9411" h="6415" extrusionOk="0">
                  <a:moveTo>
                    <a:pt x="9410" y="0"/>
                  </a:moveTo>
                  <a:cubicBezTo>
                    <a:pt x="5426" y="1526"/>
                    <a:pt x="2290" y="3674"/>
                    <a:pt x="1" y="6414"/>
                  </a:cubicBezTo>
                  <a:cubicBezTo>
                    <a:pt x="4607" y="5764"/>
                    <a:pt x="9410" y="0"/>
                    <a:pt x="9410"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0" name="Google Shape;26960;p49"/>
            <p:cNvSpPr/>
            <p:nvPr/>
          </p:nvSpPr>
          <p:spPr>
            <a:xfrm>
              <a:off x="1514390" y="4195383"/>
              <a:ext cx="574270" cy="172181"/>
            </a:xfrm>
            <a:custGeom>
              <a:avLst/>
              <a:gdLst/>
              <a:ahLst/>
              <a:cxnLst/>
              <a:rect l="l" t="t" r="r" b="b"/>
              <a:pathLst>
                <a:path w="12604" h="3779" extrusionOk="0">
                  <a:moveTo>
                    <a:pt x="12603" y="1"/>
                  </a:moveTo>
                  <a:cubicBezTo>
                    <a:pt x="7460" y="227"/>
                    <a:pt x="3307" y="1385"/>
                    <a:pt x="1" y="3307"/>
                  </a:cubicBezTo>
                  <a:cubicBezTo>
                    <a:pt x="752" y="3639"/>
                    <a:pt x="1589" y="3778"/>
                    <a:pt x="2463" y="3778"/>
                  </a:cubicBezTo>
                  <a:cubicBezTo>
                    <a:pt x="7016" y="3778"/>
                    <a:pt x="12603" y="1"/>
                    <a:pt x="12603"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1" name="Google Shape;26961;p49"/>
            <p:cNvSpPr/>
            <p:nvPr/>
          </p:nvSpPr>
          <p:spPr>
            <a:xfrm>
              <a:off x="1153947" y="4734844"/>
              <a:ext cx="379809" cy="275516"/>
            </a:xfrm>
            <a:custGeom>
              <a:avLst/>
              <a:gdLst/>
              <a:ahLst/>
              <a:cxnLst/>
              <a:rect l="l" t="t" r="r" b="b"/>
              <a:pathLst>
                <a:path w="8336" h="6047" extrusionOk="0">
                  <a:moveTo>
                    <a:pt x="8336" y="0"/>
                  </a:moveTo>
                  <a:lnTo>
                    <a:pt x="8336" y="0"/>
                  </a:lnTo>
                  <a:cubicBezTo>
                    <a:pt x="4352" y="1611"/>
                    <a:pt x="1102" y="3447"/>
                    <a:pt x="0" y="6047"/>
                  </a:cubicBezTo>
                  <a:cubicBezTo>
                    <a:pt x="4012" y="5538"/>
                    <a:pt x="8336" y="0"/>
                    <a:pt x="8336"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2" name="Google Shape;26962;p49"/>
            <p:cNvSpPr/>
            <p:nvPr/>
          </p:nvSpPr>
          <p:spPr>
            <a:xfrm>
              <a:off x="1865857" y="4524983"/>
              <a:ext cx="491847" cy="309005"/>
            </a:xfrm>
            <a:custGeom>
              <a:avLst/>
              <a:gdLst/>
              <a:ahLst/>
              <a:cxnLst/>
              <a:rect l="l" t="t" r="r" b="b"/>
              <a:pathLst>
                <a:path w="10795" h="6782" extrusionOk="0">
                  <a:moveTo>
                    <a:pt x="10795" y="0"/>
                  </a:moveTo>
                  <a:lnTo>
                    <a:pt x="10795" y="0"/>
                  </a:lnTo>
                  <a:cubicBezTo>
                    <a:pt x="4126" y="170"/>
                    <a:pt x="1" y="6782"/>
                    <a:pt x="1" y="6782"/>
                  </a:cubicBezTo>
                  <a:cubicBezTo>
                    <a:pt x="4352" y="6188"/>
                    <a:pt x="8082" y="4211"/>
                    <a:pt x="10795"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3" name="Google Shape;26963;p49"/>
            <p:cNvSpPr/>
            <p:nvPr/>
          </p:nvSpPr>
          <p:spPr>
            <a:xfrm>
              <a:off x="2133672" y="5092966"/>
              <a:ext cx="554906" cy="155869"/>
            </a:xfrm>
            <a:custGeom>
              <a:avLst/>
              <a:gdLst/>
              <a:ahLst/>
              <a:cxnLst/>
              <a:rect l="l" t="t" r="r" b="b"/>
              <a:pathLst>
                <a:path w="12179" h="3421" extrusionOk="0">
                  <a:moveTo>
                    <a:pt x="10527" y="0"/>
                  </a:moveTo>
                  <a:cubicBezTo>
                    <a:pt x="5853" y="0"/>
                    <a:pt x="0" y="3386"/>
                    <a:pt x="0" y="3386"/>
                  </a:cubicBezTo>
                  <a:cubicBezTo>
                    <a:pt x="500" y="3408"/>
                    <a:pt x="1000" y="3420"/>
                    <a:pt x="1502" y="3420"/>
                  </a:cubicBezTo>
                  <a:cubicBezTo>
                    <a:pt x="4967" y="3420"/>
                    <a:pt x="8476" y="2806"/>
                    <a:pt x="12179" y="165"/>
                  </a:cubicBezTo>
                  <a:cubicBezTo>
                    <a:pt x="11654" y="51"/>
                    <a:pt x="11099" y="0"/>
                    <a:pt x="10527" y="0"/>
                  </a:cubicBezTo>
                  <a:close/>
                </a:path>
              </a:pathLst>
            </a:custGeom>
            <a:solidFill>
              <a:srgbClr val="3946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964" name="Google Shape;26964;p49"/>
          <p:cNvSpPr/>
          <p:nvPr/>
        </p:nvSpPr>
        <p:spPr>
          <a:xfrm>
            <a:off x="7256717" y="3341475"/>
            <a:ext cx="175408" cy="252529"/>
          </a:xfrm>
          <a:custGeom>
            <a:avLst/>
            <a:gdLst/>
            <a:ahLst/>
            <a:cxnLst/>
            <a:rect l="l" t="t" r="r" b="b"/>
            <a:pathLst>
              <a:path w="4931" h="7099" fill="none" extrusionOk="0">
                <a:moveTo>
                  <a:pt x="2448" y="7099"/>
                </a:moveTo>
                <a:lnTo>
                  <a:pt x="0" y="3532"/>
                </a:lnTo>
                <a:lnTo>
                  <a:pt x="2448" y="1"/>
                </a:lnTo>
                <a:lnTo>
                  <a:pt x="4930" y="3532"/>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965" name="Google Shape;26965;p49"/>
          <p:cNvGrpSpPr/>
          <p:nvPr/>
        </p:nvGrpSpPr>
        <p:grpSpPr>
          <a:xfrm>
            <a:off x="7591601" y="3983770"/>
            <a:ext cx="170431" cy="208992"/>
            <a:chOff x="7314226" y="2364570"/>
            <a:chExt cx="170431" cy="208992"/>
          </a:xfrm>
        </p:grpSpPr>
        <p:sp>
          <p:nvSpPr>
            <p:cNvPr id="26966" name="Google Shape;26966;p49"/>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7" name="Google Shape;26967;p49"/>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8" name="Google Shape;26968;p49"/>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9" name="Google Shape;26969;p49"/>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970" name="Google Shape;26970;p49"/>
          <p:cNvSpPr/>
          <p:nvPr/>
        </p:nvSpPr>
        <p:spPr>
          <a:xfrm>
            <a:off x="7345817" y="4331175"/>
            <a:ext cx="175408" cy="252529"/>
          </a:xfrm>
          <a:custGeom>
            <a:avLst/>
            <a:gdLst/>
            <a:ahLst/>
            <a:cxnLst/>
            <a:rect l="l" t="t" r="r" b="b"/>
            <a:pathLst>
              <a:path w="4931" h="7099" fill="none" extrusionOk="0">
                <a:moveTo>
                  <a:pt x="2448" y="7099"/>
                </a:moveTo>
                <a:lnTo>
                  <a:pt x="0" y="3532"/>
                </a:lnTo>
                <a:lnTo>
                  <a:pt x="2448" y="1"/>
                </a:lnTo>
                <a:lnTo>
                  <a:pt x="4930" y="3532"/>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9610" name="Shape 29610"/>
        <p:cNvGrpSpPr/>
        <p:nvPr/>
      </p:nvGrpSpPr>
      <p:grpSpPr>
        <a:xfrm>
          <a:off x="0" y="0"/>
          <a:ext cx="0" cy="0"/>
          <a:chOff x="0" y="0"/>
          <a:chExt cx="0" cy="0"/>
        </a:xfrm>
      </p:grpSpPr>
      <p:sp>
        <p:nvSpPr>
          <p:cNvPr id="29611" name="Google Shape;29611;p8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panose="020B0604020202020204"/>
              <a:buNone/>
            </a:pPr>
            <a:r>
              <a:rPr lang="en-GB" sz="1000">
                <a:solidFill>
                  <a:schemeClr val="lt1"/>
                </a:solidFill>
              </a:rPr>
              <a:t>As a Premium user, you can use this template without attributing </a:t>
            </a:r>
            <a:r>
              <a:rPr lang="en-GB" sz="1000" b="1" u="sng">
                <a:solidFill>
                  <a:schemeClr val="hlink"/>
                </a:solidFill>
                <a:hlinkClick r:id="rId1"/>
              </a:rPr>
              <a:t>Slidesgo</a:t>
            </a:r>
            <a:r>
              <a:rPr lang="en-GB" sz="1000">
                <a:solidFill>
                  <a:schemeClr val="lt1"/>
                </a:solidFill>
              </a:rPr>
              <a:t> or keeping the "</a:t>
            </a:r>
            <a:r>
              <a:rPr lang="en-GB" sz="1000" b="1" u="sng">
                <a:solidFill>
                  <a:schemeClr val="hlink"/>
                </a:solidFill>
                <a:hlinkClick r:id="rId2" action="ppaction://hlinksldjump"/>
              </a:rPr>
              <a:t>Thanks</a:t>
            </a:r>
            <a:r>
              <a:rPr lang="en-GB"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GB"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panose="020B0604020202020204"/>
              <a:buChar char="●"/>
            </a:pPr>
            <a:r>
              <a:rPr lang="en-GB"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GB"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panose="020B0604020202020204"/>
              <a:buChar char="●"/>
            </a:pPr>
            <a:r>
              <a:rPr lang="en-GB"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9612" name="Google Shape;29612;p8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a:solidFill>
                  <a:srgbClr val="FFFFFF"/>
                </a:solidFill>
              </a:rPr>
              <a:t>For more information about editing slides, please read</a:t>
            </a:r>
            <a:r>
              <a:rPr lang="en-GB" sz="900">
                <a:solidFill>
                  <a:srgbClr val="FFFFFF"/>
                </a:solidFill>
              </a:rPr>
              <a:t> </a:t>
            </a:r>
            <a:r>
              <a:rPr lang="en-GB"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GB" sz="1000" u="sng">
                <a:solidFill>
                  <a:srgbClr val="869FB2"/>
                </a:solidFill>
                <a:hlinkClick r:id="rId3"/>
              </a:rPr>
              <a:t>https://slidesgo.com/faqs</a:t>
            </a:r>
            <a:r>
              <a:rPr lang="en-GB" sz="1200">
                <a:solidFill>
                  <a:srgbClr val="FFFFFF"/>
                </a:solidFill>
              </a:rPr>
              <a:t> </a:t>
            </a:r>
            <a:r>
              <a:rPr lang="en-GB" sz="1000">
                <a:solidFill>
                  <a:srgbClr val="FFFFFF"/>
                </a:solidFill>
              </a:rPr>
              <a:t>and</a:t>
            </a:r>
            <a:r>
              <a:rPr lang="en-GB" sz="1200">
                <a:solidFill>
                  <a:srgbClr val="FFFFFF"/>
                </a:solidFill>
              </a:rPr>
              <a:t> </a:t>
            </a:r>
            <a:r>
              <a:rPr lang="en-GB" sz="1000" u="sng">
                <a:solidFill>
                  <a:srgbClr val="869FB2"/>
                </a:solidFill>
                <a:hlinkClick r:id="rId4"/>
              </a:rPr>
              <a:t>https://slidesgo.com/slidesgo-school</a:t>
            </a:r>
            <a:endParaRPr sz="1000" u="sng">
              <a:solidFill>
                <a:srgbClr val="869FB2"/>
              </a:solidFill>
            </a:endParaRPr>
          </a:p>
        </p:txBody>
      </p:sp>
      <p:sp>
        <p:nvSpPr>
          <p:cNvPr id="29613" name="Google Shape;29613;p85"/>
          <p:cNvSpPr txBox="1"/>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9617" name="Shape 29617"/>
        <p:cNvGrpSpPr/>
        <p:nvPr/>
      </p:nvGrpSpPr>
      <p:grpSpPr>
        <a:xfrm>
          <a:off x="0" y="0"/>
          <a:ext cx="0" cy="0"/>
          <a:chOff x="0" y="0"/>
          <a:chExt cx="0" cy="0"/>
        </a:xfrm>
      </p:grpSpPr>
      <p:sp>
        <p:nvSpPr>
          <p:cNvPr id="29618" name="Google Shape;29618;p86"/>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29619" name="Google Shape;29619;p86"/>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100" b="1">
                <a:solidFill>
                  <a:srgbClr val="EFEFEF"/>
                </a:solidFill>
              </a:rPr>
              <a:t>Rock n Roll One</a:t>
            </a:r>
            <a:endParaRPr sz="1100" b="1">
              <a:solidFill>
                <a:srgbClr val="EFEFEF"/>
              </a:solidFill>
            </a:endParaRPr>
          </a:p>
          <a:p>
            <a:pPr marL="0" lvl="0" indent="0" algn="ctr" rtl="0">
              <a:lnSpc>
                <a:spcPct val="115000"/>
              </a:lnSpc>
              <a:spcBef>
                <a:spcPts val="0"/>
              </a:spcBef>
              <a:spcAft>
                <a:spcPts val="0"/>
              </a:spcAft>
              <a:buNone/>
            </a:pPr>
            <a:r>
              <a:rPr lang="en-GB" sz="1100">
                <a:solidFill>
                  <a:schemeClr val="lt1"/>
                </a:solidFill>
              </a:rPr>
              <a:t>(</a:t>
            </a:r>
            <a:r>
              <a:rPr lang="en-GB" sz="1100">
                <a:solidFill>
                  <a:schemeClr val="lt1"/>
                </a:solidFill>
                <a:uFill>
                  <a:noFill/>
                </a:uFill>
                <a:hlinkClick r:id="rId1"/>
              </a:rPr>
              <a:t>https://fonts.google.com/specimen/</a:t>
            </a:r>
            <a:r>
              <a:rPr lang="en-GB" sz="1100">
                <a:solidFill>
                  <a:schemeClr val="lt1"/>
                </a:solidFill>
                <a:uFill>
                  <a:noFill/>
                </a:uFill>
                <a:hlinkClick r:id="rId1"/>
              </a:rPr>
              <a:t>RocknRoll+One</a:t>
            </a:r>
            <a:r>
              <a:rPr lang="en-GB"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GB" sz="1100" b="1">
                <a:solidFill>
                  <a:schemeClr val="lt1"/>
                </a:solidFill>
              </a:rPr>
              <a:t>Inria Sans</a:t>
            </a:r>
            <a:endParaRPr sz="1100" b="1">
              <a:solidFill>
                <a:schemeClr val="lt1"/>
              </a:solidFill>
            </a:endParaRPr>
          </a:p>
          <a:p>
            <a:pPr marL="0" lvl="0" indent="0" algn="ctr" rtl="0">
              <a:lnSpc>
                <a:spcPct val="115000"/>
              </a:lnSpc>
              <a:spcBef>
                <a:spcPts val="0"/>
              </a:spcBef>
              <a:spcAft>
                <a:spcPts val="0"/>
              </a:spcAft>
              <a:buNone/>
            </a:pPr>
            <a:r>
              <a:rPr lang="en-GB" sz="1100">
                <a:solidFill>
                  <a:schemeClr val="lt1"/>
                </a:solidFill>
              </a:rPr>
              <a:t>(</a:t>
            </a:r>
            <a:r>
              <a:rPr lang="en-GB" sz="1100">
                <a:solidFill>
                  <a:schemeClr val="lt1"/>
                </a:solidFill>
                <a:uFill>
                  <a:noFill/>
                </a:uFill>
                <a:hlinkClick r:id="rId2"/>
              </a:rPr>
              <a:t>https://fonts.google.com/specimen/Inria+Sans</a:t>
            </a:r>
            <a:r>
              <a:rPr lang="en-GB" sz="1100">
                <a:solidFill>
                  <a:schemeClr val="lt1"/>
                </a:solidFill>
              </a:rPr>
              <a:t>)</a:t>
            </a:r>
            <a:endParaRPr sz="1100">
              <a:solidFill>
                <a:schemeClr val="lt1"/>
              </a:solidFill>
            </a:endParaRPr>
          </a:p>
        </p:txBody>
      </p:sp>
      <p:sp>
        <p:nvSpPr>
          <p:cNvPr id="29620" name="Google Shape;29620;p86"/>
          <p:cNvSpPr txBox="1"/>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endParaRPr lang="en-GB"/>
          </a:p>
        </p:txBody>
      </p:sp>
      <p:sp>
        <p:nvSpPr>
          <p:cNvPr id="29621" name="Google Shape;29621;p86"/>
          <p:cNvSpPr/>
          <p:nvPr/>
        </p:nvSpPr>
        <p:spPr>
          <a:xfrm>
            <a:off x="2052650" y="2988225"/>
            <a:ext cx="791400" cy="754200"/>
          </a:xfrm>
          <a:prstGeom prst="roundRect">
            <a:avLst>
              <a:gd name="adj" fmla="val 16667"/>
            </a:avLst>
          </a:prstGeom>
          <a:solidFill>
            <a:srgbClr val="FFDFB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2" name="Google Shape;29622;p86"/>
          <p:cNvSpPr/>
          <p:nvPr/>
        </p:nvSpPr>
        <p:spPr>
          <a:xfrm>
            <a:off x="3114470" y="2988225"/>
            <a:ext cx="791400" cy="754200"/>
          </a:xfrm>
          <a:prstGeom prst="roundRect">
            <a:avLst>
              <a:gd name="adj" fmla="val 16667"/>
            </a:avLst>
          </a:prstGeom>
          <a:solidFill>
            <a:srgbClr val="FAE5C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3" name="Google Shape;29623;p86"/>
          <p:cNvSpPr/>
          <p:nvPr/>
        </p:nvSpPr>
        <p:spPr>
          <a:xfrm>
            <a:off x="4176289" y="2988225"/>
            <a:ext cx="791400" cy="754200"/>
          </a:xfrm>
          <a:prstGeom prst="roundRect">
            <a:avLst>
              <a:gd name="adj" fmla="val 16667"/>
            </a:avLst>
          </a:prstGeom>
          <a:solidFill>
            <a:srgbClr val="5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4" name="Google Shape;29624;p86"/>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a:t>
            </a:r>
            <a:r>
              <a:rPr lang="en-GB" sz="1000">
                <a:solidFill>
                  <a:schemeClr val="dk1"/>
                </a:solidFill>
              </a:rPr>
              <a:t>ffdfb0</a:t>
            </a:r>
            <a:endParaRPr sz="1000">
              <a:solidFill>
                <a:schemeClr val="dk1"/>
              </a:solidFill>
            </a:endParaRPr>
          </a:p>
        </p:txBody>
      </p:sp>
      <p:sp>
        <p:nvSpPr>
          <p:cNvPr id="29625" name="Google Shape;29625;p8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a:t>
            </a:r>
            <a:r>
              <a:rPr lang="en-GB" sz="1000">
                <a:solidFill>
                  <a:schemeClr val="dk1"/>
                </a:solidFill>
              </a:rPr>
              <a:t>fae5c6</a:t>
            </a:r>
            <a:endParaRPr sz="1000">
              <a:solidFill>
                <a:schemeClr val="dk1"/>
              </a:solidFill>
            </a:endParaRPr>
          </a:p>
        </p:txBody>
      </p:sp>
      <p:sp>
        <p:nvSpPr>
          <p:cNvPr id="29626" name="Google Shape;29626;p8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t>
            </a:r>
            <a:r>
              <a:rPr lang="en-GB" sz="1000">
                <a:solidFill>
                  <a:srgbClr val="FFFFFF"/>
                </a:solidFill>
              </a:rPr>
              <a:t>500000</a:t>
            </a:r>
            <a:endParaRPr sz="1000">
              <a:solidFill>
                <a:srgbClr val="FFFFFF"/>
              </a:solidFill>
            </a:endParaRPr>
          </a:p>
        </p:txBody>
      </p:sp>
      <p:sp>
        <p:nvSpPr>
          <p:cNvPr id="29627" name="Google Shape;29627;p86"/>
          <p:cNvSpPr/>
          <p:nvPr/>
        </p:nvSpPr>
        <p:spPr>
          <a:xfrm>
            <a:off x="5238125" y="2988225"/>
            <a:ext cx="791400" cy="754200"/>
          </a:xfrm>
          <a:prstGeom prst="roundRect">
            <a:avLst>
              <a:gd name="adj" fmla="val 16667"/>
            </a:avLst>
          </a:prstGeom>
          <a:solidFill>
            <a:srgbClr val="A6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8" name="Google Shape;29628;p8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t>
            </a:r>
            <a:r>
              <a:rPr lang="en-GB" sz="1000">
                <a:solidFill>
                  <a:srgbClr val="FFFFFF"/>
                </a:solidFill>
              </a:rPr>
              <a:t>a60000</a:t>
            </a:r>
            <a:endParaRPr sz="1000">
              <a:solidFill>
                <a:srgbClr val="FFFFFF"/>
              </a:solidFill>
            </a:endParaRPr>
          </a:p>
        </p:txBody>
      </p:sp>
      <p:sp>
        <p:nvSpPr>
          <p:cNvPr id="29629" name="Google Shape;29629;p86"/>
          <p:cNvSpPr/>
          <p:nvPr/>
        </p:nvSpPr>
        <p:spPr>
          <a:xfrm>
            <a:off x="2583563" y="3919325"/>
            <a:ext cx="791400" cy="754200"/>
          </a:xfrm>
          <a:prstGeom prst="roundRect">
            <a:avLst>
              <a:gd name="adj" fmla="val 16667"/>
            </a:avLst>
          </a:prstGeom>
          <a:solidFill>
            <a:srgbClr val="D8A35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0" name="Google Shape;29630;p86"/>
          <p:cNvSpPr/>
          <p:nvPr/>
        </p:nvSpPr>
        <p:spPr>
          <a:xfrm>
            <a:off x="3645382" y="3919325"/>
            <a:ext cx="791400" cy="754200"/>
          </a:xfrm>
          <a:prstGeom prst="roundRect">
            <a:avLst>
              <a:gd name="adj" fmla="val 16667"/>
            </a:avLst>
          </a:prstGeom>
          <a:solidFill>
            <a:srgbClr val="EBAA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1" name="Google Shape;29631;p86"/>
          <p:cNvSpPr/>
          <p:nvPr/>
        </p:nvSpPr>
        <p:spPr>
          <a:xfrm>
            <a:off x="4707202" y="3919325"/>
            <a:ext cx="791400" cy="754200"/>
          </a:xfrm>
          <a:prstGeom prst="roundRect">
            <a:avLst>
              <a:gd name="adj" fmla="val 16667"/>
            </a:avLst>
          </a:prstGeom>
          <a:solidFill>
            <a:srgbClr val="7A8D3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2" name="Google Shape;29632;p86"/>
          <p:cNvSpPr txBox="1"/>
          <p:nvPr/>
        </p:nvSpPr>
        <p:spPr>
          <a:xfrm>
            <a:off x="258356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t>
            </a:r>
            <a:r>
              <a:rPr lang="en-GB" sz="1000">
                <a:solidFill>
                  <a:srgbClr val="FFFFFF"/>
                </a:solidFill>
              </a:rPr>
              <a:t>d8a354</a:t>
            </a:r>
            <a:endParaRPr sz="1000">
              <a:solidFill>
                <a:srgbClr val="FFFFFF"/>
              </a:solidFill>
            </a:endParaRPr>
          </a:p>
        </p:txBody>
      </p:sp>
      <p:sp>
        <p:nvSpPr>
          <p:cNvPr id="29633" name="Google Shape;29633;p86"/>
          <p:cNvSpPr txBox="1"/>
          <p:nvPr/>
        </p:nvSpPr>
        <p:spPr>
          <a:xfrm>
            <a:off x="36453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t>
            </a:r>
            <a:r>
              <a:rPr lang="en-GB" sz="1000">
                <a:solidFill>
                  <a:srgbClr val="FFFFFF"/>
                </a:solidFill>
              </a:rPr>
              <a:t>ebaa00</a:t>
            </a:r>
            <a:endParaRPr sz="1000">
              <a:solidFill>
                <a:srgbClr val="FFFFFF"/>
              </a:solidFill>
            </a:endParaRPr>
          </a:p>
        </p:txBody>
      </p:sp>
      <p:sp>
        <p:nvSpPr>
          <p:cNvPr id="29634" name="Google Shape;29634;p86"/>
          <p:cNvSpPr txBox="1"/>
          <p:nvPr/>
        </p:nvSpPr>
        <p:spPr>
          <a:xfrm>
            <a:off x="470721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t>
            </a:r>
            <a:r>
              <a:rPr lang="en-GB" sz="1000">
                <a:solidFill>
                  <a:srgbClr val="FFFFFF"/>
                </a:solidFill>
              </a:rPr>
              <a:t>7a8d39</a:t>
            </a:r>
            <a:endParaRPr sz="1000">
              <a:solidFill>
                <a:srgbClr val="FFFFFF"/>
              </a:solidFill>
            </a:endParaRPr>
          </a:p>
        </p:txBody>
      </p:sp>
      <p:sp>
        <p:nvSpPr>
          <p:cNvPr id="29635" name="Google Shape;29635;p86"/>
          <p:cNvSpPr/>
          <p:nvPr/>
        </p:nvSpPr>
        <p:spPr>
          <a:xfrm>
            <a:off x="5769038" y="3919325"/>
            <a:ext cx="791400" cy="754200"/>
          </a:xfrm>
          <a:prstGeom prst="roundRect">
            <a:avLst>
              <a:gd name="adj" fmla="val 16667"/>
            </a:avLst>
          </a:prstGeom>
          <a:solidFill>
            <a:srgbClr val="39460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6" name="Google Shape;29636;p86"/>
          <p:cNvSpPr txBox="1"/>
          <p:nvPr/>
        </p:nvSpPr>
        <p:spPr>
          <a:xfrm>
            <a:off x="576903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t>
            </a:r>
            <a:r>
              <a:rPr lang="en-GB" sz="1000">
                <a:solidFill>
                  <a:srgbClr val="FFFFFF"/>
                </a:solidFill>
              </a:rPr>
              <a:t>39460c</a:t>
            </a:r>
            <a:endParaRPr sz="1000">
              <a:solidFill>
                <a:srgbClr val="FFFFFF"/>
              </a:solidFill>
            </a:endParaRPr>
          </a:p>
        </p:txBody>
      </p:sp>
      <p:sp>
        <p:nvSpPr>
          <p:cNvPr id="29637" name="Google Shape;29637;p86"/>
          <p:cNvSpPr/>
          <p:nvPr/>
        </p:nvSpPr>
        <p:spPr>
          <a:xfrm>
            <a:off x="6299950" y="2988225"/>
            <a:ext cx="791400" cy="754200"/>
          </a:xfrm>
          <a:prstGeom prst="roundRect">
            <a:avLst>
              <a:gd name="adj" fmla="val 16667"/>
            </a:avLst>
          </a:prstGeom>
          <a:solidFill>
            <a:srgbClr val="CF2C2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8" name="Google Shape;29638;p86"/>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t>
            </a:r>
            <a:r>
              <a:rPr lang="en-GB" sz="1000">
                <a:solidFill>
                  <a:srgbClr val="FFFFFF"/>
                </a:solidFill>
              </a:rPr>
              <a:t>cf2c2c</a:t>
            </a:r>
            <a:endParaRPr sz="10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9642" name="Shape 29642"/>
        <p:cNvGrpSpPr/>
        <p:nvPr/>
      </p:nvGrpSpPr>
      <p:grpSpPr>
        <a:xfrm>
          <a:off x="0" y="0"/>
          <a:ext cx="0" cy="0"/>
          <a:chOff x="0" y="0"/>
          <a:chExt cx="0" cy="0"/>
        </a:xfrm>
      </p:grpSpPr>
      <p:sp>
        <p:nvSpPr>
          <p:cNvPr id="29643" name="Google Shape;29643;p8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GB" sz="1100">
                <a:solidFill>
                  <a:srgbClr val="869FB2"/>
                </a:solidFill>
              </a:rPr>
              <a:t> h</a:t>
            </a:r>
            <a:r>
              <a:rPr lang="en-GB" sz="1100">
                <a:solidFill>
                  <a:srgbClr val="869FB2"/>
                </a:solidFill>
                <a:uFill>
                  <a:noFill/>
                </a:uFill>
                <a:hlinkClick r:id="rId1"/>
              </a:rPr>
              <a:t>ow it works.</a:t>
            </a:r>
            <a:endParaRPr sz="1100">
              <a:solidFill>
                <a:srgbClr val="869FB2"/>
              </a:solidFill>
            </a:endParaRPr>
          </a:p>
        </p:txBody>
      </p:sp>
      <p:sp>
        <p:nvSpPr>
          <p:cNvPr id="29644" name="Google Shape;29644;p87"/>
          <p:cNvSpPr txBox="1"/>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endParaRPr lang="en-GB"/>
          </a:p>
        </p:txBody>
      </p:sp>
      <p:pic>
        <p:nvPicPr>
          <p:cNvPr id="29645" name="Google Shape;29645;p87"/>
          <p:cNvPicPr preferRelativeResize="0"/>
          <p:nvPr/>
        </p:nvPicPr>
        <p:blipFill rotWithShape="1">
          <a:blip r:embed="rId2"/>
          <a:srcRect t="16547" b="16540"/>
          <a:stretch>
            <a:fillRect/>
          </a:stretch>
        </p:blipFill>
        <p:spPr>
          <a:xfrm>
            <a:off x="510820" y="2688639"/>
            <a:ext cx="1606720" cy="1075075"/>
          </a:xfrm>
          <a:prstGeom prst="rect">
            <a:avLst/>
          </a:prstGeom>
          <a:noFill/>
          <a:ln>
            <a:noFill/>
          </a:ln>
        </p:spPr>
      </p:pic>
      <p:sp>
        <p:nvSpPr>
          <p:cNvPr id="29646" name="Google Shape;29646;p87">
            <a:hlinkClick r:id="rId3"/>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3"/>
              </a:rPr>
              <a:t>Pana</a:t>
            </a:r>
            <a:endParaRPr>
              <a:solidFill>
                <a:srgbClr val="869FB2"/>
              </a:solidFill>
            </a:endParaRPr>
          </a:p>
        </p:txBody>
      </p:sp>
      <p:sp>
        <p:nvSpPr>
          <p:cNvPr id="29647" name="Google Shape;29647;p87">
            <a:hlinkClick r:id="rId4"/>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4"/>
              </a:rPr>
              <a:t>Amico</a:t>
            </a:r>
            <a:endParaRPr>
              <a:solidFill>
                <a:srgbClr val="869FB2"/>
              </a:solidFill>
            </a:endParaRPr>
          </a:p>
        </p:txBody>
      </p:sp>
      <p:sp>
        <p:nvSpPr>
          <p:cNvPr id="29648" name="Google Shape;29648;p87">
            <a:hlinkClick r:id="rId5"/>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5"/>
              </a:rPr>
              <a:t>Bro</a:t>
            </a:r>
            <a:endParaRPr>
              <a:solidFill>
                <a:srgbClr val="869FB2"/>
              </a:solidFill>
            </a:endParaRPr>
          </a:p>
        </p:txBody>
      </p:sp>
      <p:sp>
        <p:nvSpPr>
          <p:cNvPr id="29649" name="Google Shape;29649;p87">
            <a:hlinkClick r:id="rId6"/>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6"/>
              </a:rPr>
              <a:t>Rafiki</a:t>
            </a:r>
            <a:endParaRPr>
              <a:solidFill>
                <a:srgbClr val="869FB2"/>
              </a:solidFill>
            </a:endParaRPr>
          </a:p>
        </p:txBody>
      </p:sp>
      <p:pic>
        <p:nvPicPr>
          <p:cNvPr id="29650" name="Google Shape;29650;p87"/>
          <p:cNvPicPr preferRelativeResize="0"/>
          <p:nvPr/>
        </p:nvPicPr>
        <p:blipFill rotWithShape="1">
          <a:blip r:embed="rId7"/>
          <a:srcRect/>
          <a:stretch>
            <a:fillRect/>
          </a:stretch>
        </p:blipFill>
        <p:spPr>
          <a:xfrm>
            <a:off x="2255077" y="2410850"/>
            <a:ext cx="1340595" cy="1340605"/>
          </a:xfrm>
          <a:prstGeom prst="rect">
            <a:avLst/>
          </a:prstGeom>
          <a:noFill/>
          <a:ln>
            <a:noFill/>
          </a:ln>
        </p:spPr>
      </p:pic>
      <p:pic>
        <p:nvPicPr>
          <p:cNvPr id="29651" name="Google Shape;29651;p87"/>
          <p:cNvPicPr preferRelativeResize="0"/>
          <p:nvPr/>
        </p:nvPicPr>
        <p:blipFill rotWithShape="1">
          <a:blip r:embed="rId8"/>
          <a:srcRect t="6377" b="6377"/>
          <a:stretch>
            <a:fillRect/>
          </a:stretch>
        </p:blipFill>
        <p:spPr>
          <a:xfrm>
            <a:off x="3774275" y="2532512"/>
            <a:ext cx="1448305" cy="1263590"/>
          </a:xfrm>
          <a:prstGeom prst="rect">
            <a:avLst/>
          </a:prstGeom>
          <a:noFill/>
          <a:ln>
            <a:noFill/>
          </a:ln>
        </p:spPr>
      </p:pic>
      <p:pic>
        <p:nvPicPr>
          <p:cNvPr id="29652" name="Google Shape;29652;p87"/>
          <p:cNvPicPr preferRelativeResize="0"/>
          <p:nvPr/>
        </p:nvPicPr>
        <p:blipFill rotWithShape="1">
          <a:blip r:embed="rId9"/>
          <a:srcRect t="9256" b="9256"/>
          <a:stretch>
            <a:fillRect/>
          </a:stretch>
        </p:blipFill>
        <p:spPr>
          <a:xfrm>
            <a:off x="5347337" y="2581527"/>
            <a:ext cx="1448285" cy="1180165"/>
          </a:xfrm>
          <a:prstGeom prst="rect">
            <a:avLst/>
          </a:prstGeom>
          <a:noFill/>
          <a:ln>
            <a:noFill/>
          </a:ln>
        </p:spPr>
      </p:pic>
      <p:pic>
        <p:nvPicPr>
          <p:cNvPr id="29653" name="Google Shape;29653;p87"/>
          <p:cNvPicPr preferRelativeResize="0"/>
          <p:nvPr/>
        </p:nvPicPr>
        <p:blipFill rotWithShape="1">
          <a:blip r:embed="rId10"/>
          <a:srcRect t="14837" b="14844"/>
          <a:stretch>
            <a:fillRect/>
          </a:stretch>
        </p:blipFill>
        <p:spPr>
          <a:xfrm>
            <a:off x="6836257" y="2523903"/>
            <a:ext cx="1796925" cy="1263600"/>
          </a:xfrm>
          <a:prstGeom prst="rect">
            <a:avLst/>
          </a:prstGeom>
          <a:noFill/>
          <a:ln>
            <a:noFill/>
          </a:ln>
        </p:spPr>
      </p:pic>
      <p:sp>
        <p:nvSpPr>
          <p:cNvPr id="29654" name="Google Shape;29654;p87">
            <a:hlinkClick r:id="rId11"/>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11"/>
              </a:rPr>
              <a:t>Cuate</a:t>
            </a:r>
            <a:endParaRPr>
              <a:solidFill>
                <a:srgbClr val="869FB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9658" name="Shape 29658"/>
        <p:cNvGrpSpPr/>
        <p:nvPr/>
      </p:nvGrpSpPr>
      <p:grpSpPr>
        <a:xfrm>
          <a:off x="0" y="0"/>
          <a:ext cx="0" cy="0"/>
          <a:chOff x="0" y="0"/>
          <a:chExt cx="0" cy="0"/>
        </a:xfrm>
      </p:grpSpPr>
      <p:grpSp>
        <p:nvGrpSpPr>
          <p:cNvPr id="29659" name="Google Shape;29659;p88"/>
          <p:cNvGrpSpPr/>
          <p:nvPr/>
        </p:nvGrpSpPr>
        <p:grpSpPr>
          <a:xfrm>
            <a:off x="5082708" y="3095784"/>
            <a:ext cx="442841" cy="514271"/>
            <a:chOff x="4727025" y="1332775"/>
            <a:chExt cx="59900" cy="69625"/>
          </a:xfrm>
        </p:grpSpPr>
        <p:sp>
          <p:nvSpPr>
            <p:cNvPr id="29660" name="Google Shape;29660;p8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1" name="Google Shape;29661;p8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62" name="Google Shape;29662;p88"/>
          <p:cNvGrpSpPr/>
          <p:nvPr/>
        </p:nvGrpSpPr>
        <p:grpSpPr>
          <a:xfrm>
            <a:off x="5758025" y="2343272"/>
            <a:ext cx="500909" cy="500899"/>
            <a:chOff x="4820425" y="1329900"/>
            <a:chExt cx="70175" cy="70350"/>
          </a:xfrm>
        </p:grpSpPr>
        <p:sp>
          <p:nvSpPr>
            <p:cNvPr id="29663" name="Google Shape;29663;p8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4" name="Google Shape;29664;p8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5" name="Google Shape;29665;p8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6" name="Google Shape;29666;p8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67" name="Google Shape;29667;p88"/>
          <p:cNvGrpSpPr/>
          <p:nvPr/>
        </p:nvGrpSpPr>
        <p:grpSpPr>
          <a:xfrm>
            <a:off x="6410648" y="2355062"/>
            <a:ext cx="538135" cy="493119"/>
            <a:chOff x="4903200" y="1331525"/>
            <a:chExt cx="73575" cy="67425"/>
          </a:xfrm>
        </p:grpSpPr>
        <p:sp>
          <p:nvSpPr>
            <p:cNvPr id="29668" name="Google Shape;29668;p8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29669" name="Google Shape;29669;p8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70" name="Google Shape;29670;p88"/>
          <p:cNvGrpSpPr/>
          <p:nvPr/>
        </p:nvGrpSpPr>
        <p:grpSpPr>
          <a:xfrm>
            <a:off x="5670599" y="3097040"/>
            <a:ext cx="544563" cy="511895"/>
            <a:chOff x="4815575" y="1416800"/>
            <a:chExt cx="73750" cy="71400"/>
          </a:xfrm>
        </p:grpSpPr>
        <p:sp>
          <p:nvSpPr>
            <p:cNvPr id="29671" name="Google Shape;29671;p8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2" name="Google Shape;29672;p8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3" name="Google Shape;29673;p8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74" name="Google Shape;29674;p88"/>
          <p:cNvGrpSpPr/>
          <p:nvPr/>
        </p:nvGrpSpPr>
        <p:grpSpPr>
          <a:xfrm>
            <a:off x="6367224" y="3096746"/>
            <a:ext cx="602914" cy="512477"/>
            <a:chOff x="4902475" y="1418875"/>
            <a:chExt cx="74500" cy="63775"/>
          </a:xfrm>
        </p:grpSpPr>
        <p:sp>
          <p:nvSpPr>
            <p:cNvPr id="29675" name="Google Shape;29675;p8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6" name="Google Shape;29676;p88"/>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77" name="Google Shape;29677;p88"/>
          <p:cNvGrpSpPr/>
          <p:nvPr/>
        </p:nvGrpSpPr>
        <p:grpSpPr>
          <a:xfrm>
            <a:off x="5783096" y="3835985"/>
            <a:ext cx="515391" cy="525699"/>
            <a:chOff x="4818100" y="1507675"/>
            <a:chExt cx="71225" cy="71625"/>
          </a:xfrm>
        </p:grpSpPr>
        <p:sp>
          <p:nvSpPr>
            <p:cNvPr id="29678" name="Google Shape;29678;p8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9" name="Google Shape;29679;p8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0" name="Google Shape;29680;p8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1" name="Google Shape;29681;p8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82" name="Google Shape;29682;p88"/>
          <p:cNvGrpSpPr/>
          <p:nvPr/>
        </p:nvGrpSpPr>
        <p:grpSpPr>
          <a:xfrm>
            <a:off x="5121199" y="3857517"/>
            <a:ext cx="522956" cy="489869"/>
            <a:chOff x="4721450" y="1509475"/>
            <a:chExt cx="79350" cy="74325"/>
          </a:xfrm>
        </p:grpSpPr>
        <p:sp>
          <p:nvSpPr>
            <p:cNvPr id="29683" name="Google Shape;29683;p8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4" name="Google Shape;29684;p8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5" name="Google Shape;29685;p8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6" name="Google Shape;29686;p8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87" name="Google Shape;29687;p88"/>
          <p:cNvGrpSpPr/>
          <p:nvPr/>
        </p:nvGrpSpPr>
        <p:grpSpPr>
          <a:xfrm>
            <a:off x="6444441" y="3837269"/>
            <a:ext cx="525704" cy="535436"/>
            <a:chOff x="4906800" y="1507500"/>
            <a:chExt cx="70350" cy="71075"/>
          </a:xfrm>
        </p:grpSpPr>
        <p:sp>
          <p:nvSpPr>
            <p:cNvPr id="29688" name="Google Shape;29688;p8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9" name="Google Shape;29689;p8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0" name="Google Shape;29690;p8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1" name="Google Shape;29691;p8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2" name="Google Shape;29692;p8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93" name="Google Shape;29693;p88"/>
          <p:cNvGrpSpPr/>
          <p:nvPr/>
        </p:nvGrpSpPr>
        <p:grpSpPr>
          <a:xfrm>
            <a:off x="4477263" y="2343250"/>
            <a:ext cx="508054" cy="508095"/>
            <a:chOff x="3736598" y="2170606"/>
            <a:chExt cx="404889" cy="404889"/>
          </a:xfrm>
        </p:grpSpPr>
        <p:sp>
          <p:nvSpPr>
            <p:cNvPr id="29694" name="Google Shape;29694;p8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5" name="Google Shape;29695;p8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6" name="Google Shape;29696;p8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7" name="Google Shape;29697;p8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98" name="Google Shape;29698;p88"/>
          <p:cNvGrpSpPr/>
          <p:nvPr/>
        </p:nvGrpSpPr>
        <p:grpSpPr>
          <a:xfrm>
            <a:off x="3765303" y="2343345"/>
            <a:ext cx="575790" cy="507904"/>
            <a:chOff x="3161917" y="2170682"/>
            <a:chExt cx="458870" cy="404737"/>
          </a:xfrm>
        </p:grpSpPr>
        <p:sp>
          <p:nvSpPr>
            <p:cNvPr id="29699" name="Google Shape;29699;p8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29700" name="Google Shape;29700;p8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1" name="Google Shape;29701;p8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02" name="Google Shape;29702;p88"/>
          <p:cNvGrpSpPr/>
          <p:nvPr/>
        </p:nvGrpSpPr>
        <p:grpSpPr>
          <a:xfrm>
            <a:off x="3792833" y="3103717"/>
            <a:ext cx="520730" cy="498567"/>
            <a:chOff x="3179914" y="2889488"/>
            <a:chExt cx="422876" cy="404911"/>
          </a:xfrm>
        </p:grpSpPr>
        <p:sp>
          <p:nvSpPr>
            <p:cNvPr id="29703" name="Google Shape;29703;p8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4" name="Google Shape;29704;p8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5" name="Google Shape;29705;p8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6" name="Google Shape;29706;p8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7" name="Google Shape;29707;p8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8" name="Google Shape;29708;p8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09" name="Google Shape;29709;p88"/>
          <p:cNvGrpSpPr/>
          <p:nvPr/>
        </p:nvGrpSpPr>
        <p:grpSpPr>
          <a:xfrm>
            <a:off x="4421513" y="3103677"/>
            <a:ext cx="516145" cy="498648"/>
            <a:chOff x="3729467" y="2889422"/>
            <a:chExt cx="419153" cy="404977"/>
          </a:xfrm>
        </p:grpSpPr>
        <p:sp>
          <p:nvSpPr>
            <p:cNvPr id="29710" name="Google Shape;29710;p8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1" name="Google Shape;29711;p8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2" name="Google Shape;29712;p8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3" name="Google Shape;29713;p8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4" name="Google Shape;29714;p8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5" name="Google Shape;29715;p8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6" name="Google Shape;29716;p8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717" name="Google Shape;29717;p8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8" name="Google Shape;29718;p8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9" name="Google Shape;29719;p8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0" name="Google Shape;29720;p8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721" name="Google Shape;29721;p88"/>
          <p:cNvGrpSpPr/>
          <p:nvPr/>
        </p:nvGrpSpPr>
        <p:grpSpPr>
          <a:xfrm>
            <a:off x="7141841" y="2550562"/>
            <a:ext cx="166473" cy="141497"/>
            <a:chOff x="4660325" y="1866850"/>
            <a:chExt cx="68350" cy="58100"/>
          </a:xfrm>
        </p:grpSpPr>
        <p:sp>
          <p:nvSpPr>
            <p:cNvPr id="29722" name="Google Shape;29722;p8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3" name="Google Shape;29723;p8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24" name="Google Shape;29724;p88"/>
          <p:cNvGrpSpPr/>
          <p:nvPr/>
        </p:nvGrpSpPr>
        <p:grpSpPr>
          <a:xfrm>
            <a:off x="7451186" y="2576286"/>
            <a:ext cx="162515" cy="90049"/>
            <a:chOff x="4791775" y="1877500"/>
            <a:chExt cx="66725" cy="36975"/>
          </a:xfrm>
        </p:grpSpPr>
        <p:sp>
          <p:nvSpPr>
            <p:cNvPr id="29725" name="Google Shape;29725;p8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6" name="Google Shape;29726;p8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27" name="Google Shape;29727;p88"/>
          <p:cNvGrpSpPr/>
          <p:nvPr/>
        </p:nvGrpSpPr>
        <p:grpSpPr>
          <a:xfrm>
            <a:off x="7772899" y="2576286"/>
            <a:ext cx="144979" cy="90049"/>
            <a:chOff x="4923925" y="1877500"/>
            <a:chExt cx="59525" cy="36975"/>
          </a:xfrm>
        </p:grpSpPr>
        <p:sp>
          <p:nvSpPr>
            <p:cNvPr id="29728" name="Google Shape;29728;p8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9" name="Google Shape;29729;p8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30" name="Google Shape;29730;p88"/>
          <p:cNvGrpSpPr/>
          <p:nvPr/>
        </p:nvGrpSpPr>
        <p:grpSpPr>
          <a:xfrm>
            <a:off x="8067390" y="2558477"/>
            <a:ext cx="141447" cy="125667"/>
            <a:chOff x="5058450" y="1870100"/>
            <a:chExt cx="58075" cy="51600"/>
          </a:xfrm>
        </p:grpSpPr>
        <p:sp>
          <p:nvSpPr>
            <p:cNvPr id="29731" name="Google Shape;29731;p8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2" name="Google Shape;29732;p8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33" name="Google Shape;29733;p88"/>
          <p:cNvGrpSpPr/>
          <p:nvPr/>
        </p:nvGrpSpPr>
        <p:grpSpPr>
          <a:xfrm>
            <a:off x="7481905" y="2980885"/>
            <a:ext cx="101077" cy="107645"/>
            <a:chOff x="4811425" y="2065025"/>
            <a:chExt cx="41500" cy="44200"/>
          </a:xfrm>
        </p:grpSpPr>
        <p:sp>
          <p:nvSpPr>
            <p:cNvPr id="29734" name="Google Shape;29734;p8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5" name="Google Shape;29735;p8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36" name="Google Shape;29736;p88"/>
          <p:cNvGrpSpPr/>
          <p:nvPr/>
        </p:nvGrpSpPr>
        <p:grpSpPr>
          <a:xfrm>
            <a:off x="7774342" y="2981098"/>
            <a:ext cx="120867" cy="107218"/>
            <a:chOff x="4929875" y="2065025"/>
            <a:chExt cx="49625" cy="44025"/>
          </a:xfrm>
        </p:grpSpPr>
        <p:sp>
          <p:nvSpPr>
            <p:cNvPr id="29737" name="Google Shape;29737;p8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8" name="Google Shape;29738;p8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39" name="Google Shape;29739;p88"/>
          <p:cNvGrpSpPr/>
          <p:nvPr/>
        </p:nvGrpSpPr>
        <p:grpSpPr>
          <a:xfrm>
            <a:off x="8103011" y="2984112"/>
            <a:ext cx="70206" cy="101191"/>
            <a:chOff x="5083925" y="2066350"/>
            <a:chExt cx="28825" cy="41550"/>
          </a:xfrm>
        </p:grpSpPr>
        <p:sp>
          <p:nvSpPr>
            <p:cNvPr id="29740" name="Google Shape;29740;p8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1" name="Google Shape;29741;p8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42" name="Google Shape;29742;p88"/>
          <p:cNvGrpSpPr/>
          <p:nvPr/>
        </p:nvGrpSpPr>
        <p:grpSpPr>
          <a:xfrm>
            <a:off x="7134565" y="2999759"/>
            <a:ext cx="181026" cy="69896"/>
            <a:chOff x="4659775" y="2072775"/>
            <a:chExt cx="74325" cy="28700"/>
          </a:xfrm>
        </p:grpSpPr>
        <p:sp>
          <p:nvSpPr>
            <p:cNvPr id="29743" name="Google Shape;29743;p8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4" name="Google Shape;29744;p8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5" name="Google Shape;29745;p8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46" name="Google Shape;29746;p88"/>
          <p:cNvGrpSpPr/>
          <p:nvPr/>
        </p:nvGrpSpPr>
        <p:grpSpPr>
          <a:xfrm>
            <a:off x="8054421" y="2790324"/>
            <a:ext cx="167387" cy="89197"/>
            <a:chOff x="4662475" y="1976500"/>
            <a:chExt cx="68725" cy="36625"/>
          </a:xfrm>
        </p:grpSpPr>
        <p:sp>
          <p:nvSpPr>
            <p:cNvPr id="29747" name="Google Shape;29747;p8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8" name="Google Shape;29748;p8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9" name="Google Shape;29749;p8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50" name="Google Shape;29750;p88"/>
          <p:cNvGrpSpPr/>
          <p:nvPr/>
        </p:nvGrpSpPr>
        <p:grpSpPr>
          <a:xfrm>
            <a:off x="7751326" y="2793764"/>
            <a:ext cx="166899" cy="82317"/>
            <a:chOff x="4920150" y="1977875"/>
            <a:chExt cx="68525" cy="33800"/>
          </a:xfrm>
        </p:grpSpPr>
        <p:sp>
          <p:nvSpPr>
            <p:cNvPr id="29751" name="Google Shape;29751;p8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2" name="Google Shape;29752;p8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3" name="Google Shape;29753;p8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54" name="Google Shape;29754;p88"/>
          <p:cNvGrpSpPr/>
          <p:nvPr/>
        </p:nvGrpSpPr>
        <p:grpSpPr>
          <a:xfrm>
            <a:off x="7162483" y="3197682"/>
            <a:ext cx="125190" cy="127859"/>
            <a:chOff x="4676550" y="2160575"/>
            <a:chExt cx="51400" cy="52500"/>
          </a:xfrm>
        </p:grpSpPr>
        <p:sp>
          <p:nvSpPr>
            <p:cNvPr id="29755" name="Google Shape;29755;p8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6" name="Google Shape;29756;p8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7" name="Google Shape;29757;p8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58" name="Google Shape;29758;p88"/>
          <p:cNvGrpSpPr/>
          <p:nvPr/>
        </p:nvGrpSpPr>
        <p:grpSpPr>
          <a:xfrm>
            <a:off x="7459741" y="3204714"/>
            <a:ext cx="145405" cy="113794"/>
            <a:chOff x="4768325" y="2163475"/>
            <a:chExt cx="59700" cy="46725"/>
          </a:xfrm>
        </p:grpSpPr>
        <p:sp>
          <p:nvSpPr>
            <p:cNvPr id="29759" name="Google Shape;29759;p8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0" name="Google Shape;29760;p8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761" name="Google Shape;29761;p8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2" name="Google Shape;29762;p8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3" name="Google Shape;29763;p8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4" name="Google Shape;29764;p8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5" name="Google Shape;29765;p8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6" name="Google Shape;29766;p8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767" name="Google Shape;29767;p88"/>
          <p:cNvGrpSpPr/>
          <p:nvPr/>
        </p:nvGrpSpPr>
        <p:grpSpPr>
          <a:xfrm>
            <a:off x="7476059" y="3459808"/>
            <a:ext cx="112768" cy="106853"/>
            <a:chOff x="4768575" y="2253950"/>
            <a:chExt cx="46300" cy="43875"/>
          </a:xfrm>
        </p:grpSpPr>
        <p:sp>
          <p:nvSpPr>
            <p:cNvPr id="29768" name="Google Shape;29768;p8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9" name="Google Shape;29769;p8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70" name="Google Shape;29770;p88"/>
          <p:cNvGrpSpPr/>
          <p:nvPr/>
        </p:nvGrpSpPr>
        <p:grpSpPr>
          <a:xfrm>
            <a:off x="7775682" y="3948834"/>
            <a:ext cx="118187" cy="146246"/>
            <a:chOff x="4960900" y="2433225"/>
            <a:chExt cx="48525" cy="60050"/>
          </a:xfrm>
        </p:grpSpPr>
        <p:sp>
          <p:nvSpPr>
            <p:cNvPr id="29771" name="Google Shape;29771;p8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2" name="Google Shape;29772;p8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73" name="Google Shape;29773;p88"/>
          <p:cNvGrpSpPr/>
          <p:nvPr/>
        </p:nvGrpSpPr>
        <p:grpSpPr>
          <a:xfrm>
            <a:off x="7464247" y="4212895"/>
            <a:ext cx="136394" cy="143810"/>
            <a:chOff x="4854075" y="2527625"/>
            <a:chExt cx="56000" cy="59050"/>
          </a:xfrm>
        </p:grpSpPr>
        <p:sp>
          <p:nvSpPr>
            <p:cNvPr id="29774" name="Google Shape;29774;p8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5" name="Google Shape;29775;p8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776" name="Google Shape;29776;p8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7" name="Google Shape;29777;p8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8" name="Google Shape;29778;p8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779" name="Google Shape;29779;p88"/>
          <p:cNvGrpSpPr/>
          <p:nvPr/>
        </p:nvGrpSpPr>
        <p:grpSpPr>
          <a:xfrm>
            <a:off x="8088458" y="3676639"/>
            <a:ext cx="99312" cy="160797"/>
            <a:chOff x="5059700" y="2334775"/>
            <a:chExt cx="40775" cy="66025"/>
          </a:xfrm>
        </p:grpSpPr>
        <p:sp>
          <p:nvSpPr>
            <p:cNvPr id="29780" name="Google Shape;29780;p8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1" name="Google Shape;29781;p8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2" name="Google Shape;29782;p8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3" name="Google Shape;29783;p8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4" name="Google Shape;29784;p8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5" name="Google Shape;29785;p8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6" name="Google Shape;29786;p8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7" name="Google Shape;29787;p8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8" name="Google Shape;29788;p8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89" name="Google Shape;29789;p88"/>
          <p:cNvGrpSpPr/>
          <p:nvPr/>
        </p:nvGrpSpPr>
        <p:grpSpPr>
          <a:xfrm>
            <a:off x="8045622" y="3941771"/>
            <a:ext cx="184984" cy="160371"/>
            <a:chOff x="5037700" y="2430325"/>
            <a:chExt cx="75950" cy="65850"/>
          </a:xfrm>
        </p:grpSpPr>
        <p:sp>
          <p:nvSpPr>
            <p:cNvPr id="29790" name="Google Shape;29790;p8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1" name="Google Shape;29791;p8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92" name="Google Shape;29792;p88"/>
          <p:cNvGrpSpPr/>
          <p:nvPr/>
        </p:nvGrpSpPr>
        <p:grpSpPr>
          <a:xfrm>
            <a:off x="7465128" y="3708223"/>
            <a:ext cx="173014" cy="97629"/>
            <a:chOff x="4756975" y="2341800"/>
            <a:chExt cx="91975" cy="51925"/>
          </a:xfrm>
        </p:grpSpPr>
        <p:sp>
          <p:nvSpPr>
            <p:cNvPr id="29793" name="Google Shape;29793;p8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4" name="Google Shape;29794;p8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5" name="Google Shape;29795;p8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6" name="Google Shape;29796;p8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7" name="Google Shape;29797;p8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8" name="Google Shape;29798;p8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9" name="Google Shape;29799;p8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0" name="Google Shape;29800;p8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1" name="Google Shape;29801;p8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2" name="Google Shape;29802;p8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3" name="Google Shape;29803;p8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4" name="Google Shape;29804;p8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5" name="Google Shape;29805;p8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6" name="Google Shape;29806;p8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7" name="Google Shape;29807;p8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8" name="Google Shape;29808;p8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9" name="Google Shape;29809;p8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0" name="Google Shape;29810;p8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1" name="Google Shape;29811;p8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2" name="Google Shape;29812;p8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13" name="Google Shape;29813;p88"/>
          <p:cNvGrpSpPr/>
          <p:nvPr/>
        </p:nvGrpSpPr>
        <p:grpSpPr>
          <a:xfrm>
            <a:off x="7732065" y="4196920"/>
            <a:ext cx="212497" cy="175761"/>
            <a:chOff x="4943575" y="2516350"/>
            <a:chExt cx="98675" cy="81700"/>
          </a:xfrm>
        </p:grpSpPr>
        <p:sp>
          <p:nvSpPr>
            <p:cNvPr id="29814" name="Google Shape;29814;p8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5" name="Google Shape;29815;p8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6" name="Google Shape;29816;p8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7" name="Google Shape;29817;p8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8" name="Google Shape;29818;p8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9" name="Google Shape;29819;p8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0" name="Google Shape;29820;p8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1" name="Google Shape;29821;p8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2" name="Google Shape;29822;p8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3" name="Google Shape;29823;p8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4" name="Google Shape;29824;p8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5" name="Google Shape;29825;p8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6" name="Google Shape;29826;p8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7" name="Google Shape;29827;p8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8" name="Google Shape;29828;p8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9" name="Google Shape;29829;p8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0" name="Google Shape;29830;p8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1" name="Google Shape;29831;p8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2" name="Google Shape;29832;p8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3" name="Google Shape;29833;p8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4" name="Google Shape;29834;p8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5" name="Google Shape;29835;p8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6" name="Google Shape;29836;p8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7" name="Google Shape;29837;p8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8" name="Google Shape;29838;p8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9" name="Google Shape;29839;p8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0" name="Google Shape;29840;p8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1" name="Google Shape;29841;p8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2" name="Google Shape;29842;p8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3" name="Google Shape;29843;p8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4" name="Google Shape;29844;p8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5" name="Google Shape;29845;p8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6" name="Google Shape;29846;p8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7" name="Google Shape;29847;p8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8" name="Google Shape;29848;p8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9" name="Google Shape;29849;p8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0" name="Google Shape;29850;p8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1" name="Google Shape;29851;p8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2" name="Google Shape;29852;p8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3" name="Google Shape;29853;p8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4" name="Google Shape;29854;p8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5" name="Google Shape;29855;p8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6" name="Google Shape;29856;p8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7" name="Google Shape;29857;p8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8" name="Google Shape;29858;p8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9" name="Google Shape;29859;p8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0" name="Google Shape;29860;p8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1" name="Google Shape;29861;p8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2" name="Google Shape;29862;p8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3" name="Google Shape;29863;p8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4" name="Google Shape;29864;p8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5" name="Google Shape;29865;p8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6" name="Google Shape;29866;p8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7" name="Google Shape;29867;p8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8" name="Google Shape;29868;p8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9" name="Google Shape;29869;p8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0" name="Google Shape;29870;p8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1" name="Google Shape;29871;p8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2" name="Google Shape;29872;p8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3" name="Google Shape;29873;p8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4" name="Google Shape;29874;p8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5" name="Google Shape;29875;p8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6" name="Google Shape;29876;p8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7" name="Google Shape;29877;p8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8" name="Google Shape;29878;p8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9" name="Google Shape;29879;p8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0" name="Google Shape;29880;p8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1" name="Google Shape;29881;p8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2" name="Google Shape;29882;p8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3" name="Google Shape;29883;p8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4" name="Google Shape;29884;p8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5" name="Google Shape;29885;p8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6" name="Google Shape;29886;p8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7" name="Google Shape;29887;p8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8" name="Google Shape;29888;p8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9" name="Google Shape;29889;p8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0" name="Google Shape;29890;p8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1" name="Google Shape;29891;p8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92" name="Google Shape;29892;p88"/>
          <p:cNvGrpSpPr/>
          <p:nvPr/>
        </p:nvGrpSpPr>
        <p:grpSpPr>
          <a:xfrm>
            <a:off x="1990126" y="3423163"/>
            <a:ext cx="965351" cy="134611"/>
            <a:chOff x="4411970" y="2962952"/>
            <a:chExt cx="706544" cy="104212"/>
          </a:xfrm>
        </p:grpSpPr>
        <p:sp>
          <p:nvSpPr>
            <p:cNvPr id="29893" name="Google Shape;29893;p8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4" name="Google Shape;29894;p8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5" name="Google Shape;29895;p8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6" name="Google Shape;29896;p8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97" name="Google Shape;29897;p88"/>
          <p:cNvGrpSpPr/>
          <p:nvPr/>
        </p:nvGrpSpPr>
        <p:grpSpPr>
          <a:xfrm>
            <a:off x="1990126" y="3012077"/>
            <a:ext cx="960158" cy="289172"/>
            <a:chOff x="4411970" y="2726085"/>
            <a:chExt cx="643107" cy="193659"/>
          </a:xfrm>
        </p:grpSpPr>
        <p:sp>
          <p:nvSpPr>
            <p:cNvPr id="29898" name="Google Shape;29898;p8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9" name="Google Shape;29899;p8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0" name="Google Shape;29900;p8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01" name="Google Shape;29901;p88"/>
          <p:cNvGrpSpPr/>
          <p:nvPr/>
        </p:nvGrpSpPr>
        <p:grpSpPr>
          <a:xfrm>
            <a:off x="993018" y="3278187"/>
            <a:ext cx="833173" cy="259209"/>
            <a:chOff x="4411970" y="4340222"/>
            <a:chExt cx="779467" cy="242683"/>
          </a:xfrm>
        </p:grpSpPr>
        <p:sp>
          <p:nvSpPr>
            <p:cNvPr id="29902" name="Google Shape;29902;p8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3" name="Google Shape;29903;p8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4" name="Google Shape;29904;p8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05" name="Google Shape;29905;p88"/>
          <p:cNvGrpSpPr/>
          <p:nvPr/>
        </p:nvGrpSpPr>
        <p:grpSpPr>
          <a:xfrm>
            <a:off x="1990126" y="2673933"/>
            <a:ext cx="965160" cy="216230"/>
            <a:chOff x="4411970" y="2468674"/>
            <a:chExt cx="747317" cy="167425"/>
          </a:xfrm>
        </p:grpSpPr>
        <p:sp>
          <p:nvSpPr>
            <p:cNvPr id="29906" name="Google Shape;29906;p8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7" name="Google Shape;29907;p8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08" name="Google Shape;29908;p88"/>
          <p:cNvGrpSpPr/>
          <p:nvPr/>
        </p:nvGrpSpPr>
        <p:grpSpPr>
          <a:xfrm>
            <a:off x="988873" y="2578650"/>
            <a:ext cx="810451" cy="319148"/>
            <a:chOff x="4411970" y="3686602"/>
            <a:chExt cx="797845" cy="314215"/>
          </a:xfrm>
        </p:grpSpPr>
        <p:sp>
          <p:nvSpPr>
            <p:cNvPr id="29909" name="Google Shape;29909;p88"/>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0" name="Google Shape;29910;p88"/>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1" name="Google Shape;29911;p88"/>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2" name="Google Shape;29912;p88"/>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3" name="Google Shape;29913;p88"/>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914" name="Google Shape;29914;p88"/>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915" name="Google Shape;29915;p88"/>
          <p:cNvGrpSpPr/>
          <p:nvPr/>
        </p:nvGrpSpPr>
        <p:grpSpPr>
          <a:xfrm>
            <a:off x="988970" y="2333174"/>
            <a:ext cx="1970333" cy="208784"/>
            <a:chOff x="6336019" y="3733725"/>
            <a:chExt cx="2566206" cy="351310"/>
          </a:xfrm>
        </p:grpSpPr>
        <p:sp>
          <p:nvSpPr>
            <p:cNvPr id="29916" name="Google Shape;29916;p88"/>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7" name="Google Shape;29917;p88"/>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8" name="Google Shape;29918;p88"/>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9" name="Google Shape;29919;p88"/>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20" name="Google Shape;29920;p88"/>
          <p:cNvGrpSpPr/>
          <p:nvPr/>
        </p:nvGrpSpPr>
        <p:grpSpPr>
          <a:xfrm>
            <a:off x="1990126" y="3940729"/>
            <a:ext cx="946551" cy="153200"/>
            <a:chOff x="4404545" y="3301592"/>
            <a:chExt cx="782403" cy="129272"/>
          </a:xfrm>
        </p:grpSpPr>
        <p:sp>
          <p:nvSpPr>
            <p:cNvPr id="29921" name="Google Shape;29921;p8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2" name="Google Shape;29922;p88"/>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23" name="Google Shape;29923;p88"/>
          <p:cNvGrpSpPr/>
          <p:nvPr/>
        </p:nvGrpSpPr>
        <p:grpSpPr>
          <a:xfrm>
            <a:off x="1990126" y="3679688"/>
            <a:ext cx="962257" cy="139127"/>
            <a:chOff x="4411970" y="3131459"/>
            <a:chExt cx="710520" cy="117397"/>
          </a:xfrm>
        </p:grpSpPr>
        <p:sp>
          <p:nvSpPr>
            <p:cNvPr id="29924" name="Google Shape;29924;p8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5" name="Google Shape;29925;p8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926" name="Google Shape;29926;p88"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927" name="Google Shape;29927;p88"/>
          <p:cNvGrpSpPr/>
          <p:nvPr/>
        </p:nvGrpSpPr>
        <p:grpSpPr>
          <a:xfrm>
            <a:off x="990271" y="3614482"/>
            <a:ext cx="823838" cy="458988"/>
            <a:chOff x="4411970" y="1801825"/>
            <a:chExt cx="734586" cy="409262"/>
          </a:xfrm>
        </p:grpSpPr>
        <p:sp>
          <p:nvSpPr>
            <p:cNvPr id="29928" name="Google Shape;29928;p8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9" name="Google Shape;29929;p8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30" name="Google Shape;29930;p88"/>
          <p:cNvGrpSpPr/>
          <p:nvPr/>
        </p:nvGrpSpPr>
        <p:grpSpPr>
          <a:xfrm>
            <a:off x="990271" y="4162908"/>
            <a:ext cx="856348" cy="212039"/>
            <a:chOff x="4411970" y="2233974"/>
            <a:chExt cx="763574" cy="189068"/>
          </a:xfrm>
        </p:grpSpPr>
        <p:sp>
          <p:nvSpPr>
            <p:cNvPr id="29931" name="Google Shape;29931;p88"/>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2" name="Google Shape;29932;p88"/>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33" name="Google Shape;29933;p88"/>
          <p:cNvGrpSpPr/>
          <p:nvPr/>
        </p:nvGrpSpPr>
        <p:grpSpPr>
          <a:xfrm>
            <a:off x="3100467" y="2338244"/>
            <a:ext cx="511602" cy="511602"/>
            <a:chOff x="5681300" y="2527788"/>
            <a:chExt cx="805800" cy="805800"/>
          </a:xfrm>
        </p:grpSpPr>
        <p:sp>
          <p:nvSpPr>
            <p:cNvPr id="29934" name="Google Shape;29934;p88"/>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5" name="Google Shape;29935;p8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36" name="Google Shape;29936;p88"/>
          <p:cNvGrpSpPr/>
          <p:nvPr/>
        </p:nvGrpSpPr>
        <p:grpSpPr>
          <a:xfrm>
            <a:off x="3097662" y="3104827"/>
            <a:ext cx="513021" cy="512935"/>
            <a:chOff x="4049800" y="640400"/>
            <a:chExt cx="858900" cy="858900"/>
          </a:xfrm>
        </p:grpSpPr>
        <p:sp>
          <p:nvSpPr>
            <p:cNvPr id="29937" name="Google Shape;29937;p88"/>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8" name="Google Shape;29938;p88"/>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39" name="Google Shape;29939;p88"/>
          <p:cNvGrpSpPr/>
          <p:nvPr/>
        </p:nvGrpSpPr>
        <p:grpSpPr>
          <a:xfrm>
            <a:off x="3014861" y="3756719"/>
            <a:ext cx="686489" cy="686585"/>
            <a:chOff x="5080188" y="927900"/>
            <a:chExt cx="961200" cy="961200"/>
          </a:xfrm>
        </p:grpSpPr>
        <p:sp>
          <p:nvSpPr>
            <p:cNvPr id="29940" name="Google Shape;29940;p88"/>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1" name="Google Shape;29941;p88"/>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2" name="Google Shape;29942;p88"/>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3" name="Google Shape;29943;p88"/>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4" name="Google Shape;29944;p8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5" name="Google Shape;29945;p8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6" name="Google Shape;29946;p8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7" name="Google Shape;29947;p8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48" name="Google Shape;29948;p88"/>
          <p:cNvGrpSpPr/>
          <p:nvPr/>
        </p:nvGrpSpPr>
        <p:grpSpPr>
          <a:xfrm>
            <a:off x="3798012" y="3849448"/>
            <a:ext cx="510373" cy="510937"/>
            <a:chOff x="7508249" y="1522825"/>
            <a:chExt cx="1326332" cy="1322987"/>
          </a:xfrm>
        </p:grpSpPr>
        <p:sp>
          <p:nvSpPr>
            <p:cNvPr id="29949" name="Google Shape;29949;p88"/>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0" name="Google Shape;29950;p88"/>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1" name="Google Shape;29951;p88"/>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2" name="Google Shape;29952;p88"/>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3" name="Google Shape;29953;p88"/>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4" name="Google Shape;29954;p88"/>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5" name="Google Shape;29955;p88"/>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6" name="Google Shape;29956;p88"/>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7" name="Google Shape;29957;p88"/>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8" name="Google Shape;29958;p88"/>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59" name="Google Shape;29959;p88"/>
          <p:cNvGrpSpPr/>
          <p:nvPr/>
        </p:nvGrpSpPr>
        <p:grpSpPr>
          <a:xfrm>
            <a:off x="4489605" y="3850853"/>
            <a:ext cx="492652" cy="503348"/>
            <a:chOff x="6039282" y="1042577"/>
            <a:chExt cx="734315" cy="731929"/>
          </a:xfrm>
        </p:grpSpPr>
        <p:sp>
          <p:nvSpPr>
            <p:cNvPr id="29960" name="Google Shape;29960;p8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1" name="Google Shape;29961;p8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2" name="Google Shape;29962;p8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3" name="Google Shape;29963;p8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4" name="Google Shape;29964;p8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5" name="Google Shape;29965;p8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6" name="Google Shape;29966;p8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7" name="Google Shape;29967;p8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8" name="Google Shape;29968;p8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9" name="Google Shape;29969;p8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0" name="Google Shape;29970;p8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1" name="Google Shape;29971;p8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2" name="Google Shape;29972;p8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3" name="Google Shape;29973;p8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4" name="Google Shape;29974;p8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5" name="Google Shape;29975;p8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6" name="Google Shape;29976;p8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7" name="Google Shape;29977;p8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8" name="Google Shape;29978;p8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9" name="Google Shape;29979;p8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0" name="Google Shape;29980;p8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81" name="Google Shape;29981;p88"/>
          <p:cNvGrpSpPr/>
          <p:nvPr/>
        </p:nvGrpSpPr>
        <p:grpSpPr>
          <a:xfrm>
            <a:off x="5130019" y="2346894"/>
            <a:ext cx="483304" cy="504902"/>
            <a:chOff x="1825800" y="1651625"/>
            <a:chExt cx="568125" cy="591775"/>
          </a:xfrm>
        </p:grpSpPr>
        <p:sp>
          <p:nvSpPr>
            <p:cNvPr id="29982" name="Google Shape;29982;p88"/>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3" name="Google Shape;29983;p88"/>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4" name="Google Shape;29984;p88"/>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5" name="Google Shape;29985;p88"/>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6" name="Google Shape;29986;p8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7" name="Google Shape;29987;p88"/>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988" name="Google Shape;29988;p8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9" name="Google Shape;29989;p8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0" name="Google Shape;29990;p88"/>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1" name="Google Shape;29991;p88"/>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2" name="Google Shape;29992;p8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100">
                <a:solidFill>
                  <a:srgbClr val="FFFFFF"/>
                </a:solidFill>
              </a:rPr>
              <a:t>You can easily</a:t>
            </a:r>
            <a:r>
              <a:rPr lang="en-GB" sz="1100">
                <a:solidFill>
                  <a:srgbClr val="435D74"/>
                </a:solidFill>
              </a:rPr>
              <a:t> </a:t>
            </a:r>
            <a:r>
              <a:rPr lang="en-GB" sz="1100">
                <a:solidFill>
                  <a:srgbClr val="869FB2"/>
                </a:solidFill>
              </a:rPr>
              <a:t>resize</a:t>
            </a:r>
            <a:r>
              <a:rPr lang="en-GB" sz="1100">
                <a:solidFill>
                  <a:srgbClr val="435D74"/>
                </a:solidFill>
              </a:rPr>
              <a:t> </a:t>
            </a:r>
            <a:r>
              <a:rPr lang="en-GB" sz="1100">
                <a:solidFill>
                  <a:srgbClr val="FFFFFF"/>
                </a:solidFill>
              </a:rPr>
              <a:t>these resources without losing quality. To</a:t>
            </a:r>
            <a:r>
              <a:rPr lang="en-GB" sz="1100">
                <a:solidFill>
                  <a:srgbClr val="435D74"/>
                </a:solidFill>
              </a:rPr>
              <a:t> </a:t>
            </a:r>
            <a:r>
              <a:rPr lang="en-GB" sz="1100">
                <a:solidFill>
                  <a:srgbClr val="869FB2"/>
                </a:solidFill>
              </a:rPr>
              <a:t>change the color</a:t>
            </a:r>
            <a:r>
              <a:rPr lang="en-GB" sz="1100">
                <a:solidFill>
                  <a:srgbClr val="FFFFFF"/>
                </a:solidFill>
              </a:rPr>
              <a:t>, just ungroup the resource and click on the object you want to change. Then, click on the paint bucket and select the color you want. Group the resource again when you’re done. You can also look for more </a:t>
            </a:r>
            <a:r>
              <a:rPr lang="en-GB" sz="1100">
                <a:solidFill>
                  <a:srgbClr val="869FB2"/>
                </a:solidFill>
                <a:uFill>
                  <a:noFill/>
                </a:uFill>
                <a:hlinkClick r:id="rId1"/>
              </a:rPr>
              <a:t>infographics</a:t>
            </a:r>
            <a:r>
              <a:rPr lang="en-GB" sz="1100">
                <a:solidFill>
                  <a:srgbClr val="FFFFFF"/>
                </a:solidFill>
              </a:rPr>
              <a:t> on Slidesgo.</a:t>
            </a:r>
            <a:endParaRPr sz="1100">
              <a:solidFill>
                <a:srgbClr val="FFFFFF"/>
              </a:solidFill>
            </a:endParaRPr>
          </a:p>
        </p:txBody>
      </p:sp>
      <p:sp>
        <p:nvSpPr>
          <p:cNvPr id="29993" name="Google Shape;29993;p88"/>
          <p:cNvSpPr txBox="1"/>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Use our editable graphic resources...</a:t>
            </a:r>
            <a:endParaRPr lang="en-GB">
              <a:solidFill>
                <a:schemeClr val="l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29997" name="Shape 29997"/>
        <p:cNvGrpSpPr/>
        <p:nvPr/>
      </p:nvGrpSpPr>
      <p:grpSpPr>
        <a:xfrm>
          <a:off x="0" y="0"/>
          <a:ext cx="0" cy="0"/>
          <a:chOff x="0" y="0"/>
          <a:chExt cx="0" cy="0"/>
        </a:xfrm>
      </p:grpSpPr>
      <p:grpSp>
        <p:nvGrpSpPr>
          <p:cNvPr id="29998" name="Google Shape;29998;p89"/>
          <p:cNvGrpSpPr/>
          <p:nvPr/>
        </p:nvGrpSpPr>
        <p:grpSpPr>
          <a:xfrm>
            <a:off x="722058" y="957091"/>
            <a:ext cx="2492868" cy="1379876"/>
            <a:chOff x="2654821" y="2311071"/>
            <a:chExt cx="2279715" cy="1262120"/>
          </a:xfrm>
        </p:grpSpPr>
        <p:grpSp>
          <p:nvGrpSpPr>
            <p:cNvPr id="29999" name="Google Shape;29999;p89"/>
            <p:cNvGrpSpPr/>
            <p:nvPr/>
          </p:nvGrpSpPr>
          <p:grpSpPr>
            <a:xfrm>
              <a:off x="4034269" y="2840745"/>
              <a:ext cx="40212" cy="36437"/>
              <a:chOff x="4293400" y="2574725"/>
              <a:chExt cx="84425" cy="80100"/>
            </a:xfrm>
          </p:grpSpPr>
          <p:sp>
            <p:nvSpPr>
              <p:cNvPr id="30000" name="Google Shape;30000;p8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0001" name="Google Shape;30001;p8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02" name="Google Shape;30002;p89"/>
            <p:cNvGrpSpPr/>
            <p:nvPr/>
          </p:nvGrpSpPr>
          <p:grpSpPr>
            <a:xfrm>
              <a:off x="3894606" y="2334874"/>
              <a:ext cx="913198" cy="518984"/>
              <a:chOff x="4000175" y="1462675"/>
              <a:chExt cx="1917275" cy="1140875"/>
            </a:xfrm>
          </p:grpSpPr>
          <p:sp>
            <p:nvSpPr>
              <p:cNvPr id="30003" name="Google Shape;30003;p8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0004" name="Google Shape;30004;p89"/>
              <p:cNvGrpSpPr/>
              <p:nvPr/>
            </p:nvGrpSpPr>
            <p:grpSpPr>
              <a:xfrm>
                <a:off x="4000175" y="1462675"/>
                <a:ext cx="1917275" cy="1140875"/>
                <a:chOff x="4000175" y="1462675"/>
                <a:chExt cx="1917275" cy="1140875"/>
              </a:xfrm>
            </p:grpSpPr>
            <p:sp>
              <p:nvSpPr>
                <p:cNvPr id="30005" name="Google Shape;30005;p8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0006" name="Google Shape;30006;p8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7" name="Google Shape;30007;p8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8" name="Google Shape;30008;p8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9" name="Google Shape;30009;p8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010" name="Google Shape;30010;p8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011" name="Google Shape;30011;p89"/>
            <p:cNvGrpSpPr/>
            <p:nvPr/>
          </p:nvGrpSpPr>
          <p:grpSpPr>
            <a:xfrm>
              <a:off x="3875768" y="2846704"/>
              <a:ext cx="44796" cy="47366"/>
              <a:chOff x="3960625" y="2587825"/>
              <a:chExt cx="94050" cy="104125"/>
            </a:xfrm>
          </p:grpSpPr>
          <p:sp>
            <p:nvSpPr>
              <p:cNvPr id="30012" name="Google Shape;30012;p8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0013" name="Google Shape;30013;p8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14" name="Google Shape;30014;p89"/>
            <p:cNvGrpSpPr/>
            <p:nvPr/>
          </p:nvGrpSpPr>
          <p:grpSpPr>
            <a:xfrm>
              <a:off x="3782759" y="2807162"/>
              <a:ext cx="82686" cy="85487"/>
              <a:chOff x="3765350" y="2500900"/>
              <a:chExt cx="173600" cy="187925"/>
            </a:xfrm>
          </p:grpSpPr>
          <p:sp>
            <p:nvSpPr>
              <p:cNvPr id="30015" name="Google Shape;30015;p8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0016" name="Google Shape;30016;p8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7" name="Google Shape;30017;p8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8" name="Google Shape;30018;p8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9" name="Google Shape;30019;p8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0" name="Google Shape;30020;p8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21" name="Google Shape;30021;p89"/>
            <p:cNvGrpSpPr/>
            <p:nvPr/>
          </p:nvGrpSpPr>
          <p:grpSpPr>
            <a:xfrm>
              <a:off x="3775674" y="2798496"/>
              <a:ext cx="40545" cy="23564"/>
              <a:chOff x="3750475" y="2481850"/>
              <a:chExt cx="85125" cy="51800"/>
            </a:xfrm>
          </p:grpSpPr>
          <p:sp>
            <p:nvSpPr>
              <p:cNvPr id="30022" name="Google Shape;30022;p8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3" name="Google Shape;30023;p8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0024" name="Google Shape;30024;p89"/>
            <p:cNvGrpSpPr/>
            <p:nvPr/>
          </p:nvGrpSpPr>
          <p:grpSpPr>
            <a:xfrm>
              <a:off x="3716946" y="2776024"/>
              <a:ext cx="81971" cy="76912"/>
              <a:chOff x="3627175" y="2432450"/>
              <a:chExt cx="172100" cy="169075"/>
            </a:xfrm>
          </p:grpSpPr>
          <p:sp>
            <p:nvSpPr>
              <p:cNvPr id="30025" name="Google Shape;30025;p8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6" name="Google Shape;30026;p8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0027" name="Google Shape;30027;p8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0028" name="Google Shape;30028;p89"/>
            <p:cNvGrpSpPr/>
            <p:nvPr/>
          </p:nvGrpSpPr>
          <p:grpSpPr>
            <a:xfrm>
              <a:off x="3685682" y="2845624"/>
              <a:ext cx="29311" cy="45055"/>
              <a:chOff x="3561536" y="2585450"/>
              <a:chExt cx="61539" cy="99045"/>
            </a:xfrm>
          </p:grpSpPr>
          <p:sp>
            <p:nvSpPr>
              <p:cNvPr id="30029" name="Google Shape;30029;p8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0" name="Google Shape;30030;p8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0031" name="Google Shape;30031;p89"/>
            <p:cNvGrpSpPr/>
            <p:nvPr/>
          </p:nvGrpSpPr>
          <p:grpSpPr>
            <a:xfrm>
              <a:off x="3849905" y="2572252"/>
              <a:ext cx="74339" cy="119559"/>
              <a:chOff x="3906325" y="1984500"/>
              <a:chExt cx="156075" cy="262825"/>
            </a:xfrm>
          </p:grpSpPr>
          <p:sp>
            <p:nvSpPr>
              <p:cNvPr id="30032" name="Google Shape;30032;p8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0033" name="Google Shape;30033;p8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34" name="Google Shape;30034;p89"/>
            <p:cNvGrpSpPr/>
            <p:nvPr/>
          </p:nvGrpSpPr>
          <p:grpSpPr>
            <a:xfrm>
              <a:off x="2654821" y="2414345"/>
              <a:ext cx="667570" cy="558731"/>
              <a:chOff x="1397225" y="1637375"/>
              <a:chExt cx="1401575" cy="1228250"/>
            </a:xfrm>
          </p:grpSpPr>
          <p:sp>
            <p:nvSpPr>
              <p:cNvPr id="30035" name="Google Shape;30035;p8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0036" name="Google Shape;30036;p89"/>
              <p:cNvGrpSpPr/>
              <p:nvPr/>
            </p:nvGrpSpPr>
            <p:grpSpPr>
              <a:xfrm>
                <a:off x="1397225" y="1637375"/>
                <a:ext cx="1398775" cy="1228250"/>
                <a:chOff x="1397225" y="1637375"/>
                <a:chExt cx="1398775" cy="1228250"/>
              </a:xfrm>
            </p:grpSpPr>
            <p:sp>
              <p:nvSpPr>
                <p:cNvPr id="30037" name="Google Shape;30037;p8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8" name="Google Shape;30038;p8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039" name="Google Shape;30039;p89"/>
            <p:cNvGrpSpPr/>
            <p:nvPr/>
          </p:nvGrpSpPr>
          <p:grpSpPr>
            <a:xfrm>
              <a:off x="3230417" y="3103734"/>
              <a:ext cx="282982" cy="280332"/>
              <a:chOff x="2605700" y="3152850"/>
              <a:chExt cx="594125" cy="616250"/>
            </a:xfrm>
          </p:grpSpPr>
          <p:sp>
            <p:nvSpPr>
              <p:cNvPr id="30040" name="Google Shape;30040;p8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0041" name="Google Shape;30041;p8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0042" name="Google Shape;30042;p89"/>
            <p:cNvGrpSpPr/>
            <p:nvPr/>
          </p:nvGrpSpPr>
          <p:grpSpPr>
            <a:xfrm>
              <a:off x="3265985" y="3226989"/>
              <a:ext cx="87151" cy="346202"/>
              <a:chOff x="2680375" y="3423800"/>
              <a:chExt cx="182975" cy="761050"/>
            </a:xfrm>
          </p:grpSpPr>
          <p:sp>
            <p:nvSpPr>
              <p:cNvPr id="30043" name="Google Shape;30043;p8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0044" name="Google Shape;30044;p8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45" name="Google Shape;30045;p89"/>
            <p:cNvGrpSpPr/>
            <p:nvPr/>
          </p:nvGrpSpPr>
          <p:grpSpPr>
            <a:xfrm>
              <a:off x="3855466" y="3289811"/>
              <a:ext cx="112514" cy="94210"/>
              <a:chOff x="3918000" y="3561900"/>
              <a:chExt cx="236225" cy="207100"/>
            </a:xfrm>
          </p:grpSpPr>
          <p:sp>
            <p:nvSpPr>
              <p:cNvPr id="30046" name="Google Shape;30046;p8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0047" name="Google Shape;30047;p8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048" name="Google Shape;30048;p8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9" name="Google Shape;30049;p8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0" name="Google Shape;30050;p8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0051" name="Google Shape;30051;p89"/>
            <p:cNvGrpSpPr/>
            <p:nvPr/>
          </p:nvGrpSpPr>
          <p:grpSpPr>
            <a:xfrm>
              <a:off x="2905224" y="2311071"/>
              <a:ext cx="596721" cy="528992"/>
              <a:chOff x="1922950" y="1410350"/>
              <a:chExt cx="1252825" cy="1162875"/>
            </a:xfrm>
          </p:grpSpPr>
          <p:sp>
            <p:nvSpPr>
              <p:cNvPr id="30052" name="Google Shape;30052;p8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3" name="Google Shape;30053;p8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4" name="Google Shape;30054;p8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5" name="Google Shape;30055;p8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6" name="Google Shape;30056;p8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7" name="Google Shape;30057;p8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8" name="Google Shape;30058;p8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9" name="Google Shape;30059;p8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0" name="Google Shape;30060;p8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1" name="Google Shape;30061;p8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2" name="Google Shape;30062;p8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3" name="Google Shape;30063;p8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4" name="Google Shape;30064;p8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5" name="Google Shape;30065;p8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6" name="Google Shape;30066;p8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7" name="Google Shape;30067;p8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0068" name="Google Shape;30068;p8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9" name="Google Shape;30069;p8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0" name="Google Shape;30070;p8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1" name="Google Shape;30071;p8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2" name="Google Shape;30072;p8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3" name="Google Shape;30073;p8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4" name="Google Shape;30074;p8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5" name="Google Shape;30075;p8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6" name="Google Shape;30076;p8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7" name="Google Shape;30077;p8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8" name="Google Shape;30078;p8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9" name="Google Shape;30079;p8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0" name="Google Shape;30080;p8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1" name="Google Shape;30081;p8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2" name="Google Shape;30082;p8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3" name="Google Shape;30083;p8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4" name="Google Shape;30084;p8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5" name="Google Shape;30085;p8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6" name="Google Shape;30086;p8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7" name="Google Shape;30087;p8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088" name="Google Shape;30088;p8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089" name="Google Shape;30089;p8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090" name="Google Shape;30090;p89"/>
            <p:cNvGrpSpPr/>
            <p:nvPr/>
          </p:nvGrpSpPr>
          <p:grpSpPr>
            <a:xfrm>
              <a:off x="3280929" y="3294542"/>
              <a:ext cx="109894" cy="272224"/>
              <a:chOff x="2711750" y="3572300"/>
              <a:chExt cx="230725" cy="598425"/>
            </a:xfrm>
          </p:grpSpPr>
          <p:sp>
            <p:nvSpPr>
              <p:cNvPr id="30091" name="Google Shape;30091;p8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2" name="Google Shape;30092;p8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093" name="Google Shape;30093;p8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094" name="Google Shape;30094;p89"/>
            <p:cNvGrpSpPr/>
            <p:nvPr/>
          </p:nvGrpSpPr>
          <p:grpSpPr>
            <a:xfrm>
              <a:off x="3790439" y="2408636"/>
              <a:ext cx="73017" cy="75684"/>
              <a:chOff x="3781475" y="1624825"/>
              <a:chExt cx="153300" cy="166375"/>
            </a:xfrm>
          </p:grpSpPr>
          <p:sp>
            <p:nvSpPr>
              <p:cNvPr id="30095" name="Google Shape;30095;p8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6" name="Google Shape;30096;p8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7" name="Google Shape;30097;p8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8" name="Google Shape;30098;p8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099" name="Google Shape;30099;p8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0" name="Google Shape;30100;p8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1" name="Google Shape;30101;p8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2" name="Google Shape;30102;p8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3" name="Google Shape;30103;p8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4" name="Google Shape;30104;p8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5" name="Google Shape;30105;p8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106" name="Google Shape;30106;p89"/>
            <p:cNvGrpSpPr/>
            <p:nvPr/>
          </p:nvGrpSpPr>
          <p:grpSpPr>
            <a:xfrm>
              <a:off x="4403342" y="3107749"/>
              <a:ext cx="316680" cy="101374"/>
              <a:chOff x="5068275" y="3161675"/>
              <a:chExt cx="664875" cy="222850"/>
            </a:xfrm>
          </p:grpSpPr>
          <p:sp>
            <p:nvSpPr>
              <p:cNvPr id="30107" name="Google Shape;30107;p8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8" name="Google Shape;30108;p8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9" name="Google Shape;30109;p8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0" name="Google Shape;30110;p8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111" name="Google Shape;30111;p8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2" name="Google Shape;30112;p8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3" name="Google Shape;30113;p8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4" name="Google Shape;30114;p8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5" name="Google Shape;30115;p8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6" name="Google Shape;30116;p8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7" name="Google Shape;30117;p8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8" name="Google Shape;30118;p8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9" name="Google Shape;30119;p8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0" name="Google Shape;30120;p8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1" name="Google Shape;30121;p8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2" name="Google Shape;30122;p8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3" name="Google Shape;30123;p8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4" name="Google Shape;30124;p8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5" name="Google Shape;30125;p8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6" name="Google Shape;30126;p8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7" name="Google Shape;30127;p8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8" name="Google Shape;30128;p8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9" name="Google Shape;30129;p8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0" name="Google Shape;30130;p8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1" name="Google Shape;30131;p8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2" name="Google Shape;30132;p8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3" name="Google Shape;30133;p8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4" name="Google Shape;30134;p8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5" name="Google Shape;30135;p8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6" name="Google Shape;30136;p8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7" name="Google Shape;30137;p8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8" name="Google Shape;30138;p8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9" name="Google Shape;30139;p8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140" name="Google Shape;30140;p89"/>
            <p:cNvGrpSpPr/>
            <p:nvPr/>
          </p:nvGrpSpPr>
          <p:grpSpPr>
            <a:xfrm>
              <a:off x="3697513" y="2707266"/>
              <a:ext cx="59549" cy="79733"/>
              <a:chOff x="3586375" y="2281300"/>
              <a:chExt cx="125025" cy="175275"/>
            </a:xfrm>
          </p:grpSpPr>
          <p:sp>
            <p:nvSpPr>
              <p:cNvPr id="30141" name="Google Shape;30141;p8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2" name="Google Shape;30142;p8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143" name="Google Shape;30143;p8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144" name="Google Shape;30144;p89"/>
            <p:cNvGrpSpPr/>
            <p:nvPr/>
          </p:nvGrpSpPr>
          <p:grpSpPr>
            <a:xfrm>
              <a:off x="4513224" y="3221724"/>
              <a:ext cx="274563" cy="280321"/>
              <a:chOff x="5298975" y="3412225"/>
              <a:chExt cx="576450" cy="616225"/>
            </a:xfrm>
          </p:grpSpPr>
          <p:sp>
            <p:nvSpPr>
              <p:cNvPr id="30145" name="Google Shape;30145;p8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146" name="Google Shape;30146;p8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147" name="Google Shape;30147;p89"/>
            <p:cNvGrpSpPr/>
            <p:nvPr/>
          </p:nvGrpSpPr>
          <p:grpSpPr>
            <a:xfrm>
              <a:off x="4824403" y="3421846"/>
              <a:ext cx="110132" cy="130647"/>
              <a:chOff x="5952300" y="3852150"/>
              <a:chExt cx="231225" cy="287200"/>
            </a:xfrm>
          </p:grpSpPr>
          <p:sp>
            <p:nvSpPr>
              <p:cNvPr id="30148" name="Google Shape;30148;p8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9" name="Google Shape;30149;p8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150" name="Google Shape;30150;p8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1" name="Google Shape;30151;p8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2" name="Google Shape;30152;p8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3" name="Google Shape;30153;p8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4" name="Google Shape;30154;p8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5" name="Google Shape;30155;p8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6" name="Google Shape;30156;p8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7" name="Google Shape;30157;p8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158" name="Google Shape;30158;p89"/>
            <p:cNvGrpSpPr/>
            <p:nvPr/>
          </p:nvGrpSpPr>
          <p:grpSpPr>
            <a:xfrm>
              <a:off x="4295710" y="3079670"/>
              <a:ext cx="14968" cy="27135"/>
              <a:chOff x="4842300" y="3099950"/>
              <a:chExt cx="31425" cy="59650"/>
            </a:xfrm>
          </p:grpSpPr>
          <p:sp>
            <p:nvSpPr>
              <p:cNvPr id="30159" name="Google Shape;30159;p8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0" name="Google Shape;30160;p8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1" name="Google Shape;30161;p8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2" name="Google Shape;30162;p8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163" name="Google Shape;30163;p8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4" name="Google Shape;30164;p8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5" name="Google Shape;30165;p8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6" name="Google Shape;30166;p8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7" name="Google Shape;30167;p8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8" name="Google Shape;30168;p8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9" name="Google Shape;30169;p8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0" name="Google Shape;30170;p8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171" name="Google Shape;30171;p89"/>
            <p:cNvGrpSpPr/>
            <p:nvPr/>
          </p:nvGrpSpPr>
          <p:grpSpPr>
            <a:xfrm>
              <a:off x="3831056" y="2816010"/>
              <a:ext cx="37378" cy="27612"/>
              <a:chOff x="3866750" y="2520350"/>
              <a:chExt cx="78475" cy="60700"/>
            </a:xfrm>
          </p:grpSpPr>
          <p:sp>
            <p:nvSpPr>
              <p:cNvPr id="30172" name="Google Shape;30172;p8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3" name="Google Shape;30173;p8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4" name="Google Shape;30174;p8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5" name="Google Shape;30175;p8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176" name="Google Shape;30176;p8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7" name="Google Shape;30177;p8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8" name="Google Shape;30178;p8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9" name="Google Shape;30179;p8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0" name="Google Shape;30180;p8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1" name="Google Shape;30181;p8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2" name="Google Shape;30182;p8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3" name="Google Shape;30183;p8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4" name="Google Shape;30184;p8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5" name="Google Shape;30185;p8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6" name="Google Shape;30186;p8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7" name="Google Shape;30187;p8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8" name="Google Shape;30188;p8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9" name="Google Shape;30189;p8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0" name="Google Shape;30190;p8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1" name="Google Shape;30191;p8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2" name="Google Shape;30192;p8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193" name="Google Shape;30193;p8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4" name="Google Shape;30194;p8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5" name="Google Shape;30195;p8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6" name="Google Shape;30196;p8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7" name="Google Shape;30197;p8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8" name="Google Shape;30198;p8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9" name="Google Shape;30199;p8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0" name="Google Shape;30200;p8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1" name="Google Shape;30201;p8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2" name="Google Shape;30202;p8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3" name="Google Shape;30203;p8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4" name="Google Shape;30204;p8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205" name="Google Shape;30205;p8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6" name="Google Shape;30206;p8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7" name="Google Shape;30207;p8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8" name="Google Shape;30208;p8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9" name="Google Shape;30209;p8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0" name="Google Shape;30210;p8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1" name="Google Shape;30211;p8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2" name="Google Shape;30212;p8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3" name="Google Shape;30213;p8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4" name="Google Shape;30214;p8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5" name="Google Shape;30215;p8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6" name="Google Shape;30216;p8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7" name="Google Shape;30217;p8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218" name="Google Shape;30218;p89"/>
            <p:cNvGrpSpPr/>
            <p:nvPr/>
          </p:nvGrpSpPr>
          <p:grpSpPr>
            <a:xfrm>
              <a:off x="3632736" y="3051591"/>
              <a:ext cx="63288" cy="45217"/>
              <a:chOff x="3450375" y="3038225"/>
              <a:chExt cx="132875" cy="99400"/>
            </a:xfrm>
          </p:grpSpPr>
          <p:sp>
            <p:nvSpPr>
              <p:cNvPr id="30219" name="Google Shape;30219;p8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0" name="Google Shape;30220;p8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221" name="Google Shape;30221;p8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2" name="Google Shape;30222;p8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3" name="Google Shape;30223;p8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4" name="Google Shape;30224;p8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5" name="Google Shape;30225;p8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6" name="Google Shape;30226;p8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7" name="Google Shape;30227;p8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8" name="Google Shape;30228;p8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9" name="Google Shape;30229;p8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230" name="Google Shape;30230;p8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1" name="Google Shape;30231;p8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2" name="Google Shape;30232;p8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3" name="Google Shape;30233;p8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4" name="Google Shape;30234;p8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5" name="Google Shape;30235;p8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6" name="Google Shape;30236;p8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7" name="Google Shape;30237;p8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8" name="Google Shape;30238;p8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9" name="Google Shape;30239;p8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240" name="Google Shape;30240;p8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1" name="Google Shape;30241;p8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2" name="Google Shape;30242;p8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3" name="Google Shape;30243;p8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4" name="Google Shape;30244;p8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5" name="Google Shape;30245;p8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246" name="Google Shape;30246;p8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7" name="Google Shape;30247;p8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8" name="Google Shape;30248;p8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9" name="Google Shape;30249;p8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0" name="Google Shape;30250;p8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1" name="Google Shape;30251;p8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2" name="Google Shape;30252;p8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3" name="Google Shape;30253;p8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4" name="Google Shape;30254;p8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5" name="Google Shape;30255;p8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256" name="Google Shape;30256;p89"/>
          <p:cNvGrpSpPr/>
          <p:nvPr/>
        </p:nvGrpSpPr>
        <p:grpSpPr>
          <a:xfrm>
            <a:off x="719115" y="2852867"/>
            <a:ext cx="2622876" cy="1333540"/>
            <a:chOff x="238125" y="1038125"/>
            <a:chExt cx="7146800" cy="3633625"/>
          </a:xfrm>
        </p:grpSpPr>
        <p:sp>
          <p:nvSpPr>
            <p:cNvPr id="30257" name="Google Shape;30257;p8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8" name="Google Shape;30258;p8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9" name="Google Shape;30259;p8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0" name="Google Shape;30260;p8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1" name="Google Shape;30261;p8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2" name="Google Shape;30262;p8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3" name="Google Shape;30263;p8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4" name="Google Shape;30264;p8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5" name="Google Shape;30265;p8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6" name="Google Shape;30266;p8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7" name="Google Shape;30267;p8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8" name="Google Shape;30268;p8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9" name="Google Shape;30269;p8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0" name="Google Shape;30270;p8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1" name="Google Shape;30271;p8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2" name="Google Shape;30272;p8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3" name="Google Shape;30273;p8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4" name="Google Shape;30274;p8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5" name="Google Shape;30275;p8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6" name="Google Shape;30276;p8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7" name="Google Shape;30277;p8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8" name="Google Shape;30278;p8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9" name="Google Shape;30279;p8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0" name="Google Shape;30280;p8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1" name="Google Shape;30281;p8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2" name="Google Shape;30282;p8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3" name="Google Shape;30283;p8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4" name="Google Shape;30284;p8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5" name="Google Shape;30285;p8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6" name="Google Shape;30286;p8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7" name="Google Shape;30287;p8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8" name="Google Shape;30288;p8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9" name="Google Shape;30289;p8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0" name="Google Shape;30290;p8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1" name="Google Shape;30291;p8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2" name="Google Shape;30292;p8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3" name="Google Shape;30293;p8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4" name="Google Shape;30294;p8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5" name="Google Shape;30295;p8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6" name="Google Shape;30296;p8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7" name="Google Shape;30297;p8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8" name="Google Shape;30298;p8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9" name="Google Shape;30299;p8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0" name="Google Shape;30300;p8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1" name="Google Shape;30301;p8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2" name="Google Shape;30302;p8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3" name="Google Shape;30303;p8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4" name="Google Shape;30304;p8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5" name="Google Shape;30305;p8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6" name="Google Shape;30306;p8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7" name="Google Shape;30307;p8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8" name="Google Shape;30308;p8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9" name="Google Shape;30309;p8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0" name="Google Shape;30310;p8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1" name="Google Shape;30311;p8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2" name="Google Shape;30312;p8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3" name="Google Shape;30313;p8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4" name="Google Shape;30314;p8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5" name="Google Shape;30315;p8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6" name="Google Shape;30316;p8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7" name="Google Shape;30317;p8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8" name="Google Shape;30318;p8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9" name="Google Shape;30319;p8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0" name="Google Shape;30320;p8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1" name="Google Shape;30321;p8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2" name="Google Shape;30322;p8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3" name="Google Shape;30323;p8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4" name="Google Shape;30324;p8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5" name="Google Shape;30325;p8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6" name="Google Shape;30326;p8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7" name="Google Shape;30327;p8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8" name="Google Shape;30328;p8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9" name="Google Shape;30329;p8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0" name="Google Shape;30330;p8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1" name="Google Shape;30331;p8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2" name="Google Shape;30332;p8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3" name="Google Shape;30333;p8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4" name="Google Shape;30334;p8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5" name="Google Shape;30335;p8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6" name="Google Shape;30336;p8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7" name="Google Shape;30337;p8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8" name="Google Shape;30338;p8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9" name="Google Shape;30339;p8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0" name="Google Shape;30340;p8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1" name="Google Shape;30341;p8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2" name="Google Shape;30342;p8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3" name="Google Shape;30343;p8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4" name="Google Shape;30344;p8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5" name="Google Shape;30345;p8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6" name="Google Shape;30346;p8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7" name="Google Shape;30347;p8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8" name="Google Shape;30348;p8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9" name="Google Shape;30349;p8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0" name="Google Shape;30350;p8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1" name="Google Shape;30351;p8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2" name="Google Shape;30352;p8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3" name="Google Shape;30353;p8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4" name="Google Shape;30354;p8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5" name="Google Shape;30355;p8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6" name="Google Shape;30356;p8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7" name="Google Shape;30357;p8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8" name="Google Shape;30358;p8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9" name="Google Shape;30359;p8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0" name="Google Shape;30360;p8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1" name="Google Shape;30361;p8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2" name="Google Shape;30362;p8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3" name="Google Shape;30363;p8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4" name="Google Shape;30364;p8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5" name="Google Shape;30365;p8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6" name="Google Shape;30366;p8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7" name="Google Shape;30367;p8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8" name="Google Shape;30368;p8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9" name="Google Shape;30369;p8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0" name="Google Shape;30370;p8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1" name="Google Shape;30371;p8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2" name="Google Shape;30372;p8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3" name="Google Shape;30373;p8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4" name="Google Shape;30374;p8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5" name="Google Shape;30375;p8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6" name="Google Shape;30376;p8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7" name="Google Shape;30377;p8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8" name="Google Shape;30378;p8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9" name="Google Shape;30379;p8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0" name="Google Shape;30380;p8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1" name="Google Shape;30381;p8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2" name="Google Shape;30382;p8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3" name="Google Shape;30383;p8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4" name="Google Shape;30384;p8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5" name="Google Shape;30385;p8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6" name="Google Shape;30386;p8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7" name="Google Shape;30387;p8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8" name="Google Shape;30388;p8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9" name="Google Shape;30389;p8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0" name="Google Shape;30390;p8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1" name="Google Shape;30391;p8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2" name="Google Shape;30392;p8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3" name="Google Shape;30393;p8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4" name="Google Shape;30394;p8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5" name="Google Shape;30395;p8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6" name="Google Shape;30396;p8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7" name="Google Shape;30397;p8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8" name="Google Shape;30398;p8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9" name="Google Shape;30399;p8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0" name="Google Shape;30400;p8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1" name="Google Shape;30401;p8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2" name="Google Shape;30402;p8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3" name="Google Shape;30403;p8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4" name="Google Shape;30404;p8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5" name="Google Shape;30405;p8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6" name="Google Shape;30406;p8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7" name="Google Shape;30407;p8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8" name="Google Shape;30408;p8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9" name="Google Shape;30409;p8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0" name="Google Shape;30410;p8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1" name="Google Shape;30411;p8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2" name="Google Shape;30412;p8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3" name="Google Shape;30413;p8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4" name="Google Shape;30414;p8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5" name="Google Shape;30415;p8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6" name="Google Shape;30416;p8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7" name="Google Shape;30417;p8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8" name="Google Shape;30418;p8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9" name="Google Shape;30419;p8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0" name="Google Shape;30420;p8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1" name="Google Shape;30421;p8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2" name="Google Shape;30422;p8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3" name="Google Shape;30423;p8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4" name="Google Shape;30424;p8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5" name="Google Shape;30425;p8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6" name="Google Shape;30426;p8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7" name="Google Shape;30427;p8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8" name="Google Shape;30428;p8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9" name="Google Shape;30429;p8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0" name="Google Shape;30430;p8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1" name="Google Shape;30431;p8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2" name="Google Shape;30432;p8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3" name="Google Shape;30433;p8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4" name="Google Shape;30434;p8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5" name="Google Shape;30435;p8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6" name="Google Shape;30436;p8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7" name="Google Shape;30437;p8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8" name="Google Shape;30438;p8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9" name="Google Shape;30439;p8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0" name="Google Shape;30440;p8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1" name="Google Shape;30441;p8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2" name="Google Shape;30442;p8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3" name="Google Shape;30443;p8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4" name="Google Shape;30444;p8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5" name="Google Shape;30445;p8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6" name="Google Shape;30446;p8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7" name="Google Shape;30447;p8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8" name="Google Shape;30448;p8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9" name="Google Shape;30449;p8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0" name="Google Shape;30450;p8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1" name="Google Shape;30451;p8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2" name="Google Shape;30452;p8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3" name="Google Shape;30453;p8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4" name="Google Shape;30454;p8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5" name="Google Shape;30455;p8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6" name="Google Shape;30456;p8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7" name="Google Shape;30457;p8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8" name="Google Shape;30458;p8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9" name="Google Shape;30459;p8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0" name="Google Shape;30460;p8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1" name="Google Shape;30461;p8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2" name="Google Shape;30462;p8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3" name="Google Shape;30463;p8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4" name="Google Shape;30464;p8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5" name="Google Shape;30465;p8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6" name="Google Shape;30466;p8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7" name="Google Shape;30467;p8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8" name="Google Shape;30468;p8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9" name="Google Shape;30469;p8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0" name="Google Shape;30470;p8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1" name="Google Shape;30471;p8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2" name="Google Shape;30472;p8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3" name="Google Shape;30473;p8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4" name="Google Shape;30474;p8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5" name="Google Shape;30475;p8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6" name="Google Shape;30476;p8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7" name="Google Shape;30477;p8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8" name="Google Shape;30478;p8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9" name="Google Shape;30479;p8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0" name="Google Shape;30480;p8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1" name="Google Shape;30481;p8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2" name="Google Shape;30482;p8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3" name="Google Shape;30483;p8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4" name="Google Shape;30484;p8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5" name="Google Shape;30485;p8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6" name="Google Shape;30486;p8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7" name="Google Shape;30487;p8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8" name="Google Shape;30488;p8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9" name="Google Shape;30489;p8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0" name="Google Shape;30490;p8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1" name="Google Shape;30491;p8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2" name="Google Shape;30492;p8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3" name="Google Shape;30493;p8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4" name="Google Shape;30494;p8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5" name="Google Shape;30495;p8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6" name="Google Shape;30496;p8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7" name="Google Shape;30497;p8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8" name="Google Shape;30498;p8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9" name="Google Shape;30499;p8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0" name="Google Shape;30500;p8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1" name="Google Shape;30501;p8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2" name="Google Shape;30502;p8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3" name="Google Shape;30503;p8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4" name="Google Shape;30504;p8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5" name="Google Shape;30505;p8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6" name="Google Shape;30506;p8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7" name="Google Shape;30507;p8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8" name="Google Shape;30508;p8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9" name="Google Shape;30509;p8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0" name="Google Shape;30510;p8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1" name="Google Shape;30511;p8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2" name="Google Shape;30512;p8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3" name="Google Shape;30513;p8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4" name="Google Shape;30514;p8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5" name="Google Shape;30515;p8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6" name="Google Shape;30516;p8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7" name="Google Shape;30517;p8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8" name="Google Shape;30518;p8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9" name="Google Shape;30519;p8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0" name="Google Shape;30520;p8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1" name="Google Shape;30521;p8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2" name="Google Shape;30522;p8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3" name="Google Shape;30523;p8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4" name="Google Shape;30524;p8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5" name="Google Shape;30525;p8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6" name="Google Shape;30526;p8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7" name="Google Shape;30527;p8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8" name="Google Shape;30528;p8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9" name="Google Shape;30529;p8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0" name="Google Shape;30530;p8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1" name="Google Shape;30531;p8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2" name="Google Shape;30532;p8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3" name="Google Shape;30533;p8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4" name="Google Shape;30534;p8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5" name="Google Shape;30535;p8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6" name="Google Shape;30536;p8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7" name="Google Shape;30537;p8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8" name="Google Shape;30538;p8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9" name="Google Shape;30539;p8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0" name="Google Shape;30540;p8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1" name="Google Shape;30541;p8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2" name="Google Shape;30542;p8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3" name="Google Shape;30543;p8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4" name="Google Shape;30544;p8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5" name="Google Shape;30545;p8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6" name="Google Shape;30546;p8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7" name="Google Shape;30547;p8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8" name="Google Shape;30548;p8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9" name="Google Shape;30549;p8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0" name="Google Shape;30550;p8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1" name="Google Shape;30551;p8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2" name="Google Shape;30552;p8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3" name="Google Shape;30553;p8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4" name="Google Shape;30554;p8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5" name="Google Shape;30555;p8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6" name="Google Shape;30556;p8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7" name="Google Shape;30557;p8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8" name="Google Shape;30558;p8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9" name="Google Shape;30559;p8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0" name="Google Shape;30560;p8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1" name="Google Shape;30561;p8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2" name="Google Shape;30562;p8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3" name="Google Shape;30563;p8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4" name="Google Shape;30564;p8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5" name="Google Shape;30565;p8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6" name="Google Shape;30566;p8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7" name="Google Shape;30567;p8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8" name="Google Shape;30568;p8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9" name="Google Shape;30569;p8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0" name="Google Shape;30570;p8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1" name="Google Shape;30571;p8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2" name="Google Shape;30572;p8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3" name="Google Shape;30573;p8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4" name="Google Shape;30574;p8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5" name="Google Shape;30575;p8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6" name="Google Shape;30576;p8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7" name="Google Shape;30577;p8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8" name="Google Shape;30578;p8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9" name="Google Shape;30579;p8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0" name="Google Shape;30580;p8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1" name="Google Shape;30581;p8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2" name="Google Shape;30582;p8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3" name="Google Shape;30583;p8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4" name="Google Shape;30584;p8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5" name="Google Shape;30585;p8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6" name="Google Shape;30586;p8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7" name="Google Shape;30587;p8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8" name="Google Shape;30588;p8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9" name="Google Shape;30589;p8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0" name="Google Shape;30590;p8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1" name="Google Shape;30591;p8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2" name="Google Shape;30592;p8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3" name="Google Shape;30593;p8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4" name="Google Shape;30594;p8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5" name="Google Shape;30595;p8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6" name="Google Shape;30596;p8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7" name="Google Shape;30597;p8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8" name="Google Shape;30598;p8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9" name="Google Shape;30599;p8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0" name="Google Shape;30600;p8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1" name="Google Shape;30601;p8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2" name="Google Shape;30602;p8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3" name="Google Shape;30603;p8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4" name="Google Shape;30604;p8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5" name="Google Shape;30605;p8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6" name="Google Shape;30606;p8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7" name="Google Shape;30607;p8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8" name="Google Shape;30608;p8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9" name="Google Shape;30609;p8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0" name="Google Shape;30610;p8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1" name="Google Shape;30611;p8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2" name="Google Shape;30612;p8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3" name="Google Shape;30613;p8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4" name="Google Shape;30614;p8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5" name="Google Shape;30615;p8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6" name="Google Shape;30616;p8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7" name="Google Shape;30617;p8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8" name="Google Shape;30618;p8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9" name="Google Shape;30619;p8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0" name="Google Shape;30620;p8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1" name="Google Shape;30621;p8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2" name="Google Shape;30622;p8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3" name="Google Shape;30623;p8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4" name="Google Shape;30624;p8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5" name="Google Shape;30625;p8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6" name="Google Shape;30626;p8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7" name="Google Shape;30627;p8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8" name="Google Shape;30628;p8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9" name="Google Shape;30629;p8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0" name="Google Shape;30630;p8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1" name="Google Shape;30631;p8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2" name="Google Shape;30632;p8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3" name="Google Shape;30633;p8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4" name="Google Shape;30634;p8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5" name="Google Shape;30635;p8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6" name="Google Shape;30636;p8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7" name="Google Shape;30637;p8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8" name="Google Shape;30638;p8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9" name="Google Shape;30639;p8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0" name="Google Shape;30640;p8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1" name="Google Shape;30641;p8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2" name="Google Shape;30642;p8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3" name="Google Shape;30643;p8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4" name="Google Shape;30644;p8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5" name="Google Shape;30645;p8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6" name="Google Shape;30646;p8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7" name="Google Shape;30647;p8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8" name="Google Shape;30648;p8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9" name="Google Shape;30649;p8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0" name="Google Shape;30650;p8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1" name="Google Shape;30651;p8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2" name="Google Shape;30652;p8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3" name="Google Shape;30653;p8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4" name="Google Shape;30654;p8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5" name="Google Shape;30655;p8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6" name="Google Shape;30656;p8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7" name="Google Shape;30657;p8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8" name="Google Shape;30658;p8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9" name="Google Shape;30659;p8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0" name="Google Shape;30660;p8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1" name="Google Shape;30661;p8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2" name="Google Shape;30662;p8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3" name="Google Shape;30663;p8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4" name="Google Shape;30664;p8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5" name="Google Shape;30665;p8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6" name="Google Shape;30666;p8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7" name="Google Shape;30667;p8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8" name="Google Shape;30668;p8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9" name="Google Shape;30669;p8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0" name="Google Shape;30670;p8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1" name="Google Shape;30671;p8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2" name="Google Shape;30672;p8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3" name="Google Shape;30673;p8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4" name="Google Shape;30674;p8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5" name="Google Shape;30675;p8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6" name="Google Shape;30676;p8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7" name="Google Shape;30677;p8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8" name="Google Shape;30678;p8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9" name="Google Shape;30679;p8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0" name="Google Shape;30680;p8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1" name="Google Shape;30681;p8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2" name="Google Shape;30682;p8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3" name="Google Shape;30683;p8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4" name="Google Shape;30684;p8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5" name="Google Shape;30685;p8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6" name="Google Shape;30686;p8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7" name="Google Shape;30687;p8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8" name="Google Shape;30688;p8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9" name="Google Shape;30689;p8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0" name="Google Shape;30690;p8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1" name="Google Shape;30691;p8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2" name="Google Shape;30692;p8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3" name="Google Shape;30693;p8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4" name="Google Shape;30694;p8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5" name="Google Shape;30695;p8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6" name="Google Shape;30696;p8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7" name="Google Shape;30697;p8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8" name="Google Shape;30698;p8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9" name="Google Shape;30699;p8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0" name="Google Shape;30700;p8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1" name="Google Shape;30701;p8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2" name="Google Shape;30702;p8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3" name="Google Shape;30703;p8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4" name="Google Shape;30704;p8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5" name="Google Shape;30705;p8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6" name="Google Shape;30706;p8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7" name="Google Shape;30707;p8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8" name="Google Shape;30708;p8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9" name="Google Shape;30709;p8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0" name="Google Shape;30710;p8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1" name="Google Shape;30711;p8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2" name="Google Shape;30712;p8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3" name="Google Shape;30713;p8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4" name="Google Shape;30714;p8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5" name="Google Shape;30715;p8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6" name="Google Shape;30716;p8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7" name="Google Shape;30717;p8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8" name="Google Shape;30718;p8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9" name="Google Shape;30719;p8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0" name="Google Shape;30720;p8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1" name="Google Shape;30721;p8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2" name="Google Shape;30722;p8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3" name="Google Shape;30723;p8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4" name="Google Shape;30724;p8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5" name="Google Shape;30725;p8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6" name="Google Shape;30726;p8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7" name="Google Shape;30727;p8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8" name="Google Shape;30728;p8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9" name="Google Shape;30729;p8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0" name="Google Shape;30730;p8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1" name="Google Shape;30731;p8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2" name="Google Shape;30732;p8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3" name="Google Shape;30733;p8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4" name="Google Shape;30734;p8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5" name="Google Shape;30735;p8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6" name="Google Shape;30736;p8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7" name="Google Shape;30737;p8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8" name="Google Shape;30738;p8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9" name="Google Shape;30739;p8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0" name="Google Shape;30740;p8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1" name="Google Shape;30741;p8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2" name="Google Shape;30742;p8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3" name="Google Shape;30743;p8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4" name="Google Shape;30744;p8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5" name="Google Shape;30745;p8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6" name="Google Shape;30746;p8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7" name="Google Shape;30747;p8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8" name="Google Shape;30748;p8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9" name="Google Shape;30749;p8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0" name="Google Shape;30750;p8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1" name="Google Shape;30751;p8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2" name="Google Shape;30752;p8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3" name="Google Shape;30753;p8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4" name="Google Shape;30754;p8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5" name="Google Shape;30755;p8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6" name="Google Shape;30756;p8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7" name="Google Shape;30757;p8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8" name="Google Shape;30758;p8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9" name="Google Shape;30759;p8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0" name="Google Shape;30760;p8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1" name="Google Shape;30761;p8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2" name="Google Shape;30762;p8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3" name="Google Shape;30763;p8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4" name="Google Shape;30764;p8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5" name="Google Shape;30765;p8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6" name="Google Shape;30766;p8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7" name="Google Shape;30767;p8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8" name="Google Shape;30768;p8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9" name="Google Shape;30769;p8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0" name="Google Shape;30770;p8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1" name="Google Shape;30771;p8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2" name="Google Shape;30772;p8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3" name="Google Shape;30773;p8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4" name="Google Shape;30774;p8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5" name="Google Shape;30775;p8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6" name="Google Shape;30776;p8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7" name="Google Shape;30777;p8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8" name="Google Shape;30778;p8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9" name="Google Shape;30779;p8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0" name="Google Shape;30780;p8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1" name="Google Shape;30781;p8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2" name="Google Shape;30782;p8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3" name="Google Shape;30783;p8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4" name="Google Shape;30784;p8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5" name="Google Shape;30785;p8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6" name="Google Shape;30786;p8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7" name="Google Shape;30787;p8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8" name="Google Shape;30788;p8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9" name="Google Shape;30789;p8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0" name="Google Shape;30790;p8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1" name="Google Shape;30791;p8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2" name="Google Shape;30792;p8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3" name="Google Shape;30793;p8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4" name="Google Shape;30794;p8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5" name="Google Shape;30795;p8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6" name="Google Shape;30796;p8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7" name="Google Shape;30797;p8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8" name="Google Shape;30798;p8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9" name="Google Shape;30799;p8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0" name="Google Shape;30800;p8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1" name="Google Shape;30801;p8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2" name="Google Shape;30802;p8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3" name="Google Shape;30803;p8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4" name="Google Shape;30804;p8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5" name="Google Shape;30805;p8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6" name="Google Shape;30806;p8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7" name="Google Shape;30807;p8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8" name="Google Shape;30808;p8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9" name="Google Shape;30809;p8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0" name="Google Shape;30810;p8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1" name="Google Shape;30811;p8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2" name="Google Shape;30812;p8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3" name="Google Shape;30813;p8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4" name="Google Shape;30814;p8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5" name="Google Shape;30815;p8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6" name="Google Shape;30816;p8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7" name="Google Shape;30817;p8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8" name="Google Shape;30818;p8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9" name="Google Shape;30819;p8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0" name="Google Shape;30820;p8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1" name="Google Shape;30821;p8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2" name="Google Shape;30822;p8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3" name="Google Shape;30823;p8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4" name="Google Shape;30824;p8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5" name="Google Shape;30825;p8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6" name="Google Shape;30826;p8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7" name="Google Shape;30827;p8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8" name="Google Shape;30828;p8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9" name="Google Shape;30829;p8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0" name="Google Shape;30830;p8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1" name="Google Shape;30831;p8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2" name="Google Shape;30832;p8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3" name="Google Shape;30833;p8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4" name="Google Shape;30834;p8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5" name="Google Shape;30835;p8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6" name="Google Shape;30836;p8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7" name="Google Shape;30837;p8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8" name="Google Shape;30838;p8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9" name="Google Shape;30839;p8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0" name="Google Shape;30840;p8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1" name="Google Shape;30841;p8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2" name="Google Shape;30842;p8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3" name="Google Shape;30843;p8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4" name="Google Shape;30844;p8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5" name="Google Shape;30845;p8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6" name="Google Shape;30846;p8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7" name="Google Shape;30847;p8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8" name="Google Shape;30848;p8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9" name="Google Shape;30849;p8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0" name="Google Shape;30850;p8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1" name="Google Shape;30851;p8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2" name="Google Shape;30852;p8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3" name="Google Shape;30853;p8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4" name="Google Shape;30854;p8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5" name="Google Shape;30855;p8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6" name="Google Shape;30856;p8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7" name="Google Shape;30857;p8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8" name="Google Shape;30858;p8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9" name="Google Shape;30859;p8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0" name="Google Shape;30860;p8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1" name="Google Shape;30861;p8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2" name="Google Shape;30862;p8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3" name="Google Shape;30863;p8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4" name="Google Shape;30864;p8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5" name="Google Shape;30865;p8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6" name="Google Shape;30866;p8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7" name="Google Shape;30867;p8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8" name="Google Shape;30868;p8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9" name="Google Shape;30869;p8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0" name="Google Shape;30870;p8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1" name="Google Shape;30871;p8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2" name="Google Shape;30872;p8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3" name="Google Shape;30873;p8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4" name="Google Shape;30874;p8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5" name="Google Shape;30875;p8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6" name="Google Shape;30876;p8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7" name="Google Shape;30877;p8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8" name="Google Shape;30878;p8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9" name="Google Shape;30879;p8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0" name="Google Shape;30880;p8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1" name="Google Shape;30881;p8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2" name="Google Shape;30882;p8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3" name="Google Shape;30883;p8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4" name="Google Shape;30884;p8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5" name="Google Shape;30885;p8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6" name="Google Shape;30886;p8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7" name="Google Shape;30887;p8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8" name="Google Shape;30888;p8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9" name="Google Shape;30889;p8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0" name="Google Shape;30890;p8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1" name="Google Shape;30891;p8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2" name="Google Shape;30892;p8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3" name="Google Shape;30893;p8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4" name="Google Shape;30894;p8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5" name="Google Shape;30895;p8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6" name="Google Shape;30896;p8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7" name="Google Shape;30897;p8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8" name="Google Shape;30898;p8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9" name="Google Shape;30899;p8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0" name="Google Shape;30900;p8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1" name="Google Shape;30901;p8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2" name="Google Shape;30902;p8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3" name="Google Shape;30903;p8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4" name="Google Shape;30904;p8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5" name="Google Shape;30905;p8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6" name="Google Shape;30906;p8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7" name="Google Shape;30907;p8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8" name="Google Shape;30908;p8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9" name="Google Shape;30909;p8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0" name="Google Shape;30910;p8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1" name="Google Shape;30911;p8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2" name="Google Shape;30912;p8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3" name="Google Shape;30913;p8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4" name="Google Shape;30914;p8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5" name="Google Shape;30915;p8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6" name="Google Shape;30916;p8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7" name="Google Shape;30917;p8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8" name="Google Shape;30918;p8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9" name="Google Shape;30919;p8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0" name="Google Shape;30920;p8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1" name="Google Shape;30921;p8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2" name="Google Shape;30922;p8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3" name="Google Shape;30923;p8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4" name="Google Shape;30924;p8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5" name="Google Shape;30925;p8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6" name="Google Shape;30926;p8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7" name="Google Shape;30927;p8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8" name="Google Shape;30928;p8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9" name="Google Shape;30929;p8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0" name="Google Shape;30930;p8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1" name="Google Shape;30931;p8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2" name="Google Shape;30932;p8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3" name="Google Shape;30933;p8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4" name="Google Shape;30934;p8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5" name="Google Shape;30935;p8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6" name="Google Shape;30936;p8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7" name="Google Shape;30937;p8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8" name="Google Shape;30938;p8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9" name="Google Shape;30939;p8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0" name="Google Shape;30940;p8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1" name="Google Shape;30941;p8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2" name="Google Shape;30942;p8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3" name="Google Shape;30943;p8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4" name="Google Shape;30944;p8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5" name="Google Shape;30945;p8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6" name="Google Shape;30946;p8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7" name="Google Shape;30947;p8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8" name="Google Shape;30948;p8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9" name="Google Shape;30949;p8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0" name="Google Shape;30950;p8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1" name="Google Shape;30951;p8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2" name="Google Shape;30952;p8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3" name="Google Shape;30953;p8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4" name="Google Shape;30954;p8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5" name="Google Shape;30955;p8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6" name="Google Shape;30956;p8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7" name="Google Shape;30957;p8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8" name="Google Shape;30958;p8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9" name="Google Shape;30959;p8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0" name="Google Shape;30960;p8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1" name="Google Shape;30961;p8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2" name="Google Shape;30962;p8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3" name="Google Shape;30963;p8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4" name="Google Shape;30964;p8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5" name="Google Shape;30965;p8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6" name="Google Shape;30966;p8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7" name="Google Shape;30967;p8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8" name="Google Shape;30968;p8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9" name="Google Shape;30969;p8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0" name="Google Shape;30970;p8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1" name="Google Shape;30971;p8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2" name="Google Shape;30972;p8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3" name="Google Shape;30973;p8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4" name="Google Shape;30974;p8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5" name="Google Shape;30975;p8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6" name="Google Shape;30976;p8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7" name="Google Shape;30977;p8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8" name="Google Shape;30978;p8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9" name="Google Shape;30979;p8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0" name="Google Shape;30980;p8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1" name="Google Shape;30981;p8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2" name="Google Shape;30982;p8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3" name="Google Shape;30983;p8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4" name="Google Shape;30984;p8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5" name="Google Shape;30985;p8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6" name="Google Shape;30986;p8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7" name="Google Shape;30987;p8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8" name="Google Shape;30988;p8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9" name="Google Shape;30989;p8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0" name="Google Shape;30990;p8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1" name="Google Shape;30991;p8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2" name="Google Shape;30992;p8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3" name="Google Shape;30993;p8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4" name="Google Shape;30994;p8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5" name="Google Shape;30995;p8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6" name="Google Shape;30996;p8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7" name="Google Shape;30997;p8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8" name="Google Shape;30998;p8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9" name="Google Shape;30999;p8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0" name="Google Shape;31000;p8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1" name="Google Shape;31001;p8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2" name="Google Shape;31002;p8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3" name="Google Shape;31003;p8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4" name="Google Shape;31004;p8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5" name="Google Shape;31005;p8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6" name="Google Shape;31006;p8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7" name="Google Shape;31007;p8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8" name="Google Shape;31008;p8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9" name="Google Shape;31009;p8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0" name="Google Shape;31010;p8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1" name="Google Shape;31011;p8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2" name="Google Shape;31012;p8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3" name="Google Shape;31013;p8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4" name="Google Shape;31014;p8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5" name="Google Shape;31015;p8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6" name="Google Shape;31016;p8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7" name="Google Shape;31017;p8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8" name="Google Shape;31018;p8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9" name="Google Shape;31019;p8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0" name="Google Shape;31020;p8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1" name="Google Shape;31021;p8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2" name="Google Shape;31022;p8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3" name="Google Shape;31023;p8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4" name="Google Shape;31024;p8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5" name="Google Shape;31025;p8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6" name="Google Shape;31026;p8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7" name="Google Shape;31027;p8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8" name="Google Shape;31028;p8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9" name="Google Shape;31029;p8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0" name="Google Shape;31030;p8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1" name="Google Shape;31031;p8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2" name="Google Shape;31032;p8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3" name="Google Shape;31033;p8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4" name="Google Shape;31034;p8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5" name="Google Shape;31035;p8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6" name="Google Shape;31036;p8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7" name="Google Shape;31037;p8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8" name="Google Shape;31038;p8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9" name="Google Shape;31039;p8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0" name="Google Shape;31040;p8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1" name="Google Shape;31041;p8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2" name="Google Shape;31042;p8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3" name="Google Shape;31043;p8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4" name="Google Shape;31044;p8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5" name="Google Shape;31045;p8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6" name="Google Shape;31046;p8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7" name="Google Shape;31047;p8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8" name="Google Shape;31048;p8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9" name="Google Shape;31049;p8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0" name="Google Shape;31050;p8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1" name="Google Shape;31051;p8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2" name="Google Shape;31052;p8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3" name="Google Shape;31053;p8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4" name="Google Shape;31054;p8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5" name="Google Shape;31055;p8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6" name="Google Shape;31056;p8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7" name="Google Shape;31057;p8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8" name="Google Shape;31058;p8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9" name="Google Shape;31059;p8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0" name="Google Shape;31060;p8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1" name="Google Shape;31061;p8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2" name="Google Shape;31062;p8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3" name="Google Shape;31063;p8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4" name="Google Shape;31064;p8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5" name="Google Shape;31065;p8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6" name="Google Shape;31066;p8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7" name="Google Shape;31067;p8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8" name="Google Shape;31068;p8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9" name="Google Shape;31069;p8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0" name="Google Shape;31070;p8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1" name="Google Shape;31071;p8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2" name="Google Shape;31072;p8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3" name="Google Shape;31073;p8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4" name="Google Shape;31074;p8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5" name="Google Shape;31075;p8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6" name="Google Shape;31076;p8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7" name="Google Shape;31077;p8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8" name="Google Shape;31078;p8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9" name="Google Shape;31079;p8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0" name="Google Shape;31080;p8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1" name="Google Shape;31081;p8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2" name="Google Shape;31082;p8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3" name="Google Shape;31083;p8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4" name="Google Shape;31084;p8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5" name="Google Shape;31085;p8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6" name="Google Shape;31086;p8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7" name="Google Shape;31087;p8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8" name="Google Shape;31088;p8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9" name="Google Shape;31089;p8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0" name="Google Shape;31090;p8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1" name="Google Shape;31091;p8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2" name="Google Shape;31092;p8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3" name="Google Shape;31093;p8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4" name="Google Shape;31094;p8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5" name="Google Shape;31095;p8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6" name="Google Shape;31096;p8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7" name="Google Shape;31097;p8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8" name="Google Shape;31098;p8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9" name="Google Shape;31099;p8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0" name="Google Shape;31100;p8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1" name="Google Shape;31101;p8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2" name="Google Shape;31102;p8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3" name="Google Shape;31103;p8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4" name="Google Shape;31104;p8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5" name="Google Shape;31105;p8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6" name="Google Shape;31106;p8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7" name="Google Shape;31107;p8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8" name="Google Shape;31108;p8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9" name="Google Shape;31109;p8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0" name="Google Shape;31110;p8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1" name="Google Shape;31111;p8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2" name="Google Shape;31112;p8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3" name="Google Shape;31113;p8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4" name="Google Shape;31114;p8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5" name="Google Shape;31115;p8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6" name="Google Shape;31116;p8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7" name="Google Shape;31117;p8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8" name="Google Shape;31118;p8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9" name="Google Shape;31119;p8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0" name="Google Shape;31120;p8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1" name="Google Shape;31121;p8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2" name="Google Shape;31122;p8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3" name="Google Shape;31123;p8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4" name="Google Shape;31124;p8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5" name="Google Shape;31125;p8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6" name="Google Shape;31126;p8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7" name="Google Shape;31127;p8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8" name="Google Shape;31128;p8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9" name="Google Shape;31129;p8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0" name="Google Shape;31130;p8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1" name="Google Shape;31131;p8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2" name="Google Shape;31132;p8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3" name="Google Shape;31133;p8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4" name="Google Shape;31134;p8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5" name="Google Shape;31135;p8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6" name="Google Shape;31136;p8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7" name="Google Shape;31137;p8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8" name="Google Shape;31138;p8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9" name="Google Shape;31139;p8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0" name="Google Shape;31140;p8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1" name="Google Shape;31141;p8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2" name="Google Shape;31142;p8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3" name="Google Shape;31143;p8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4" name="Google Shape;31144;p8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5" name="Google Shape;31145;p8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6" name="Google Shape;31146;p8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7" name="Google Shape;31147;p8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8" name="Google Shape;31148;p8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9" name="Google Shape;31149;p8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0" name="Google Shape;31150;p8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1" name="Google Shape;31151;p8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2" name="Google Shape;31152;p8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3" name="Google Shape;31153;p8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4" name="Google Shape;31154;p8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5" name="Google Shape;31155;p8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6" name="Google Shape;31156;p8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7" name="Google Shape;31157;p8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8" name="Google Shape;31158;p8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9" name="Google Shape;31159;p8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0" name="Google Shape;31160;p8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1" name="Google Shape;31161;p8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2" name="Google Shape;31162;p8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3" name="Google Shape;31163;p8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4" name="Google Shape;31164;p8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5" name="Google Shape;31165;p8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6" name="Google Shape;31166;p8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7" name="Google Shape;31167;p8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8" name="Google Shape;31168;p8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9" name="Google Shape;31169;p8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0" name="Google Shape;31170;p8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1" name="Google Shape;31171;p8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2" name="Google Shape;31172;p8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3" name="Google Shape;31173;p8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4" name="Google Shape;31174;p8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5" name="Google Shape;31175;p8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6" name="Google Shape;31176;p8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7" name="Google Shape;31177;p8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8" name="Google Shape;31178;p8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9" name="Google Shape;31179;p8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0" name="Google Shape;31180;p8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1" name="Google Shape;31181;p8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2" name="Google Shape;31182;p8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3" name="Google Shape;31183;p8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4" name="Google Shape;31184;p8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5" name="Google Shape;31185;p8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6" name="Google Shape;31186;p8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7" name="Google Shape;31187;p8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8" name="Google Shape;31188;p8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9" name="Google Shape;31189;p8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0" name="Google Shape;31190;p8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1" name="Google Shape;31191;p8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2" name="Google Shape;31192;p8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3" name="Google Shape;31193;p8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4" name="Google Shape;31194;p8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5" name="Google Shape;31195;p8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6" name="Google Shape;31196;p8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7" name="Google Shape;31197;p8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8" name="Google Shape;31198;p8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9" name="Google Shape;31199;p8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0" name="Google Shape;31200;p8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1" name="Google Shape;31201;p8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2" name="Google Shape;31202;p8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3" name="Google Shape;31203;p8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4" name="Google Shape;31204;p8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5" name="Google Shape;31205;p8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6" name="Google Shape;31206;p8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7" name="Google Shape;31207;p8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8" name="Google Shape;31208;p8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9" name="Google Shape;31209;p8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0" name="Google Shape;31210;p8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1" name="Google Shape;31211;p8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2" name="Google Shape;31212;p8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3" name="Google Shape;31213;p8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4" name="Google Shape;31214;p8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5" name="Google Shape;31215;p8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6" name="Google Shape;31216;p8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7" name="Google Shape;31217;p8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8" name="Google Shape;31218;p8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9" name="Google Shape;31219;p8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0" name="Google Shape;31220;p8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1" name="Google Shape;31221;p8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2" name="Google Shape;31222;p8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3" name="Google Shape;31223;p8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4" name="Google Shape;31224;p8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5" name="Google Shape;31225;p8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6" name="Google Shape;31226;p8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7" name="Google Shape;31227;p8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8" name="Google Shape;31228;p8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9" name="Google Shape;31229;p8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0" name="Google Shape;31230;p8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1" name="Google Shape;31231;p8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2" name="Google Shape;31232;p8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3" name="Google Shape;31233;p8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4" name="Google Shape;31234;p8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5" name="Google Shape;31235;p8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6" name="Google Shape;31236;p8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7" name="Google Shape;31237;p8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8" name="Google Shape;31238;p8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9" name="Google Shape;31239;p8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0" name="Google Shape;31240;p8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1" name="Google Shape;31241;p8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2" name="Google Shape;31242;p8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3" name="Google Shape;31243;p8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4" name="Google Shape;31244;p8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5" name="Google Shape;31245;p8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6" name="Google Shape;31246;p8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7" name="Google Shape;31247;p8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8" name="Google Shape;31248;p8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9" name="Google Shape;31249;p8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0" name="Google Shape;31250;p8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1" name="Google Shape;31251;p8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2" name="Google Shape;31252;p8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3" name="Google Shape;31253;p8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4" name="Google Shape;31254;p8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5" name="Google Shape;31255;p8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6" name="Google Shape;31256;p8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7" name="Google Shape;31257;p8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8" name="Google Shape;31258;p8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9" name="Google Shape;31259;p8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0" name="Google Shape;31260;p8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1" name="Google Shape;31261;p8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2" name="Google Shape;31262;p8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3" name="Google Shape;31263;p8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4" name="Google Shape;31264;p8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5" name="Google Shape;31265;p8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6" name="Google Shape;31266;p8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7" name="Google Shape;31267;p8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8" name="Google Shape;31268;p8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9" name="Google Shape;31269;p8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0" name="Google Shape;31270;p8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1" name="Google Shape;31271;p8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2" name="Google Shape;31272;p8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3" name="Google Shape;31273;p8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4" name="Google Shape;31274;p8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5" name="Google Shape;31275;p8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6" name="Google Shape;31276;p8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7" name="Google Shape;31277;p8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8" name="Google Shape;31278;p8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9" name="Google Shape;31279;p8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0" name="Google Shape;31280;p8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1" name="Google Shape;31281;p8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2" name="Google Shape;31282;p8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3" name="Google Shape;31283;p8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4" name="Google Shape;31284;p8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5" name="Google Shape;31285;p8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6" name="Google Shape;31286;p8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7" name="Google Shape;31287;p8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8" name="Google Shape;31288;p8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9" name="Google Shape;31289;p8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0" name="Google Shape;31290;p8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1" name="Google Shape;31291;p8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2" name="Google Shape;31292;p8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3" name="Google Shape;31293;p8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4" name="Google Shape;31294;p8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5" name="Google Shape;31295;p8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6" name="Google Shape;31296;p8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7" name="Google Shape;31297;p8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8" name="Google Shape;31298;p8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9" name="Google Shape;31299;p8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0" name="Google Shape;31300;p8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1" name="Google Shape;31301;p8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2" name="Google Shape;31302;p8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3" name="Google Shape;31303;p8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4" name="Google Shape;31304;p8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5" name="Google Shape;31305;p8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6" name="Google Shape;31306;p8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7" name="Google Shape;31307;p8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8" name="Google Shape;31308;p8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9" name="Google Shape;31309;p8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0" name="Google Shape;31310;p8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1" name="Google Shape;31311;p8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2" name="Google Shape;31312;p8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3" name="Google Shape;31313;p8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4" name="Google Shape;31314;p8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5" name="Google Shape;31315;p8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6" name="Google Shape;31316;p8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7" name="Google Shape;31317;p8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8" name="Google Shape;31318;p8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9" name="Google Shape;31319;p8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0" name="Google Shape;31320;p8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1" name="Google Shape;31321;p8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2" name="Google Shape;31322;p8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3" name="Google Shape;31323;p8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4" name="Google Shape;31324;p8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5" name="Google Shape;31325;p8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6" name="Google Shape;31326;p8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7" name="Google Shape;31327;p8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8" name="Google Shape;31328;p8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9" name="Google Shape;31329;p8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0" name="Google Shape;31330;p8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1" name="Google Shape;31331;p8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2" name="Google Shape;31332;p8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3" name="Google Shape;31333;p8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4" name="Google Shape;31334;p8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5" name="Google Shape;31335;p8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6" name="Google Shape;31336;p8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7" name="Google Shape;31337;p8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8" name="Google Shape;31338;p8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9" name="Google Shape;31339;p8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0" name="Google Shape;31340;p8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1" name="Google Shape;31341;p8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2" name="Google Shape;31342;p8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3" name="Google Shape;31343;p8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4" name="Google Shape;31344;p8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5" name="Google Shape;31345;p8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6" name="Google Shape;31346;p8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7" name="Google Shape;31347;p8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8" name="Google Shape;31348;p8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9" name="Google Shape;31349;p8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0" name="Google Shape;31350;p8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1" name="Google Shape;31351;p8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2" name="Google Shape;31352;p8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3" name="Google Shape;31353;p8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4" name="Google Shape;31354;p8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5" name="Google Shape;31355;p8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6" name="Google Shape;31356;p8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7" name="Google Shape;31357;p8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8" name="Google Shape;31358;p8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9" name="Google Shape;31359;p8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0" name="Google Shape;31360;p8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1" name="Google Shape;31361;p8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2" name="Google Shape;31362;p8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3" name="Google Shape;31363;p8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4" name="Google Shape;31364;p8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5" name="Google Shape;31365;p8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6" name="Google Shape;31366;p8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7" name="Google Shape;31367;p8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8" name="Google Shape;31368;p8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9" name="Google Shape;31369;p8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0" name="Google Shape;31370;p8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1" name="Google Shape;31371;p8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2" name="Google Shape;31372;p8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3" name="Google Shape;31373;p8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4" name="Google Shape;31374;p8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5" name="Google Shape;31375;p8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6" name="Google Shape;31376;p8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7" name="Google Shape;31377;p8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8" name="Google Shape;31378;p8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9" name="Google Shape;31379;p8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0" name="Google Shape;31380;p8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1" name="Google Shape;31381;p8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2" name="Google Shape;31382;p8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3" name="Google Shape;31383;p8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4" name="Google Shape;31384;p8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5" name="Google Shape;31385;p8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6" name="Google Shape;31386;p8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7" name="Google Shape;31387;p8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8" name="Google Shape;31388;p8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9" name="Google Shape;31389;p8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0" name="Google Shape;31390;p8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1" name="Google Shape;31391;p8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2" name="Google Shape;31392;p8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3" name="Google Shape;31393;p8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4" name="Google Shape;31394;p8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5" name="Google Shape;31395;p8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6" name="Google Shape;31396;p8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7" name="Google Shape;31397;p8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8" name="Google Shape;31398;p8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9" name="Google Shape;31399;p8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0" name="Google Shape;31400;p8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1" name="Google Shape;31401;p8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2" name="Google Shape;31402;p8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3" name="Google Shape;31403;p8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4" name="Google Shape;31404;p8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5" name="Google Shape;31405;p8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6" name="Google Shape;31406;p8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7" name="Google Shape;31407;p8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8" name="Google Shape;31408;p8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9" name="Google Shape;31409;p8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0" name="Google Shape;31410;p8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1" name="Google Shape;31411;p8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2" name="Google Shape;31412;p8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3" name="Google Shape;31413;p8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4" name="Google Shape;31414;p8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5" name="Google Shape;31415;p8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6" name="Google Shape;31416;p8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7" name="Google Shape;31417;p8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8" name="Google Shape;31418;p8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9" name="Google Shape;31419;p8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0" name="Google Shape;31420;p8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1" name="Google Shape;31421;p8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2" name="Google Shape;31422;p8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3" name="Google Shape;31423;p8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4" name="Google Shape;31424;p8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5" name="Google Shape;31425;p8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6" name="Google Shape;31426;p8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7" name="Google Shape;31427;p8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8" name="Google Shape;31428;p8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9" name="Google Shape;31429;p8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0" name="Google Shape;31430;p8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1" name="Google Shape;31431;p8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2" name="Google Shape;31432;p8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3" name="Google Shape;31433;p8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4" name="Google Shape;31434;p8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5" name="Google Shape;31435;p8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6" name="Google Shape;31436;p8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7" name="Google Shape;31437;p8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8" name="Google Shape;31438;p8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9" name="Google Shape;31439;p8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0" name="Google Shape;31440;p8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1" name="Google Shape;31441;p8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2" name="Google Shape;31442;p8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3" name="Google Shape;31443;p8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4" name="Google Shape;31444;p8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5" name="Google Shape;31445;p8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6" name="Google Shape;31446;p8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7" name="Google Shape;31447;p8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8" name="Google Shape;31448;p8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9" name="Google Shape;31449;p8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0" name="Google Shape;31450;p8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1" name="Google Shape;31451;p8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2" name="Google Shape;31452;p8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3" name="Google Shape;31453;p8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4" name="Google Shape;31454;p8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5" name="Google Shape;31455;p8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6" name="Google Shape;31456;p8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7" name="Google Shape;31457;p8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8" name="Google Shape;31458;p8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9" name="Google Shape;31459;p8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0" name="Google Shape;31460;p8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1" name="Google Shape;31461;p8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2" name="Google Shape;31462;p8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3" name="Google Shape;31463;p8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4" name="Google Shape;31464;p8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5" name="Google Shape;31465;p8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6" name="Google Shape;31466;p8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7" name="Google Shape;31467;p8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8" name="Google Shape;31468;p8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9" name="Google Shape;31469;p8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0" name="Google Shape;31470;p8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1" name="Google Shape;31471;p8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2" name="Google Shape;31472;p8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3" name="Google Shape;31473;p8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4" name="Google Shape;31474;p8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5" name="Google Shape;31475;p8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6" name="Google Shape;31476;p8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7" name="Google Shape;31477;p8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8" name="Google Shape;31478;p8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9" name="Google Shape;31479;p8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0" name="Google Shape;31480;p8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1" name="Google Shape;31481;p8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2" name="Google Shape;31482;p8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3" name="Google Shape;31483;p8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4" name="Google Shape;31484;p8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5" name="Google Shape;31485;p8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6" name="Google Shape;31486;p8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7" name="Google Shape;31487;p8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8" name="Google Shape;31488;p8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9" name="Google Shape;31489;p8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0" name="Google Shape;31490;p8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1" name="Google Shape;31491;p8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2" name="Google Shape;31492;p8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3" name="Google Shape;31493;p8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4" name="Google Shape;31494;p8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5" name="Google Shape;31495;p8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6" name="Google Shape;31496;p8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7" name="Google Shape;31497;p8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8" name="Google Shape;31498;p8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9" name="Google Shape;31499;p8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0" name="Google Shape;31500;p8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1" name="Google Shape;31501;p8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2" name="Google Shape;31502;p8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3" name="Google Shape;31503;p8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4" name="Google Shape;31504;p8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5" name="Google Shape;31505;p8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6" name="Google Shape;31506;p8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7" name="Google Shape;31507;p8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8" name="Google Shape;31508;p8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9" name="Google Shape;31509;p8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0" name="Google Shape;31510;p8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1" name="Google Shape;31511;p8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2" name="Google Shape;31512;p8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3" name="Google Shape;31513;p8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4" name="Google Shape;31514;p8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5" name="Google Shape;31515;p8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6" name="Google Shape;31516;p8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7" name="Google Shape;31517;p8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8" name="Google Shape;31518;p8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9" name="Google Shape;31519;p8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0" name="Google Shape;31520;p8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1" name="Google Shape;31521;p8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2" name="Google Shape;31522;p8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3" name="Google Shape;31523;p8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4" name="Google Shape;31524;p8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5" name="Google Shape;31525;p8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6" name="Google Shape;31526;p8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7" name="Google Shape;31527;p8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8" name="Google Shape;31528;p8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9" name="Google Shape;31529;p8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0" name="Google Shape;31530;p8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1" name="Google Shape;31531;p8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2" name="Google Shape;31532;p8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3" name="Google Shape;31533;p8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4" name="Google Shape;31534;p8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5" name="Google Shape;31535;p8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6" name="Google Shape;31536;p8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7" name="Google Shape;31537;p8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8" name="Google Shape;31538;p8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9" name="Google Shape;31539;p8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0" name="Google Shape;31540;p8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1" name="Google Shape;31541;p8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2" name="Google Shape;31542;p8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3" name="Google Shape;31543;p8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4" name="Google Shape;31544;p8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5" name="Google Shape;31545;p8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6" name="Google Shape;31546;p8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7" name="Google Shape;31547;p8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8" name="Google Shape;31548;p8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9" name="Google Shape;31549;p8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0" name="Google Shape;31550;p8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1" name="Google Shape;31551;p8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2" name="Google Shape;31552;p8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3" name="Google Shape;31553;p8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4" name="Google Shape;31554;p8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5" name="Google Shape;31555;p8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6" name="Google Shape;31556;p8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7" name="Google Shape;31557;p8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8" name="Google Shape;31558;p8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9" name="Google Shape;31559;p8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0" name="Google Shape;31560;p8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1" name="Google Shape;31561;p8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2" name="Google Shape;31562;p8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3" name="Google Shape;31563;p8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4" name="Google Shape;31564;p8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5" name="Google Shape;31565;p8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6" name="Google Shape;31566;p8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7" name="Google Shape;31567;p8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8" name="Google Shape;31568;p8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9" name="Google Shape;31569;p8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0" name="Google Shape;31570;p8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1" name="Google Shape;31571;p8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2" name="Google Shape;31572;p8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3" name="Google Shape;31573;p8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4" name="Google Shape;31574;p8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5" name="Google Shape;31575;p8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6" name="Google Shape;31576;p8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7" name="Google Shape;31577;p8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8" name="Google Shape;31578;p8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9" name="Google Shape;31579;p8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0" name="Google Shape;31580;p8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1" name="Google Shape;31581;p8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2" name="Google Shape;31582;p8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3" name="Google Shape;31583;p8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4" name="Google Shape;31584;p8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5" name="Google Shape;31585;p8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6" name="Google Shape;31586;p8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7" name="Google Shape;31587;p8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8" name="Google Shape;31588;p8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9" name="Google Shape;31589;p8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0" name="Google Shape;31590;p8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1" name="Google Shape;31591;p8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2" name="Google Shape;31592;p8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3" name="Google Shape;31593;p8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4" name="Google Shape;31594;p8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5" name="Google Shape;31595;p8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6" name="Google Shape;31596;p8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7" name="Google Shape;31597;p8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8" name="Google Shape;31598;p8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9" name="Google Shape;31599;p8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0" name="Google Shape;31600;p8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1" name="Google Shape;31601;p8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2" name="Google Shape;31602;p8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3" name="Google Shape;31603;p8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4" name="Google Shape;31604;p8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5" name="Google Shape;31605;p8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6" name="Google Shape;31606;p8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7" name="Google Shape;31607;p8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8" name="Google Shape;31608;p8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9" name="Google Shape;31609;p8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0" name="Google Shape;31610;p8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1" name="Google Shape;31611;p8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2" name="Google Shape;31612;p8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3" name="Google Shape;31613;p8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4" name="Google Shape;31614;p8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5" name="Google Shape;31615;p8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6" name="Google Shape;31616;p8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7" name="Google Shape;31617;p8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8" name="Google Shape;31618;p8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9" name="Google Shape;31619;p8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0" name="Google Shape;31620;p8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1" name="Google Shape;31621;p8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2" name="Google Shape;31622;p8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3" name="Google Shape;31623;p8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4" name="Google Shape;31624;p8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5" name="Google Shape;31625;p8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6" name="Google Shape;31626;p8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7" name="Google Shape;31627;p8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8" name="Google Shape;31628;p8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9" name="Google Shape;31629;p8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0" name="Google Shape;31630;p8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1" name="Google Shape;31631;p8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2" name="Google Shape;31632;p8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3" name="Google Shape;31633;p8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4" name="Google Shape;31634;p8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5" name="Google Shape;31635;p8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6" name="Google Shape;31636;p8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7" name="Google Shape;31637;p8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8" name="Google Shape;31638;p8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9" name="Google Shape;31639;p8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0" name="Google Shape;31640;p8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1" name="Google Shape;31641;p8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2" name="Google Shape;31642;p8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3" name="Google Shape;31643;p8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4" name="Google Shape;31644;p8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5" name="Google Shape;31645;p8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6" name="Google Shape;31646;p8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7" name="Google Shape;31647;p8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8" name="Google Shape;31648;p8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9" name="Google Shape;31649;p8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0" name="Google Shape;31650;p8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1" name="Google Shape;31651;p8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2" name="Google Shape;31652;p8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3" name="Google Shape;31653;p8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4" name="Google Shape;31654;p8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5" name="Google Shape;31655;p8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6" name="Google Shape;31656;p8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7" name="Google Shape;31657;p8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8" name="Google Shape;31658;p8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9" name="Google Shape;31659;p8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0" name="Google Shape;31660;p8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1" name="Google Shape;31661;p8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2" name="Google Shape;31662;p8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3" name="Google Shape;31663;p8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4" name="Google Shape;31664;p8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5" name="Google Shape;31665;p8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6" name="Google Shape;31666;p8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7" name="Google Shape;31667;p8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8" name="Google Shape;31668;p8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9" name="Google Shape;31669;p8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0" name="Google Shape;31670;p8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1" name="Google Shape;31671;p8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2" name="Google Shape;31672;p8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3" name="Google Shape;31673;p8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4" name="Google Shape;31674;p8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5" name="Google Shape;31675;p8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6" name="Google Shape;31676;p8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7" name="Google Shape;31677;p8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8" name="Google Shape;31678;p8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9" name="Google Shape;31679;p8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0" name="Google Shape;31680;p8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1" name="Google Shape;31681;p8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2" name="Google Shape;31682;p8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3" name="Google Shape;31683;p8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4" name="Google Shape;31684;p8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5" name="Google Shape;31685;p8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6" name="Google Shape;31686;p8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7" name="Google Shape;31687;p8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8" name="Google Shape;31688;p8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9" name="Google Shape;31689;p8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0" name="Google Shape;31690;p8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1" name="Google Shape;31691;p8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2" name="Google Shape;31692;p8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3" name="Google Shape;31693;p8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4" name="Google Shape;31694;p8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5" name="Google Shape;31695;p8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6" name="Google Shape;31696;p8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7" name="Google Shape;31697;p8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8" name="Google Shape;31698;p8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9" name="Google Shape;31699;p8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0" name="Google Shape;31700;p8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1" name="Google Shape;31701;p8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2" name="Google Shape;31702;p8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3" name="Google Shape;31703;p8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4" name="Google Shape;31704;p8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5" name="Google Shape;31705;p8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6" name="Google Shape;31706;p8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7" name="Google Shape;31707;p8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8" name="Google Shape;31708;p8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9" name="Google Shape;31709;p8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0" name="Google Shape;31710;p8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1" name="Google Shape;31711;p8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2" name="Google Shape;31712;p8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3" name="Google Shape;31713;p8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4" name="Google Shape;31714;p8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5" name="Google Shape;31715;p8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6" name="Google Shape;31716;p8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7" name="Google Shape;31717;p8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8" name="Google Shape;31718;p8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9" name="Google Shape;31719;p8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0" name="Google Shape;31720;p8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1" name="Google Shape;31721;p8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2" name="Google Shape;31722;p8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3" name="Google Shape;31723;p8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4" name="Google Shape;31724;p8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5" name="Google Shape;31725;p8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6" name="Google Shape;31726;p8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7" name="Google Shape;31727;p8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8" name="Google Shape;31728;p8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9" name="Google Shape;31729;p8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0" name="Google Shape;31730;p8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1" name="Google Shape;31731;p8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2" name="Google Shape;31732;p8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3" name="Google Shape;31733;p8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4" name="Google Shape;31734;p8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5" name="Google Shape;31735;p8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6" name="Google Shape;31736;p8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7" name="Google Shape;31737;p8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8" name="Google Shape;31738;p8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9" name="Google Shape;31739;p8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0" name="Google Shape;31740;p8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1" name="Google Shape;31741;p8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2" name="Google Shape;31742;p8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3" name="Google Shape;31743;p8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4" name="Google Shape;31744;p8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5" name="Google Shape;31745;p8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6" name="Google Shape;31746;p8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7" name="Google Shape;31747;p8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8" name="Google Shape;31748;p8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9" name="Google Shape;31749;p8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0" name="Google Shape;31750;p8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1" name="Google Shape;31751;p8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2" name="Google Shape;31752;p8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3" name="Google Shape;31753;p8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4" name="Google Shape;31754;p8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5" name="Google Shape;31755;p8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6" name="Google Shape;31756;p8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7" name="Google Shape;31757;p8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8" name="Google Shape;31758;p8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9" name="Google Shape;31759;p8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0" name="Google Shape;31760;p8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1" name="Google Shape;31761;p8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2" name="Google Shape;31762;p8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3" name="Google Shape;31763;p8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4" name="Google Shape;31764;p8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5" name="Google Shape;31765;p8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6" name="Google Shape;31766;p8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7" name="Google Shape;31767;p8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8" name="Google Shape;31768;p8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9" name="Google Shape;31769;p8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0" name="Google Shape;31770;p8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1" name="Google Shape;31771;p8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2" name="Google Shape;31772;p8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3" name="Google Shape;31773;p8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4" name="Google Shape;31774;p8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5" name="Google Shape;31775;p8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6" name="Google Shape;31776;p8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7" name="Google Shape;31777;p8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8" name="Google Shape;31778;p8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9" name="Google Shape;31779;p8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0" name="Google Shape;31780;p8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1" name="Google Shape;31781;p8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2" name="Google Shape;31782;p8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3" name="Google Shape;31783;p8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4" name="Google Shape;31784;p8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5" name="Google Shape;31785;p8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6" name="Google Shape;31786;p8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7" name="Google Shape;31787;p8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8" name="Google Shape;31788;p8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9" name="Google Shape;31789;p8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0" name="Google Shape;31790;p8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1" name="Google Shape;31791;p8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2" name="Google Shape;31792;p8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3" name="Google Shape;31793;p8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4" name="Google Shape;31794;p8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5" name="Google Shape;31795;p8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6" name="Google Shape;31796;p8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7" name="Google Shape;31797;p8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8" name="Google Shape;31798;p8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9" name="Google Shape;31799;p8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0" name="Google Shape;31800;p8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1" name="Google Shape;31801;p8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2" name="Google Shape;31802;p8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3" name="Google Shape;31803;p8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4" name="Google Shape;31804;p8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5" name="Google Shape;31805;p8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6" name="Google Shape;31806;p8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7" name="Google Shape;31807;p8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8" name="Google Shape;31808;p8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9" name="Google Shape;31809;p8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0" name="Google Shape;31810;p8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1" name="Google Shape;31811;p8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2" name="Google Shape;31812;p8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3" name="Google Shape;31813;p8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4" name="Google Shape;31814;p8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5" name="Google Shape;31815;p8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6" name="Google Shape;31816;p8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7" name="Google Shape;31817;p8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8" name="Google Shape;31818;p8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9" name="Google Shape;31819;p8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0" name="Google Shape;31820;p8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1" name="Google Shape;31821;p8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2" name="Google Shape;31822;p8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3" name="Google Shape;31823;p8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4" name="Google Shape;31824;p8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5" name="Google Shape;31825;p8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6" name="Google Shape;31826;p8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7" name="Google Shape;31827;p8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8" name="Google Shape;31828;p8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29" name="Google Shape;31829;p89"/>
          <p:cNvGrpSpPr/>
          <p:nvPr/>
        </p:nvGrpSpPr>
        <p:grpSpPr>
          <a:xfrm>
            <a:off x="5834043" y="994977"/>
            <a:ext cx="2590840" cy="1380235"/>
            <a:chOff x="233350" y="949250"/>
            <a:chExt cx="7137300" cy="3802300"/>
          </a:xfrm>
        </p:grpSpPr>
        <p:sp>
          <p:nvSpPr>
            <p:cNvPr id="31830" name="Google Shape;31830;p8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1" name="Google Shape;31831;p8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2" name="Google Shape;31832;p8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3" name="Google Shape;31833;p8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4" name="Google Shape;31834;p8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5" name="Google Shape;31835;p8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6" name="Google Shape;31836;p8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7" name="Google Shape;31837;p8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8" name="Google Shape;31838;p8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9" name="Google Shape;31839;p8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0" name="Google Shape;31840;p8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1" name="Google Shape;31841;p8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2" name="Google Shape;31842;p8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3" name="Google Shape;31843;p8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4" name="Google Shape;31844;p8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5" name="Google Shape;31845;p8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6" name="Google Shape;31846;p8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7" name="Google Shape;31847;p8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8" name="Google Shape;31848;p8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9" name="Google Shape;31849;p8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0" name="Google Shape;31850;p8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1" name="Google Shape;31851;p8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2" name="Google Shape;31852;p8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3" name="Google Shape;31853;p8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4" name="Google Shape;31854;p8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5" name="Google Shape;31855;p8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6" name="Google Shape;31856;p8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7" name="Google Shape;31857;p8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8" name="Google Shape;31858;p8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9" name="Google Shape;31859;p8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0" name="Google Shape;31860;p8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1" name="Google Shape;31861;p8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2" name="Google Shape;31862;p8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3" name="Google Shape;31863;p8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4" name="Google Shape;31864;p8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5" name="Google Shape;31865;p8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6" name="Google Shape;31866;p8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7" name="Google Shape;31867;p8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8" name="Google Shape;31868;p8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9" name="Google Shape;31869;p8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0" name="Google Shape;31870;p8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1" name="Google Shape;31871;p8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2" name="Google Shape;31872;p8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3" name="Google Shape;31873;p8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4" name="Google Shape;31874;p8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5" name="Google Shape;31875;p8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6" name="Google Shape;31876;p8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7" name="Google Shape;31877;p8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8" name="Google Shape;31878;p8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9" name="Google Shape;31879;p8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0" name="Google Shape;31880;p8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81" name="Google Shape;31881;p89"/>
          <p:cNvGrpSpPr/>
          <p:nvPr/>
        </p:nvGrpSpPr>
        <p:grpSpPr>
          <a:xfrm>
            <a:off x="7648472" y="3039750"/>
            <a:ext cx="104231" cy="320340"/>
            <a:chOff x="7564426" y="3224343"/>
            <a:chExt cx="119985" cy="368801"/>
          </a:xfrm>
        </p:grpSpPr>
        <p:sp>
          <p:nvSpPr>
            <p:cNvPr id="31882" name="Google Shape;31882;p8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3" name="Google Shape;31883;p8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84" name="Google Shape;31884;p89"/>
          <p:cNvGrpSpPr/>
          <p:nvPr/>
        </p:nvGrpSpPr>
        <p:grpSpPr>
          <a:xfrm>
            <a:off x="7347961" y="3033852"/>
            <a:ext cx="189489" cy="332132"/>
            <a:chOff x="8370831" y="3202002"/>
            <a:chExt cx="218129" cy="382376"/>
          </a:xfrm>
        </p:grpSpPr>
        <p:sp>
          <p:nvSpPr>
            <p:cNvPr id="31885" name="Google Shape;31885;p8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6" name="Google Shape;31886;p8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87" name="Google Shape;31887;p89"/>
          <p:cNvGrpSpPr/>
          <p:nvPr/>
        </p:nvGrpSpPr>
        <p:grpSpPr>
          <a:xfrm>
            <a:off x="8071350" y="3444984"/>
            <a:ext cx="309429" cy="267000"/>
            <a:chOff x="6742064" y="3750480"/>
            <a:chExt cx="399315" cy="344560"/>
          </a:xfrm>
        </p:grpSpPr>
        <p:sp>
          <p:nvSpPr>
            <p:cNvPr id="31888" name="Google Shape;31888;p8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9" name="Google Shape;31889;p8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90" name="Google Shape;31890;p89"/>
          <p:cNvGrpSpPr/>
          <p:nvPr/>
        </p:nvGrpSpPr>
        <p:grpSpPr>
          <a:xfrm>
            <a:off x="7610369" y="3796031"/>
            <a:ext cx="180437" cy="281608"/>
            <a:chOff x="7248525" y="3739696"/>
            <a:chExt cx="230531" cy="359790"/>
          </a:xfrm>
        </p:grpSpPr>
        <p:sp>
          <p:nvSpPr>
            <p:cNvPr id="31891" name="Google Shape;31891;p8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2" name="Google Shape;31892;p8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93" name="Google Shape;31893;p89"/>
          <p:cNvGrpSpPr/>
          <p:nvPr/>
        </p:nvGrpSpPr>
        <p:grpSpPr>
          <a:xfrm>
            <a:off x="7856288" y="3439255"/>
            <a:ext cx="162896" cy="278710"/>
            <a:chOff x="7601242" y="3729267"/>
            <a:chExt cx="222566" cy="380803"/>
          </a:xfrm>
        </p:grpSpPr>
        <p:sp>
          <p:nvSpPr>
            <p:cNvPr id="31894" name="Google Shape;31894;p8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5" name="Google Shape;31895;p8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896" name="Google Shape;31896;p89"/>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897" name="Google Shape;31897;p89"/>
          <p:cNvGrpSpPr/>
          <p:nvPr/>
        </p:nvGrpSpPr>
        <p:grpSpPr>
          <a:xfrm>
            <a:off x="7345934" y="3440396"/>
            <a:ext cx="193543" cy="275990"/>
            <a:chOff x="8304647" y="3738687"/>
            <a:chExt cx="225076" cy="320956"/>
          </a:xfrm>
        </p:grpSpPr>
        <p:sp>
          <p:nvSpPr>
            <p:cNvPr id="31898" name="Google Shape;31898;p8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9" name="Google Shape;31899;p8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0" name="Google Shape;31900;p8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901" name="Google Shape;31901;p89"/>
          <p:cNvGrpSpPr/>
          <p:nvPr/>
        </p:nvGrpSpPr>
        <p:grpSpPr>
          <a:xfrm>
            <a:off x="7618426" y="3440396"/>
            <a:ext cx="178492" cy="275990"/>
            <a:chOff x="8615101" y="3738687"/>
            <a:chExt cx="207573" cy="320956"/>
          </a:xfrm>
        </p:grpSpPr>
        <p:sp>
          <p:nvSpPr>
            <p:cNvPr id="31902" name="Google Shape;31902;p8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3" name="Google Shape;31903;p8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4" name="Google Shape;31904;p8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905" name="Google Shape;31905;p89"/>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906" name="Google Shape;31906;p89"/>
          <p:cNvGrpSpPr/>
          <p:nvPr/>
        </p:nvGrpSpPr>
        <p:grpSpPr>
          <a:xfrm>
            <a:off x="6013131" y="3561884"/>
            <a:ext cx="557670" cy="511283"/>
            <a:chOff x="6015419" y="3716859"/>
            <a:chExt cx="557671" cy="511283"/>
          </a:xfrm>
        </p:grpSpPr>
        <p:sp>
          <p:nvSpPr>
            <p:cNvPr id="31907" name="Google Shape;31907;p8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908" name="Google Shape;31908;p89"/>
            <p:cNvGrpSpPr/>
            <p:nvPr/>
          </p:nvGrpSpPr>
          <p:grpSpPr>
            <a:xfrm>
              <a:off x="6036094" y="3716980"/>
              <a:ext cx="529860" cy="510468"/>
              <a:chOff x="6036094" y="3716980"/>
              <a:chExt cx="529860" cy="510468"/>
            </a:xfrm>
          </p:grpSpPr>
          <p:sp>
            <p:nvSpPr>
              <p:cNvPr id="31909" name="Google Shape;31909;p8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0" name="Google Shape;31910;p8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1" name="Google Shape;31911;p8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2" name="Google Shape;31912;p8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3" name="Google Shape;31913;p8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4" name="Google Shape;31914;p8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5" name="Google Shape;31915;p8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6" name="Google Shape;31916;p8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7" name="Google Shape;31917;p8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8" name="Google Shape;31918;p8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1919" name="Google Shape;31919;p89"/>
          <p:cNvGrpSpPr/>
          <p:nvPr/>
        </p:nvGrpSpPr>
        <p:grpSpPr>
          <a:xfrm>
            <a:off x="6642016" y="2918653"/>
            <a:ext cx="576302" cy="511871"/>
            <a:chOff x="6644304" y="3073628"/>
            <a:chExt cx="576302" cy="511871"/>
          </a:xfrm>
        </p:grpSpPr>
        <p:sp>
          <p:nvSpPr>
            <p:cNvPr id="31920" name="Google Shape;31920;p8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921" name="Google Shape;31921;p89"/>
            <p:cNvGrpSpPr/>
            <p:nvPr/>
          </p:nvGrpSpPr>
          <p:grpSpPr>
            <a:xfrm>
              <a:off x="6712169" y="3085440"/>
              <a:ext cx="481622" cy="494913"/>
              <a:chOff x="6712169" y="3085440"/>
              <a:chExt cx="481622" cy="494913"/>
            </a:xfrm>
          </p:grpSpPr>
          <p:sp>
            <p:nvSpPr>
              <p:cNvPr id="31922" name="Google Shape;31922;p8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3" name="Google Shape;31923;p8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4" name="Google Shape;31924;p8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5" name="Google Shape;31925;p8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6" name="Google Shape;31926;p8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927" name="Google Shape;31927;p8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8" name="Google Shape;31928;p8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9" name="Google Shape;31929;p8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930" name="Google Shape;31930;p89"/>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931" name="Google Shape;31931;p89"/>
          <p:cNvGrpSpPr/>
          <p:nvPr/>
        </p:nvGrpSpPr>
        <p:grpSpPr>
          <a:xfrm>
            <a:off x="6649867" y="3561648"/>
            <a:ext cx="560631" cy="511352"/>
            <a:chOff x="6652154" y="3716623"/>
            <a:chExt cx="560631" cy="511352"/>
          </a:xfrm>
        </p:grpSpPr>
        <p:sp>
          <p:nvSpPr>
            <p:cNvPr id="31932" name="Google Shape;31932;p8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933" name="Google Shape;31933;p89"/>
            <p:cNvGrpSpPr/>
            <p:nvPr/>
          </p:nvGrpSpPr>
          <p:grpSpPr>
            <a:xfrm>
              <a:off x="6669657" y="3716715"/>
              <a:ext cx="466779" cy="464290"/>
              <a:chOff x="6669657" y="3716715"/>
              <a:chExt cx="466779" cy="464290"/>
            </a:xfrm>
          </p:grpSpPr>
          <p:sp>
            <p:nvSpPr>
              <p:cNvPr id="31934" name="Google Shape;31934;p8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5" name="Google Shape;31935;p8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6" name="Google Shape;31936;p8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7" name="Google Shape;31937;p8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8" name="Google Shape;31938;p8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9" name="Google Shape;31939;p8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0" name="Google Shape;31940;p8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1" name="Google Shape;31941;p8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2" name="Google Shape;31942;p8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3" name="Google Shape;31943;p8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4" name="Google Shape;31944;p8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5" name="Google Shape;31945;p8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6" name="Google Shape;31946;p8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1947" name="Google Shape;31947;p89"/>
          <p:cNvGrpSpPr/>
          <p:nvPr/>
        </p:nvGrpSpPr>
        <p:grpSpPr>
          <a:xfrm>
            <a:off x="7843958" y="3843056"/>
            <a:ext cx="187557" cy="187557"/>
            <a:chOff x="8565775" y="671075"/>
            <a:chExt cx="441000" cy="441000"/>
          </a:xfrm>
        </p:grpSpPr>
        <p:sp>
          <p:nvSpPr>
            <p:cNvPr id="31948" name="Google Shape;31948;p8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9" name="Google Shape;31949;p8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950" name="Google Shape;31950;p89"/>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1" name="Google Shape;31951;p89"/>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952" name="Google Shape;31952;p89"/>
          <p:cNvGrpSpPr/>
          <p:nvPr/>
        </p:nvGrpSpPr>
        <p:grpSpPr>
          <a:xfrm>
            <a:off x="5997813" y="2921275"/>
            <a:ext cx="587871" cy="512373"/>
            <a:chOff x="6000100" y="3076250"/>
            <a:chExt cx="587871" cy="512373"/>
          </a:xfrm>
        </p:grpSpPr>
        <p:sp>
          <p:nvSpPr>
            <p:cNvPr id="31953" name="Google Shape;31953;p8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954" name="Google Shape;31954;p89"/>
            <p:cNvGrpSpPr/>
            <p:nvPr/>
          </p:nvGrpSpPr>
          <p:grpSpPr>
            <a:xfrm>
              <a:off x="6031360" y="3076713"/>
              <a:ext cx="539107" cy="480965"/>
              <a:chOff x="6031360" y="3076713"/>
              <a:chExt cx="539107" cy="480965"/>
            </a:xfrm>
          </p:grpSpPr>
          <p:sp>
            <p:nvSpPr>
              <p:cNvPr id="31955" name="Google Shape;31955;p8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6" name="Google Shape;31956;p8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7" name="Google Shape;31957;p8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8" name="Google Shape;31958;p8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9" name="Google Shape;31959;p8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0" name="Google Shape;31960;p8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1" name="Google Shape;31961;p8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1962" name="Google Shape;31962;p89"/>
          <p:cNvGrpSpPr/>
          <p:nvPr/>
        </p:nvGrpSpPr>
        <p:grpSpPr>
          <a:xfrm>
            <a:off x="3369304" y="940638"/>
            <a:ext cx="2310381" cy="1488888"/>
            <a:chOff x="229225" y="549050"/>
            <a:chExt cx="7161750" cy="4615275"/>
          </a:xfrm>
        </p:grpSpPr>
        <p:sp>
          <p:nvSpPr>
            <p:cNvPr id="31963" name="Google Shape;31963;p8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4" name="Google Shape;31964;p8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5" name="Google Shape;31965;p8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6" name="Google Shape;31966;p8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7" name="Google Shape;31967;p8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8" name="Google Shape;31968;p8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9" name="Google Shape;31969;p8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0" name="Google Shape;31970;p8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1" name="Google Shape;31971;p8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2" name="Google Shape;31972;p8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3" name="Google Shape;31973;p8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4" name="Google Shape;31974;p8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5" name="Google Shape;31975;p8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6" name="Google Shape;31976;p8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7" name="Google Shape;31977;p8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8" name="Google Shape;31978;p8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9" name="Google Shape;31979;p8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0" name="Google Shape;31980;p8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1" name="Google Shape;31981;p8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2" name="Google Shape;31982;p8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3" name="Google Shape;31983;p8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4" name="Google Shape;31984;p8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5" name="Google Shape;31985;p8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6" name="Google Shape;31986;p8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7" name="Google Shape;31987;p8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8" name="Google Shape;31988;p8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9" name="Google Shape;31989;p8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0" name="Google Shape;31990;p8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1" name="Google Shape;31991;p8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2" name="Google Shape;31992;p8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3" name="Google Shape;31993;p8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4" name="Google Shape;31994;p8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5" name="Google Shape;31995;p8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6" name="Google Shape;31996;p8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7" name="Google Shape;31997;p8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8" name="Google Shape;31998;p8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9" name="Google Shape;31999;p8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0" name="Google Shape;32000;p8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1" name="Google Shape;32001;p8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2" name="Google Shape;32002;p8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3" name="Google Shape;32003;p8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4" name="Google Shape;32004;p8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5" name="Google Shape;32005;p8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6" name="Google Shape;32006;p8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7" name="Google Shape;32007;p8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8" name="Google Shape;32008;p8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9" name="Google Shape;32009;p8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0" name="Google Shape;32010;p8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1" name="Google Shape;32011;p8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2" name="Google Shape;32012;p8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3" name="Google Shape;32013;p8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4" name="Google Shape;32014;p8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5" name="Google Shape;32015;p8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6" name="Google Shape;32016;p8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7" name="Google Shape;32017;p8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8" name="Google Shape;32018;p8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9" name="Google Shape;32019;p8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0" name="Google Shape;32020;p8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1" name="Google Shape;32021;p8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2" name="Google Shape;32022;p8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3" name="Google Shape;32023;p8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4" name="Google Shape;32024;p8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5" name="Google Shape;32025;p8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6" name="Google Shape;32026;p8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7" name="Google Shape;32027;p8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8" name="Google Shape;32028;p8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9" name="Google Shape;32029;p8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0" name="Google Shape;32030;p8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1" name="Google Shape;32031;p8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2" name="Google Shape;32032;p8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3" name="Google Shape;32033;p8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4" name="Google Shape;32034;p8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5" name="Google Shape;32035;p8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6" name="Google Shape;32036;p8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7" name="Google Shape;32037;p8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8" name="Google Shape;32038;p8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9" name="Google Shape;32039;p8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0" name="Google Shape;32040;p8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1" name="Google Shape;32041;p8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2" name="Google Shape;32042;p8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3" name="Google Shape;32043;p8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4" name="Google Shape;32044;p8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5" name="Google Shape;32045;p8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6" name="Google Shape;32046;p8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7" name="Google Shape;32047;p8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8" name="Google Shape;32048;p8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9" name="Google Shape;32049;p8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0" name="Google Shape;32050;p8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1" name="Google Shape;32051;p8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2" name="Google Shape;32052;p8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3" name="Google Shape;32053;p8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4" name="Google Shape;32054;p8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5" name="Google Shape;32055;p8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6" name="Google Shape;32056;p8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7" name="Google Shape;32057;p8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8" name="Google Shape;32058;p8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9" name="Google Shape;32059;p8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0" name="Google Shape;32060;p8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1" name="Google Shape;32061;p8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2" name="Google Shape;32062;p8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3" name="Google Shape;32063;p8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4" name="Google Shape;32064;p8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5" name="Google Shape;32065;p8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6" name="Google Shape;32066;p8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7" name="Google Shape;32067;p8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8" name="Google Shape;32068;p8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9" name="Google Shape;32069;p8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0" name="Google Shape;32070;p8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1" name="Google Shape;32071;p8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2" name="Google Shape;32072;p8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3" name="Google Shape;32073;p8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4" name="Google Shape;32074;p8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5" name="Google Shape;32075;p8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6" name="Google Shape;32076;p8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7" name="Google Shape;32077;p8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8" name="Google Shape;32078;p8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9" name="Google Shape;32079;p8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080" name="Google Shape;32080;p89"/>
          <p:cNvGrpSpPr/>
          <p:nvPr/>
        </p:nvGrpSpPr>
        <p:grpSpPr>
          <a:xfrm>
            <a:off x="3514722" y="2832485"/>
            <a:ext cx="2310282" cy="1374222"/>
            <a:chOff x="238125" y="732525"/>
            <a:chExt cx="7130500" cy="4241425"/>
          </a:xfrm>
        </p:grpSpPr>
        <p:sp>
          <p:nvSpPr>
            <p:cNvPr id="32081" name="Google Shape;32081;p8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2" name="Google Shape;32082;p8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3" name="Google Shape;32083;p8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4" name="Google Shape;32084;p8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5" name="Google Shape;32085;p8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6" name="Google Shape;32086;p8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7" name="Google Shape;32087;p8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8" name="Google Shape;32088;p8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9" name="Google Shape;32089;p8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0" name="Google Shape;32090;p8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1" name="Google Shape;32091;p8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2" name="Google Shape;32092;p8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3" name="Google Shape;32093;p8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4" name="Google Shape;32094;p8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5" name="Google Shape;32095;p8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6" name="Google Shape;32096;p8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7" name="Google Shape;32097;p8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8" name="Google Shape;32098;p8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9" name="Google Shape;32099;p8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0" name="Google Shape;32100;p8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1" name="Google Shape;32101;p8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2" name="Google Shape;32102;p8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3" name="Google Shape;32103;p8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4" name="Google Shape;32104;p8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5" name="Google Shape;32105;p8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6" name="Google Shape;32106;p8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7" name="Google Shape;32107;p8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8" name="Google Shape;32108;p8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9" name="Google Shape;32109;p8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0" name="Google Shape;32110;p8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1" name="Google Shape;32111;p8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2" name="Google Shape;32112;p8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3" name="Google Shape;32113;p8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4" name="Google Shape;32114;p8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5" name="Google Shape;32115;p8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6" name="Google Shape;32116;p8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7" name="Google Shape;32117;p8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8" name="Google Shape;32118;p8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9" name="Google Shape;32119;p8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0" name="Google Shape;32120;p8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1" name="Google Shape;32121;p8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2" name="Google Shape;32122;p8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3" name="Google Shape;32123;p8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4" name="Google Shape;32124;p8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5" name="Google Shape;32125;p8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6" name="Google Shape;32126;p8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7" name="Google Shape;32127;p8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8" name="Google Shape;32128;p8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9" name="Google Shape;32129;p8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0" name="Google Shape;32130;p8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1" name="Google Shape;32131;p8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2" name="Google Shape;32132;p8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3" name="Google Shape;32133;p8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4" name="Google Shape;32134;p8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5" name="Google Shape;32135;p8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6" name="Google Shape;32136;p8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7" name="Google Shape;32137;p8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8" name="Google Shape;32138;p8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9" name="Google Shape;32139;p8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0" name="Google Shape;32140;p8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1" name="Google Shape;32141;p8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2" name="Google Shape;32142;p8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3" name="Google Shape;32143;p8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4" name="Google Shape;32144;p8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5" name="Google Shape;32145;p8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6" name="Google Shape;32146;p8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7" name="Google Shape;32147;p8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8" name="Google Shape;32148;p8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9" name="Google Shape;32149;p8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0" name="Google Shape;32150;p8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1" name="Google Shape;32151;p8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2" name="Google Shape;32152;p8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3" name="Google Shape;32153;p8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4" name="Google Shape;32154;p8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5" name="Google Shape;32155;p8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6" name="Google Shape;32156;p8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7" name="Google Shape;32157;p8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8" name="Google Shape;32158;p8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9" name="Google Shape;32159;p8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0" name="Google Shape;32160;p8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1" name="Google Shape;32161;p8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2" name="Google Shape;32162;p8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3" name="Google Shape;32163;p8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4" name="Google Shape;32164;p8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5" name="Google Shape;32165;p8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6" name="Google Shape;32166;p8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7" name="Google Shape;32167;p8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8" name="Google Shape;32168;p8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9" name="Google Shape;32169;p8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0" name="Google Shape;32170;p8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1" name="Google Shape;32171;p8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2" name="Google Shape;32172;p8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3" name="Google Shape;32173;p8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4" name="Google Shape;32174;p8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5" name="Google Shape;32175;p8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6" name="Google Shape;32176;p8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7" name="Google Shape;32177;p8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8" name="Google Shape;32178;p8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9" name="Google Shape;32179;p8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0" name="Google Shape;32180;p8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1" name="Google Shape;32181;p8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2" name="Google Shape;32182;p8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3" name="Google Shape;32183;p8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4" name="Google Shape;32184;p8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5" name="Google Shape;32185;p8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6" name="Google Shape;32186;p8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7" name="Google Shape;32187;p8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8" name="Google Shape;32188;p8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9" name="Google Shape;32189;p8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0" name="Google Shape;32190;p8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1" name="Google Shape;32191;p8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2" name="Google Shape;32192;p8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3" name="Google Shape;32193;p8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4" name="Google Shape;32194;p8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32198" name="Shape 32198"/>
        <p:cNvGrpSpPr/>
        <p:nvPr/>
      </p:nvGrpSpPr>
      <p:grpSpPr>
        <a:xfrm>
          <a:off x="0" y="0"/>
          <a:ext cx="0" cy="0"/>
          <a:chOff x="0" y="0"/>
          <a:chExt cx="0" cy="0"/>
        </a:xfrm>
      </p:grpSpPr>
      <p:grpSp>
        <p:nvGrpSpPr>
          <p:cNvPr id="32199" name="Google Shape;32199;p90"/>
          <p:cNvGrpSpPr/>
          <p:nvPr/>
        </p:nvGrpSpPr>
        <p:grpSpPr>
          <a:xfrm>
            <a:off x="729274" y="969771"/>
            <a:ext cx="2507799" cy="206239"/>
            <a:chOff x="106648" y="895722"/>
            <a:chExt cx="4481413" cy="374300"/>
          </a:xfrm>
        </p:grpSpPr>
        <p:grpSp>
          <p:nvGrpSpPr>
            <p:cNvPr id="32200" name="Google Shape;32200;p90"/>
            <p:cNvGrpSpPr/>
            <p:nvPr/>
          </p:nvGrpSpPr>
          <p:grpSpPr>
            <a:xfrm>
              <a:off x="2233276" y="895722"/>
              <a:ext cx="1082667" cy="223591"/>
              <a:chOff x="4808316" y="2800065"/>
              <a:chExt cx="1999386" cy="412910"/>
            </a:xfrm>
          </p:grpSpPr>
          <p:sp>
            <p:nvSpPr>
              <p:cNvPr id="32201" name="Google Shape;32201;p9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202" name="Google Shape;32202;p90"/>
              <p:cNvGrpSpPr/>
              <p:nvPr/>
            </p:nvGrpSpPr>
            <p:grpSpPr>
              <a:xfrm>
                <a:off x="4808316" y="2800065"/>
                <a:ext cx="92400" cy="411825"/>
                <a:chOff x="845575" y="2563700"/>
                <a:chExt cx="92400" cy="411825"/>
              </a:xfrm>
            </p:grpSpPr>
            <p:cxnSp>
              <p:nvCxnSpPr>
                <p:cNvPr id="32203" name="Google Shape;32203;p9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204" name="Google Shape;32204;p9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205" name="Google Shape;32205;p90"/>
            <p:cNvGrpSpPr/>
            <p:nvPr/>
          </p:nvGrpSpPr>
          <p:grpSpPr>
            <a:xfrm>
              <a:off x="106648" y="895722"/>
              <a:ext cx="1088401" cy="223591"/>
              <a:chOff x="881025" y="2800065"/>
              <a:chExt cx="2009975" cy="412910"/>
            </a:xfrm>
          </p:grpSpPr>
          <p:sp>
            <p:nvSpPr>
              <p:cNvPr id="32206" name="Google Shape;32206;p9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207" name="Google Shape;32207;p90"/>
              <p:cNvGrpSpPr/>
              <p:nvPr/>
            </p:nvGrpSpPr>
            <p:grpSpPr>
              <a:xfrm>
                <a:off x="881025" y="2800065"/>
                <a:ext cx="92400" cy="411825"/>
                <a:chOff x="845575" y="2563700"/>
                <a:chExt cx="92400" cy="411825"/>
              </a:xfrm>
            </p:grpSpPr>
            <p:cxnSp>
              <p:nvCxnSpPr>
                <p:cNvPr id="32208" name="Google Shape;32208;p9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209" name="Google Shape;32209;p9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210" name="Google Shape;32210;p90"/>
            <p:cNvGrpSpPr/>
            <p:nvPr/>
          </p:nvGrpSpPr>
          <p:grpSpPr>
            <a:xfrm>
              <a:off x="1172346" y="1047018"/>
              <a:ext cx="1083151" cy="223003"/>
              <a:chOff x="2849073" y="3079467"/>
              <a:chExt cx="2000279" cy="411825"/>
            </a:xfrm>
          </p:grpSpPr>
          <p:sp>
            <p:nvSpPr>
              <p:cNvPr id="32211" name="Google Shape;32211;p9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212" name="Google Shape;32212;p90"/>
              <p:cNvGrpSpPr/>
              <p:nvPr/>
            </p:nvGrpSpPr>
            <p:grpSpPr>
              <a:xfrm rot="10800000">
                <a:off x="2849073" y="3079467"/>
                <a:ext cx="92400" cy="411825"/>
                <a:chOff x="2070100" y="2563700"/>
                <a:chExt cx="92400" cy="411825"/>
              </a:xfrm>
            </p:grpSpPr>
            <p:cxnSp>
              <p:nvCxnSpPr>
                <p:cNvPr id="32213" name="Google Shape;32213;p9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214" name="Google Shape;32214;p9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215" name="Google Shape;32215;p90"/>
            <p:cNvGrpSpPr/>
            <p:nvPr/>
          </p:nvGrpSpPr>
          <p:grpSpPr>
            <a:xfrm>
              <a:off x="3290132" y="1047018"/>
              <a:ext cx="1297929" cy="223003"/>
              <a:chOff x="6760035" y="3079467"/>
              <a:chExt cx="2396914" cy="411825"/>
            </a:xfrm>
          </p:grpSpPr>
          <p:sp>
            <p:nvSpPr>
              <p:cNvPr id="32216" name="Google Shape;32216;p9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217" name="Google Shape;32217;p90"/>
              <p:cNvGrpSpPr/>
              <p:nvPr/>
            </p:nvGrpSpPr>
            <p:grpSpPr>
              <a:xfrm rot="10800000">
                <a:off x="6760035" y="3079467"/>
                <a:ext cx="92400" cy="411825"/>
                <a:chOff x="2070100" y="2563700"/>
                <a:chExt cx="92400" cy="411825"/>
              </a:xfrm>
            </p:grpSpPr>
            <p:cxnSp>
              <p:nvCxnSpPr>
                <p:cNvPr id="32218" name="Google Shape;32218;p9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219" name="Google Shape;32219;p9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2220" name="Google Shape;32220;p90"/>
          <p:cNvGrpSpPr/>
          <p:nvPr/>
        </p:nvGrpSpPr>
        <p:grpSpPr>
          <a:xfrm>
            <a:off x="2147036" y="3369142"/>
            <a:ext cx="1086701" cy="799429"/>
            <a:chOff x="2183288" y="3555572"/>
            <a:chExt cx="1136241" cy="835873"/>
          </a:xfrm>
        </p:grpSpPr>
        <p:sp>
          <p:nvSpPr>
            <p:cNvPr id="32221" name="Google Shape;32221;p9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222" name="Google Shape;32222;p90"/>
            <p:cNvGrpSpPr/>
            <p:nvPr/>
          </p:nvGrpSpPr>
          <p:grpSpPr>
            <a:xfrm>
              <a:off x="2205895" y="3637269"/>
              <a:ext cx="1089848" cy="724993"/>
              <a:chOff x="2205895" y="3637269"/>
              <a:chExt cx="1089848" cy="724993"/>
            </a:xfrm>
          </p:grpSpPr>
          <p:sp>
            <p:nvSpPr>
              <p:cNvPr id="32223" name="Google Shape;32223;p9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4" name="Google Shape;32224;p9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5" name="Google Shape;32225;p9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6" name="Google Shape;32226;p9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7" name="Google Shape;32227;p9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8" name="Google Shape;32228;p9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229" name="Google Shape;32229;p9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2230" name="Google Shape;32230;p9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2231" name="Google Shape;32231;p90"/>
            <p:cNvGrpSpPr/>
            <p:nvPr/>
          </p:nvGrpSpPr>
          <p:grpSpPr>
            <a:xfrm>
              <a:off x="3173850" y="3779426"/>
              <a:ext cx="145679" cy="70048"/>
              <a:chOff x="3173850" y="3779426"/>
              <a:chExt cx="145679" cy="70048"/>
            </a:xfrm>
          </p:grpSpPr>
          <p:cxnSp>
            <p:nvCxnSpPr>
              <p:cNvPr id="32232" name="Google Shape;32232;p9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2233" name="Google Shape;32233;p9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234" name="Google Shape;32234;p90"/>
            <p:cNvGrpSpPr/>
            <p:nvPr/>
          </p:nvGrpSpPr>
          <p:grpSpPr>
            <a:xfrm>
              <a:off x="2183288" y="4139483"/>
              <a:ext cx="145133" cy="70048"/>
              <a:chOff x="2183288" y="4139483"/>
              <a:chExt cx="145133" cy="70048"/>
            </a:xfrm>
          </p:grpSpPr>
          <p:cxnSp>
            <p:nvCxnSpPr>
              <p:cNvPr id="32235" name="Google Shape;32235;p9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2236" name="Google Shape;32236;p9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237" name="Google Shape;32237;p9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2238" name="Google Shape;32238;p9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2239" name="Google Shape;32239;p90"/>
            <p:cNvGrpSpPr/>
            <p:nvPr/>
          </p:nvGrpSpPr>
          <p:grpSpPr>
            <a:xfrm>
              <a:off x="2943836" y="4268886"/>
              <a:ext cx="60717" cy="122559"/>
              <a:chOff x="2943836" y="4268886"/>
              <a:chExt cx="60717" cy="122559"/>
            </a:xfrm>
          </p:grpSpPr>
          <p:sp>
            <p:nvSpPr>
              <p:cNvPr id="32240" name="Google Shape;32240;p9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2241" name="Google Shape;32241;p9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2242" name="Google Shape;32242;p90"/>
          <p:cNvGrpSpPr/>
          <p:nvPr/>
        </p:nvGrpSpPr>
        <p:grpSpPr>
          <a:xfrm>
            <a:off x="3409981" y="1290142"/>
            <a:ext cx="1675870" cy="758251"/>
            <a:chOff x="3530532" y="1496185"/>
            <a:chExt cx="1562000" cy="706730"/>
          </a:xfrm>
        </p:grpSpPr>
        <p:cxnSp>
          <p:nvCxnSpPr>
            <p:cNvPr id="32243" name="Google Shape;32243;p9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2244" name="Google Shape;32244;p90"/>
            <p:cNvGrpSpPr/>
            <p:nvPr/>
          </p:nvGrpSpPr>
          <p:grpSpPr>
            <a:xfrm>
              <a:off x="3530532" y="1496185"/>
              <a:ext cx="323430" cy="463587"/>
              <a:chOff x="3530532" y="1496185"/>
              <a:chExt cx="323430" cy="463587"/>
            </a:xfrm>
          </p:grpSpPr>
          <p:grpSp>
            <p:nvGrpSpPr>
              <p:cNvPr id="32245" name="Google Shape;32245;p90"/>
              <p:cNvGrpSpPr/>
              <p:nvPr/>
            </p:nvGrpSpPr>
            <p:grpSpPr>
              <a:xfrm>
                <a:off x="3567462" y="1496185"/>
                <a:ext cx="286500" cy="361376"/>
                <a:chOff x="3567462" y="1496185"/>
                <a:chExt cx="286500" cy="361376"/>
              </a:xfrm>
            </p:grpSpPr>
            <p:cxnSp>
              <p:nvCxnSpPr>
                <p:cNvPr id="32246" name="Google Shape;32246;p9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2247" name="Google Shape;32247;p9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248" name="Google Shape;32248;p9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249" name="Google Shape;32249;p90"/>
            <p:cNvGrpSpPr/>
            <p:nvPr/>
          </p:nvGrpSpPr>
          <p:grpSpPr>
            <a:xfrm>
              <a:off x="3891569" y="1779209"/>
              <a:ext cx="323945" cy="423706"/>
              <a:chOff x="3891569" y="1779209"/>
              <a:chExt cx="323945" cy="423706"/>
            </a:xfrm>
          </p:grpSpPr>
          <p:grpSp>
            <p:nvGrpSpPr>
              <p:cNvPr id="32250" name="Google Shape;32250;p90"/>
              <p:cNvGrpSpPr/>
              <p:nvPr/>
            </p:nvGrpSpPr>
            <p:grpSpPr>
              <a:xfrm>
                <a:off x="3929014" y="1881638"/>
                <a:ext cx="286500" cy="321278"/>
                <a:chOff x="3929014" y="1881638"/>
                <a:chExt cx="286500" cy="321278"/>
              </a:xfrm>
            </p:grpSpPr>
            <p:cxnSp>
              <p:nvCxnSpPr>
                <p:cNvPr id="32251" name="Google Shape;32251;p9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2252" name="Google Shape;32252;p9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253" name="Google Shape;32253;p9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254" name="Google Shape;32254;p90"/>
            <p:cNvGrpSpPr/>
            <p:nvPr/>
          </p:nvGrpSpPr>
          <p:grpSpPr>
            <a:xfrm>
              <a:off x="4252606" y="1496185"/>
              <a:ext cx="324721" cy="463587"/>
              <a:chOff x="4252606" y="1496185"/>
              <a:chExt cx="324721" cy="463587"/>
            </a:xfrm>
          </p:grpSpPr>
          <p:grpSp>
            <p:nvGrpSpPr>
              <p:cNvPr id="32255" name="Google Shape;32255;p90"/>
              <p:cNvGrpSpPr/>
              <p:nvPr/>
            </p:nvGrpSpPr>
            <p:grpSpPr>
              <a:xfrm>
                <a:off x="4290828" y="1496185"/>
                <a:ext cx="286500" cy="361376"/>
                <a:chOff x="4290828" y="1496185"/>
                <a:chExt cx="286500" cy="361376"/>
              </a:xfrm>
            </p:grpSpPr>
            <p:cxnSp>
              <p:nvCxnSpPr>
                <p:cNvPr id="32256" name="Google Shape;32256;p9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2257" name="Google Shape;32257;p9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258" name="Google Shape;32258;p9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259" name="Google Shape;32259;p90"/>
            <p:cNvGrpSpPr/>
            <p:nvPr/>
          </p:nvGrpSpPr>
          <p:grpSpPr>
            <a:xfrm>
              <a:off x="4613643" y="1763716"/>
              <a:ext cx="325308" cy="439200"/>
              <a:chOff x="4613643" y="1763716"/>
              <a:chExt cx="325308" cy="439200"/>
            </a:xfrm>
          </p:grpSpPr>
          <p:grpSp>
            <p:nvGrpSpPr>
              <p:cNvPr id="32260" name="Google Shape;32260;p90"/>
              <p:cNvGrpSpPr/>
              <p:nvPr/>
            </p:nvGrpSpPr>
            <p:grpSpPr>
              <a:xfrm>
                <a:off x="4652451" y="1879538"/>
                <a:ext cx="286500" cy="323378"/>
                <a:chOff x="4652451" y="1879538"/>
                <a:chExt cx="286500" cy="323378"/>
              </a:xfrm>
            </p:grpSpPr>
            <p:cxnSp>
              <p:nvCxnSpPr>
                <p:cNvPr id="32261" name="Google Shape;32261;p9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2262" name="Google Shape;32262;p9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263" name="Google Shape;32263;p9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264" name="Google Shape;32264;p90"/>
          <p:cNvGrpSpPr/>
          <p:nvPr/>
        </p:nvGrpSpPr>
        <p:grpSpPr>
          <a:xfrm>
            <a:off x="3421841" y="2143768"/>
            <a:ext cx="1652173" cy="391517"/>
            <a:chOff x="3512551" y="2358270"/>
            <a:chExt cx="1597383" cy="378533"/>
          </a:xfrm>
        </p:grpSpPr>
        <p:cxnSp>
          <p:nvCxnSpPr>
            <p:cNvPr id="32265" name="Google Shape;32265;p90"/>
            <p:cNvCxnSpPr>
              <a:stCxn id="32266" idx="6"/>
              <a:endCxn id="3226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2268" name="Google Shape;32268;p90"/>
            <p:cNvGrpSpPr/>
            <p:nvPr/>
          </p:nvGrpSpPr>
          <p:grpSpPr>
            <a:xfrm>
              <a:off x="3512551" y="2358270"/>
              <a:ext cx="225647" cy="307714"/>
              <a:chOff x="2182679" y="2004714"/>
              <a:chExt cx="792300" cy="1080458"/>
            </a:xfrm>
          </p:grpSpPr>
          <p:cxnSp>
            <p:nvCxnSpPr>
              <p:cNvPr id="32269" name="Google Shape;32269;p90"/>
              <p:cNvCxnSpPr>
                <a:stCxn id="3227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2266" name="Google Shape;32266;p9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0" name="Google Shape;32270;p9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271" name="Google Shape;32271;p90"/>
            <p:cNvGrpSpPr/>
            <p:nvPr/>
          </p:nvGrpSpPr>
          <p:grpSpPr>
            <a:xfrm>
              <a:off x="3969644" y="2440153"/>
              <a:ext cx="225853" cy="296651"/>
              <a:chOff x="3775710" y="1729289"/>
              <a:chExt cx="136500" cy="179289"/>
            </a:xfrm>
          </p:grpSpPr>
          <p:cxnSp>
            <p:nvCxnSpPr>
              <p:cNvPr id="32272" name="Google Shape;32272;p9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2273" name="Google Shape;32273;p9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4" name="Google Shape;32274;p9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275" name="Google Shape;32275;p90"/>
            <p:cNvGrpSpPr/>
            <p:nvPr/>
          </p:nvGrpSpPr>
          <p:grpSpPr>
            <a:xfrm>
              <a:off x="4427051" y="2358270"/>
              <a:ext cx="225647" cy="307714"/>
              <a:chOff x="5393704" y="2004714"/>
              <a:chExt cx="792300" cy="1080458"/>
            </a:xfrm>
          </p:grpSpPr>
          <p:cxnSp>
            <p:nvCxnSpPr>
              <p:cNvPr id="32276" name="Google Shape;32276;p90"/>
              <p:cNvCxnSpPr>
                <a:stCxn id="3227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2278" name="Google Shape;32278;p9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7" name="Google Shape;32277;p9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279" name="Google Shape;32279;p90"/>
            <p:cNvGrpSpPr/>
            <p:nvPr/>
          </p:nvGrpSpPr>
          <p:grpSpPr>
            <a:xfrm>
              <a:off x="4884287" y="2440252"/>
              <a:ext cx="225647" cy="296532"/>
              <a:chOff x="6999166" y="2292572"/>
              <a:chExt cx="792300" cy="1041192"/>
            </a:xfrm>
          </p:grpSpPr>
          <p:cxnSp>
            <p:nvCxnSpPr>
              <p:cNvPr id="32280" name="Google Shape;32280;p9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2267" name="Google Shape;32267;p9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1" name="Google Shape;32281;p9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282" name="Google Shape;32282;p90"/>
          <p:cNvGrpSpPr/>
          <p:nvPr/>
        </p:nvGrpSpPr>
        <p:grpSpPr>
          <a:xfrm>
            <a:off x="6842649" y="979967"/>
            <a:ext cx="1581844" cy="732818"/>
            <a:chOff x="634175" y="2986275"/>
            <a:chExt cx="3147949" cy="1458344"/>
          </a:xfrm>
        </p:grpSpPr>
        <p:cxnSp>
          <p:nvCxnSpPr>
            <p:cNvPr id="32283" name="Google Shape;32283;p90"/>
            <p:cNvCxnSpPr>
              <a:stCxn id="32284" idx="4"/>
              <a:endCxn id="3228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2286" name="Google Shape;32286;p90"/>
            <p:cNvCxnSpPr>
              <a:stCxn id="32285" idx="0"/>
              <a:endCxn id="3228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2288" name="Google Shape;32288;p90"/>
            <p:cNvCxnSpPr>
              <a:stCxn id="32287" idx="4"/>
              <a:endCxn id="3228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2290" name="Google Shape;32290;p90"/>
            <p:cNvCxnSpPr>
              <a:stCxn id="32289" idx="0"/>
              <a:endCxn id="3229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2291" name="Google Shape;32291;p9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2287" name="Google Shape;32287;p9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2284" name="Google Shape;32284;p9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2289" name="Google Shape;32289;p9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2285" name="Google Shape;32285;p9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2292" name="Google Shape;32292;p90"/>
          <p:cNvGrpSpPr/>
          <p:nvPr/>
        </p:nvGrpSpPr>
        <p:grpSpPr>
          <a:xfrm>
            <a:off x="3410364" y="2674277"/>
            <a:ext cx="1675128" cy="313674"/>
            <a:chOff x="998425" y="1182125"/>
            <a:chExt cx="1065400" cy="199500"/>
          </a:xfrm>
        </p:grpSpPr>
        <p:sp>
          <p:nvSpPr>
            <p:cNvPr id="32293" name="Google Shape;32293;p9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4" name="Google Shape;32294;p9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5" name="Google Shape;32295;p9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6" name="Google Shape;32296;p9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7" name="Google Shape;32297;p9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298" name="Google Shape;32298;p90"/>
          <p:cNvGrpSpPr/>
          <p:nvPr/>
        </p:nvGrpSpPr>
        <p:grpSpPr>
          <a:xfrm>
            <a:off x="3410363" y="3630244"/>
            <a:ext cx="1675129" cy="525345"/>
            <a:chOff x="5194708" y="3484366"/>
            <a:chExt cx="3148148" cy="987304"/>
          </a:xfrm>
        </p:grpSpPr>
        <p:grpSp>
          <p:nvGrpSpPr>
            <p:cNvPr id="32299" name="Google Shape;32299;p90"/>
            <p:cNvGrpSpPr/>
            <p:nvPr/>
          </p:nvGrpSpPr>
          <p:grpSpPr>
            <a:xfrm>
              <a:off x="7531521" y="3484366"/>
              <a:ext cx="811335" cy="987304"/>
              <a:chOff x="3379425" y="1617275"/>
              <a:chExt cx="1090650" cy="1327200"/>
            </a:xfrm>
          </p:grpSpPr>
          <p:sp>
            <p:nvSpPr>
              <p:cNvPr id="32300" name="Google Shape;32300;p9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1" name="Google Shape;32301;p9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2" name="Google Shape;32302;p9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03" name="Google Shape;32303;p90"/>
            <p:cNvGrpSpPr/>
            <p:nvPr/>
          </p:nvGrpSpPr>
          <p:grpSpPr>
            <a:xfrm>
              <a:off x="6752546" y="3484366"/>
              <a:ext cx="811428" cy="987304"/>
              <a:chOff x="2332275" y="1617275"/>
              <a:chExt cx="1090775" cy="1327200"/>
            </a:xfrm>
          </p:grpSpPr>
          <p:sp>
            <p:nvSpPr>
              <p:cNvPr id="32304" name="Google Shape;32304;p9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5" name="Google Shape;32305;p9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6" name="Google Shape;32306;p9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07" name="Google Shape;32307;p90"/>
            <p:cNvGrpSpPr/>
            <p:nvPr/>
          </p:nvGrpSpPr>
          <p:grpSpPr>
            <a:xfrm>
              <a:off x="5973664" y="3484366"/>
              <a:ext cx="811335" cy="987304"/>
              <a:chOff x="1285250" y="1617275"/>
              <a:chExt cx="1090650" cy="1327200"/>
            </a:xfrm>
          </p:grpSpPr>
          <p:sp>
            <p:nvSpPr>
              <p:cNvPr id="32308" name="Google Shape;32308;p9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9" name="Google Shape;32309;p9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0" name="Google Shape;32310;p9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11" name="Google Shape;32311;p90"/>
            <p:cNvGrpSpPr/>
            <p:nvPr/>
          </p:nvGrpSpPr>
          <p:grpSpPr>
            <a:xfrm>
              <a:off x="5194708" y="3484366"/>
              <a:ext cx="811409" cy="987304"/>
              <a:chOff x="238125" y="1617275"/>
              <a:chExt cx="1090750" cy="1327200"/>
            </a:xfrm>
          </p:grpSpPr>
          <p:sp>
            <p:nvSpPr>
              <p:cNvPr id="32312" name="Google Shape;32312;p9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3" name="Google Shape;32313;p9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4" name="Google Shape;32314;p9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315" name="Google Shape;32315;p90"/>
          <p:cNvGrpSpPr/>
          <p:nvPr/>
        </p:nvGrpSpPr>
        <p:grpSpPr>
          <a:xfrm>
            <a:off x="6844048" y="2276133"/>
            <a:ext cx="1579046" cy="522230"/>
            <a:chOff x="6853641" y="2534077"/>
            <a:chExt cx="1515545" cy="501229"/>
          </a:xfrm>
        </p:grpSpPr>
        <p:grpSp>
          <p:nvGrpSpPr>
            <p:cNvPr id="32316" name="Google Shape;32316;p90"/>
            <p:cNvGrpSpPr/>
            <p:nvPr/>
          </p:nvGrpSpPr>
          <p:grpSpPr>
            <a:xfrm>
              <a:off x="6853641" y="2618923"/>
              <a:ext cx="1515545" cy="324556"/>
              <a:chOff x="6853641" y="2618923"/>
              <a:chExt cx="1515545" cy="324556"/>
            </a:xfrm>
          </p:grpSpPr>
          <p:sp>
            <p:nvSpPr>
              <p:cNvPr id="32317" name="Google Shape;32317;p9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8" name="Google Shape;32318;p9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9" name="Google Shape;32319;p9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0" name="Google Shape;32320;p9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1" name="Google Shape;32321;p9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322" name="Google Shape;32322;p9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3" name="Google Shape;32323;p9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4" name="Google Shape;32324;p9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5" name="Google Shape;32325;p9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6" name="Google Shape;32326;p9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27" name="Google Shape;32327;p90"/>
          <p:cNvGrpSpPr/>
          <p:nvPr/>
        </p:nvGrpSpPr>
        <p:grpSpPr>
          <a:xfrm>
            <a:off x="3438940" y="3151173"/>
            <a:ext cx="1617976" cy="346616"/>
            <a:chOff x="1808063" y="4294338"/>
            <a:chExt cx="3370782" cy="721817"/>
          </a:xfrm>
        </p:grpSpPr>
        <p:sp>
          <p:nvSpPr>
            <p:cNvPr id="32328" name="Google Shape;32328;p9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9" name="Google Shape;32329;p9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0" name="Google Shape;32330;p9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1" name="Google Shape;32331;p9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2" name="Google Shape;32332;p9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3" name="Google Shape;32333;p9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4" name="Google Shape;32334;p9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5" name="Google Shape;32335;p9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6" name="Google Shape;32336;p9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7" name="Google Shape;32337;p9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38" name="Google Shape;32338;p90"/>
          <p:cNvGrpSpPr/>
          <p:nvPr/>
        </p:nvGrpSpPr>
        <p:grpSpPr>
          <a:xfrm>
            <a:off x="5264936" y="3817923"/>
            <a:ext cx="1417067" cy="350605"/>
            <a:chOff x="4234950" y="2101012"/>
            <a:chExt cx="4219974" cy="1044090"/>
          </a:xfrm>
        </p:grpSpPr>
        <p:sp>
          <p:nvSpPr>
            <p:cNvPr id="32339" name="Google Shape;32339;p9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0" name="Google Shape;32340;p9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1" name="Google Shape;32341;p9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2" name="Google Shape;32342;p9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3" name="Google Shape;32343;p9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4" name="Google Shape;32344;p9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5" name="Google Shape;32345;p9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6" name="Google Shape;32346;p9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7" name="Google Shape;32347;p9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8" name="Google Shape;32348;p9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9" name="Google Shape;32349;p9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0" name="Google Shape;32350;p9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1" name="Google Shape;32351;p9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2" name="Google Shape;32352;p9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3" name="Google Shape;32353;p9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4" name="Google Shape;32354;p9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55" name="Google Shape;32355;p90"/>
          <p:cNvGrpSpPr/>
          <p:nvPr/>
        </p:nvGrpSpPr>
        <p:grpSpPr>
          <a:xfrm>
            <a:off x="6840408" y="1808681"/>
            <a:ext cx="1586327" cy="371557"/>
            <a:chOff x="1247650" y="2075423"/>
            <a:chExt cx="6648477" cy="1557238"/>
          </a:xfrm>
        </p:grpSpPr>
        <p:sp>
          <p:nvSpPr>
            <p:cNvPr id="32356" name="Google Shape;32356;p9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7" name="Google Shape;32357;p9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8" name="Google Shape;32358;p9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9" name="Google Shape;32359;p9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0" name="Google Shape;32360;p9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1" name="Google Shape;32361;p9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62" name="Google Shape;32362;p90"/>
          <p:cNvGrpSpPr/>
          <p:nvPr/>
        </p:nvGrpSpPr>
        <p:grpSpPr>
          <a:xfrm>
            <a:off x="5271678" y="961870"/>
            <a:ext cx="1415601" cy="1648533"/>
            <a:chOff x="1839112" y="2209163"/>
            <a:chExt cx="1918159" cy="2233784"/>
          </a:xfrm>
        </p:grpSpPr>
        <p:sp>
          <p:nvSpPr>
            <p:cNvPr id="32363" name="Google Shape;32363;p9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4" name="Google Shape;32364;p9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5" name="Google Shape;32365;p9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2366" name="Google Shape;32366;p90"/>
            <p:cNvCxnSpPr>
              <a:stCxn id="32363" idx="6"/>
              <a:endCxn id="3236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2367" name="Google Shape;32367;p90"/>
            <p:cNvCxnSpPr>
              <a:stCxn id="32364" idx="4"/>
              <a:endCxn id="3236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2369" name="Google Shape;32369;p90"/>
            <p:cNvCxnSpPr>
              <a:stCxn id="32368" idx="6"/>
              <a:endCxn id="3236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2370" name="Google Shape;32370;p90"/>
            <p:cNvCxnSpPr>
              <a:stCxn id="32365" idx="4"/>
              <a:endCxn id="3237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2368" name="Google Shape;32368;p9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1" name="Google Shape;32371;p9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2" name="Google Shape;32372;p9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2373" name="Google Shape;32373;p90"/>
            <p:cNvCxnSpPr>
              <a:endCxn id="3237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2374" name="Google Shape;32374;p90"/>
          <p:cNvGrpSpPr/>
          <p:nvPr/>
        </p:nvGrpSpPr>
        <p:grpSpPr>
          <a:xfrm>
            <a:off x="3428944" y="979954"/>
            <a:ext cx="1637968" cy="154942"/>
            <a:chOff x="238125" y="2506075"/>
            <a:chExt cx="7115411" cy="673075"/>
          </a:xfrm>
        </p:grpSpPr>
        <p:sp>
          <p:nvSpPr>
            <p:cNvPr id="32375" name="Google Shape;32375;p9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6" name="Google Shape;32376;p9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7" name="Google Shape;32377;p9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8" name="Google Shape;32378;p9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9" name="Google Shape;32379;p9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80" name="Google Shape;32380;p90"/>
          <p:cNvGrpSpPr/>
          <p:nvPr/>
        </p:nvGrpSpPr>
        <p:grpSpPr>
          <a:xfrm>
            <a:off x="1969680" y="1294672"/>
            <a:ext cx="1262932" cy="785408"/>
            <a:chOff x="548861" y="389676"/>
            <a:chExt cx="3843371" cy="2390163"/>
          </a:xfrm>
        </p:grpSpPr>
        <p:cxnSp>
          <p:nvCxnSpPr>
            <p:cNvPr id="32381" name="Google Shape;32381;p9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382" name="Google Shape;32382;p9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383" name="Google Shape;32383;p9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384" name="Google Shape;32384;p9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2385" name="Google Shape;32385;p9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2386" name="Google Shape;32386;p9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2387" name="Google Shape;32387;p9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2388" name="Google Shape;32388;p9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9" name="Google Shape;32389;p9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0" name="Google Shape;32390;p9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1" name="Google Shape;32391;p9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2" name="Google Shape;32392;p9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3" name="Google Shape;32393;p9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94" name="Google Shape;32394;p90"/>
          <p:cNvGrpSpPr/>
          <p:nvPr/>
        </p:nvGrpSpPr>
        <p:grpSpPr>
          <a:xfrm>
            <a:off x="757812" y="2401550"/>
            <a:ext cx="1412054" cy="633562"/>
            <a:chOff x="1187400" y="2529299"/>
            <a:chExt cx="6769193" cy="2241903"/>
          </a:xfrm>
        </p:grpSpPr>
        <p:sp>
          <p:nvSpPr>
            <p:cNvPr id="32395" name="Google Shape;32395;p9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2396" name="Google Shape;32396;p9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397" name="Google Shape;32397;p9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398" name="Google Shape;32398;p9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399" name="Google Shape;32399;p9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400" name="Google Shape;32400;p9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401" name="Google Shape;32401;p9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2402" name="Google Shape;32402;p90"/>
            <p:cNvCxnSpPr>
              <a:stCxn id="32395" idx="2"/>
              <a:endCxn id="3239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403" name="Google Shape;32403;p90"/>
            <p:cNvCxnSpPr>
              <a:stCxn id="32397" idx="0"/>
              <a:endCxn id="3239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404" name="Google Shape;32404;p90"/>
            <p:cNvCxnSpPr>
              <a:stCxn id="32397" idx="2"/>
              <a:endCxn id="3239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405" name="Google Shape;32405;p90"/>
            <p:cNvCxnSpPr>
              <a:stCxn id="32398" idx="0"/>
              <a:endCxn id="3239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406" name="Google Shape;32406;p90"/>
            <p:cNvCxnSpPr>
              <a:stCxn id="32396" idx="2"/>
              <a:endCxn id="3240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407" name="Google Shape;32407;p90"/>
            <p:cNvCxnSpPr>
              <a:stCxn id="32400" idx="0"/>
              <a:endCxn id="3239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2408" name="Google Shape;32408;p90"/>
          <p:cNvGrpSpPr/>
          <p:nvPr/>
        </p:nvGrpSpPr>
        <p:grpSpPr>
          <a:xfrm>
            <a:off x="6844058" y="2894258"/>
            <a:ext cx="1579035" cy="540873"/>
            <a:chOff x="6895650" y="3126697"/>
            <a:chExt cx="1436662" cy="492105"/>
          </a:xfrm>
        </p:grpSpPr>
        <p:sp>
          <p:nvSpPr>
            <p:cNvPr id="32409" name="Google Shape;32409;p9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0" name="Google Shape;32410;p9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1" name="Google Shape;32411;p9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2" name="Google Shape;32412;p9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3" name="Google Shape;32413;p9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414" name="Google Shape;32414;p90"/>
            <p:cNvGrpSpPr/>
            <p:nvPr/>
          </p:nvGrpSpPr>
          <p:grpSpPr>
            <a:xfrm>
              <a:off x="6995957" y="3335810"/>
              <a:ext cx="1230393" cy="71754"/>
              <a:chOff x="6995957" y="3287964"/>
              <a:chExt cx="1230393" cy="71754"/>
            </a:xfrm>
          </p:grpSpPr>
          <p:sp>
            <p:nvSpPr>
              <p:cNvPr id="32415" name="Google Shape;32415;p9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6" name="Google Shape;32416;p9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7" name="Google Shape;32417;p9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8" name="Google Shape;32418;p9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9" name="Google Shape;32419;p9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420" name="Google Shape;32420;p90"/>
          <p:cNvGrpSpPr/>
          <p:nvPr/>
        </p:nvGrpSpPr>
        <p:grpSpPr>
          <a:xfrm>
            <a:off x="6842640" y="3531021"/>
            <a:ext cx="1581862" cy="650625"/>
            <a:chOff x="6777990" y="3710194"/>
            <a:chExt cx="1646915" cy="677382"/>
          </a:xfrm>
        </p:grpSpPr>
        <p:grpSp>
          <p:nvGrpSpPr>
            <p:cNvPr id="32421" name="Google Shape;32421;p90"/>
            <p:cNvGrpSpPr/>
            <p:nvPr/>
          </p:nvGrpSpPr>
          <p:grpSpPr>
            <a:xfrm>
              <a:off x="6777990" y="3874492"/>
              <a:ext cx="411129" cy="513083"/>
              <a:chOff x="6777990" y="3874492"/>
              <a:chExt cx="411129" cy="513083"/>
            </a:xfrm>
          </p:grpSpPr>
          <p:cxnSp>
            <p:nvCxnSpPr>
              <p:cNvPr id="32422" name="Google Shape;32422;p9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423" name="Google Shape;32423;p9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424" name="Google Shape;32424;p90"/>
            <p:cNvGrpSpPr/>
            <p:nvPr/>
          </p:nvGrpSpPr>
          <p:grpSpPr>
            <a:xfrm>
              <a:off x="7188425" y="3710194"/>
              <a:ext cx="411123" cy="520535"/>
              <a:chOff x="7188425" y="3710194"/>
              <a:chExt cx="411123" cy="520535"/>
            </a:xfrm>
          </p:grpSpPr>
          <p:cxnSp>
            <p:nvCxnSpPr>
              <p:cNvPr id="32425" name="Google Shape;32425;p9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426" name="Google Shape;32426;p9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427" name="Google Shape;32427;p90"/>
            <p:cNvGrpSpPr/>
            <p:nvPr/>
          </p:nvGrpSpPr>
          <p:grpSpPr>
            <a:xfrm>
              <a:off x="7603341" y="3874492"/>
              <a:ext cx="411474" cy="513083"/>
              <a:chOff x="7603341" y="3874492"/>
              <a:chExt cx="411474" cy="513083"/>
            </a:xfrm>
          </p:grpSpPr>
          <p:cxnSp>
            <p:nvCxnSpPr>
              <p:cNvPr id="32428" name="Google Shape;32428;p9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2429" name="Google Shape;32429;p9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430" name="Google Shape;32430;p90"/>
            <p:cNvGrpSpPr/>
            <p:nvPr/>
          </p:nvGrpSpPr>
          <p:grpSpPr>
            <a:xfrm>
              <a:off x="8013776" y="3722847"/>
              <a:ext cx="411129" cy="507881"/>
              <a:chOff x="8013776" y="3722847"/>
              <a:chExt cx="411129" cy="507881"/>
            </a:xfrm>
          </p:grpSpPr>
          <p:cxnSp>
            <p:nvCxnSpPr>
              <p:cNvPr id="32431" name="Google Shape;32431;p9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2432" name="Google Shape;32432;p9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433" name="Google Shape;32433;p90"/>
          <p:cNvGrpSpPr/>
          <p:nvPr/>
        </p:nvGrpSpPr>
        <p:grpSpPr>
          <a:xfrm>
            <a:off x="5262155" y="2703861"/>
            <a:ext cx="1421889" cy="1020603"/>
            <a:chOff x="5190863" y="2824811"/>
            <a:chExt cx="1544860" cy="1108869"/>
          </a:xfrm>
        </p:grpSpPr>
        <p:grpSp>
          <p:nvGrpSpPr>
            <p:cNvPr id="32434" name="Google Shape;32434;p90"/>
            <p:cNvGrpSpPr/>
            <p:nvPr/>
          </p:nvGrpSpPr>
          <p:grpSpPr>
            <a:xfrm>
              <a:off x="5938695" y="3176919"/>
              <a:ext cx="685761" cy="404739"/>
              <a:chOff x="5938695" y="3176919"/>
              <a:chExt cx="685761" cy="404739"/>
            </a:xfrm>
          </p:grpSpPr>
          <p:grpSp>
            <p:nvGrpSpPr>
              <p:cNvPr id="32435" name="Google Shape;32435;p90"/>
              <p:cNvGrpSpPr/>
              <p:nvPr/>
            </p:nvGrpSpPr>
            <p:grpSpPr>
              <a:xfrm>
                <a:off x="5938695" y="3176919"/>
                <a:ext cx="685761" cy="404739"/>
                <a:chOff x="5938695" y="3176919"/>
                <a:chExt cx="685761" cy="404739"/>
              </a:xfrm>
            </p:grpSpPr>
            <p:sp>
              <p:nvSpPr>
                <p:cNvPr id="32436" name="Google Shape;32436;p9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7" name="Google Shape;32437;p9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438" name="Google Shape;32438;p9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439" name="Google Shape;32439;p90"/>
            <p:cNvGrpSpPr/>
            <p:nvPr/>
          </p:nvGrpSpPr>
          <p:grpSpPr>
            <a:xfrm>
              <a:off x="5305233" y="3176835"/>
              <a:ext cx="685971" cy="404655"/>
              <a:chOff x="5305233" y="3176835"/>
              <a:chExt cx="685971" cy="404655"/>
            </a:xfrm>
          </p:grpSpPr>
          <p:grpSp>
            <p:nvGrpSpPr>
              <p:cNvPr id="32440" name="Google Shape;32440;p90"/>
              <p:cNvGrpSpPr/>
              <p:nvPr/>
            </p:nvGrpSpPr>
            <p:grpSpPr>
              <a:xfrm>
                <a:off x="5305233" y="3176835"/>
                <a:ext cx="685971" cy="404655"/>
                <a:chOff x="5305233" y="3176835"/>
                <a:chExt cx="685971" cy="404655"/>
              </a:xfrm>
            </p:grpSpPr>
            <p:sp>
              <p:nvSpPr>
                <p:cNvPr id="32441" name="Google Shape;32441;p9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2" name="Google Shape;32442;p9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443" name="Google Shape;32443;p9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444" name="Google Shape;32444;p9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445" name="Google Shape;32445;p90"/>
            <p:cNvGrpSpPr/>
            <p:nvPr/>
          </p:nvGrpSpPr>
          <p:grpSpPr>
            <a:xfrm>
              <a:off x="5657361" y="2824811"/>
              <a:ext cx="1078361" cy="404655"/>
              <a:chOff x="5657361" y="2824811"/>
              <a:chExt cx="1078361" cy="404655"/>
            </a:xfrm>
          </p:grpSpPr>
          <p:grpSp>
            <p:nvGrpSpPr>
              <p:cNvPr id="32446" name="Google Shape;32446;p90"/>
              <p:cNvGrpSpPr/>
              <p:nvPr/>
            </p:nvGrpSpPr>
            <p:grpSpPr>
              <a:xfrm>
                <a:off x="5657361" y="2824811"/>
                <a:ext cx="1078361" cy="404655"/>
                <a:chOff x="5657361" y="2824811"/>
                <a:chExt cx="1078361" cy="404655"/>
              </a:xfrm>
            </p:grpSpPr>
            <p:grpSp>
              <p:nvGrpSpPr>
                <p:cNvPr id="32447" name="Google Shape;32447;p90"/>
                <p:cNvGrpSpPr/>
                <p:nvPr/>
              </p:nvGrpSpPr>
              <p:grpSpPr>
                <a:xfrm>
                  <a:off x="5938485" y="2824811"/>
                  <a:ext cx="797237" cy="404655"/>
                  <a:chOff x="5938485" y="2824811"/>
                  <a:chExt cx="797237" cy="404655"/>
                </a:xfrm>
              </p:grpSpPr>
              <p:sp>
                <p:nvSpPr>
                  <p:cNvPr id="32448" name="Google Shape;32448;p9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9" name="Google Shape;32449;p9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450" name="Google Shape;32450;p9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451" name="Google Shape;32451;p9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452" name="Google Shape;32452;p90"/>
            <p:cNvGrpSpPr/>
            <p:nvPr/>
          </p:nvGrpSpPr>
          <p:grpSpPr>
            <a:xfrm>
              <a:off x="5190863" y="3528942"/>
              <a:ext cx="1078026" cy="404739"/>
              <a:chOff x="5190863" y="3528942"/>
              <a:chExt cx="1078026" cy="404739"/>
            </a:xfrm>
          </p:grpSpPr>
          <p:sp>
            <p:nvSpPr>
              <p:cNvPr id="32453" name="Google Shape;32453;p9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454" name="Google Shape;32454;p90"/>
              <p:cNvGrpSpPr/>
              <p:nvPr/>
            </p:nvGrpSpPr>
            <p:grpSpPr>
              <a:xfrm>
                <a:off x="5190863" y="3528942"/>
                <a:ext cx="1078026" cy="404739"/>
                <a:chOff x="5190863" y="3528942"/>
                <a:chExt cx="1078026" cy="404739"/>
              </a:xfrm>
            </p:grpSpPr>
            <p:sp>
              <p:nvSpPr>
                <p:cNvPr id="32455" name="Google Shape;32455;p9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6" name="Google Shape;32456;p9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2457" name="Google Shape;32457;p90"/>
          <p:cNvGrpSpPr/>
          <p:nvPr/>
        </p:nvGrpSpPr>
        <p:grpSpPr>
          <a:xfrm>
            <a:off x="728162" y="1268329"/>
            <a:ext cx="1086719" cy="879487"/>
            <a:chOff x="803162" y="1474292"/>
            <a:chExt cx="1086719" cy="879487"/>
          </a:xfrm>
        </p:grpSpPr>
        <p:grpSp>
          <p:nvGrpSpPr>
            <p:cNvPr id="32458" name="Google Shape;32458;p90"/>
            <p:cNvGrpSpPr/>
            <p:nvPr/>
          </p:nvGrpSpPr>
          <p:grpSpPr>
            <a:xfrm>
              <a:off x="803162" y="1625948"/>
              <a:ext cx="445856" cy="576579"/>
              <a:chOff x="803162" y="1625948"/>
              <a:chExt cx="445856" cy="576579"/>
            </a:xfrm>
          </p:grpSpPr>
          <p:sp>
            <p:nvSpPr>
              <p:cNvPr id="32459" name="Google Shape;32459;p9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460" name="Google Shape;32460;p90"/>
              <p:cNvGrpSpPr/>
              <p:nvPr/>
            </p:nvGrpSpPr>
            <p:grpSpPr>
              <a:xfrm>
                <a:off x="1056023" y="1625948"/>
                <a:ext cx="192995" cy="576579"/>
                <a:chOff x="1056023" y="1625948"/>
                <a:chExt cx="192995" cy="576579"/>
              </a:xfrm>
            </p:grpSpPr>
            <p:sp>
              <p:nvSpPr>
                <p:cNvPr id="32461" name="Google Shape;32461;p9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2" name="Google Shape;32462;p9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3" name="Google Shape;32463;p9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4" name="Google Shape;32464;p9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5" name="Google Shape;32465;p9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466" name="Google Shape;32466;p90"/>
            <p:cNvGrpSpPr/>
            <p:nvPr/>
          </p:nvGrpSpPr>
          <p:grpSpPr>
            <a:xfrm>
              <a:off x="1371406" y="1474292"/>
              <a:ext cx="518475" cy="879487"/>
              <a:chOff x="1398231" y="1474292"/>
              <a:chExt cx="518475" cy="879487"/>
            </a:xfrm>
          </p:grpSpPr>
          <p:grpSp>
            <p:nvGrpSpPr>
              <p:cNvPr id="32467" name="Google Shape;32467;p90"/>
              <p:cNvGrpSpPr/>
              <p:nvPr/>
            </p:nvGrpSpPr>
            <p:grpSpPr>
              <a:xfrm>
                <a:off x="1398231" y="1474292"/>
                <a:ext cx="518475" cy="341643"/>
                <a:chOff x="1398231" y="1474292"/>
                <a:chExt cx="518475" cy="341643"/>
              </a:xfrm>
            </p:grpSpPr>
            <p:sp>
              <p:nvSpPr>
                <p:cNvPr id="32468" name="Google Shape;32468;p9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469" name="Google Shape;32469;p90"/>
                <p:cNvGrpSpPr/>
                <p:nvPr/>
              </p:nvGrpSpPr>
              <p:grpSpPr>
                <a:xfrm>
                  <a:off x="1616453" y="1474292"/>
                  <a:ext cx="300253" cy="341643"/>
                  <a:chOff x="1616453" y="1475379"/>
                  <a:chExt cx="300253" cy="341643"/>
                </a:xfrm>
              </p:grpSpPr>
              <p:sp>
                <p:nvSpPr>
                  <p:cNvPr id="32470" name="Google Shape;32470;p9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1" name="Google Shape;32471;p9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2" name="Google Shape;32472;p9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3" name="Google Shape;32473;p9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4" name="Google Shape;32474;p9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5" name="Google Shape;32475;p9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6" name="Google Shape;32476;p9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477" name="Google Shape;32477;p90"/>
                  <p:cNvGrpSpPr/>
                  <p:nvPr/>
                </p:nvGrpSpPr>
                <p:grpSpPr>
                  <a:xfrm>
                    <a:off x="1839639" y="1475379"/>
                    <a:ext cx="77067" cy="341643"/>
                    <a:chOff x="1839639" y="1475379"/>
                    <a:chExt cx="77067" cy="341643"/>
                  </a:xfrm>
                </p:grpSpPr>
                <p:sp>
                  <p:nvSpPr>
                    <p:cNvPr id="32478" name="Google Shape;32478;p9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9" name="Google Shape;32479;p9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2480" name="Google Shape;32480;p90"/>
              <p:cNvGrpSpPr/>
              <p:nvPr/>
            </p:nvGrpSpPr>
            <p:grpSpPr>
              <a:xfrm>
                <a:off x="1398451" y="2012951"/>
                <a:ext cx="518255" cy="340828"/>
                <a:chOff x="1398451" y="2012951"/>
                <a:chExt cx="518255" cy="340828"/>
              </a:xfrm>
            </p:grpSpPr>
            <p:sp>
              <p:nvSpPr>
                <p:cNvPr id="32481" name="Google Shape;32481;p9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482" name="Google Shape;32482;p90"/>
                <p:cNvGrpSpPr/>
                <p:nvPr/>
              </p:nvGrpSpPr>
              <p:grpSpPr>
                <a:xfrm>
                  <a:off x="1616453" y="2012951"/>
                  <a:ext cx="300253" cy="340828"/>
                  <a:chOff x="1616453" y="2013538"/>
                  <a:chExt cx="300253" cy="340828"/>
                </a:xfrm>
              </p:grpSpPr>
              <p:sp>
                <p:nvSpPr>
                  <p:cNvPr id="32483" name="Google Shape;32483;p9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4" name="Google Shape;32484;p9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5" name="Google Shape;32485;p9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6" name="Google Shape;32486;p9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7" name="Google Shape;32487;p9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8" name="Google Shape;32488;p9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9" name="Google Shape;32489;p9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490" name="Google Shape;32490;p90"/>
                  <p:cNvGrpSpPr/>
                  <p:nvPr/>
                </p:nvGrpSpPr>
                <p:grpSpPr>
                  <a:xfrm>
                    <a:off x="1839639" y="2013538"/>
                    <a:ext cx="77067" cy="340828"/>
                    <a:chOff x="1839639" y="2013538"/>
                    <a:chExt cx="77067" cy="340828"/>
                  </a:xfrm>
                </p:grpSpPr>
                <p:sp>
                  <p:nvSpPr>
                    <p:cNvPr id="32491" name="Google Shape;32491;p9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2" name="Google Shape;32492;p9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grpSp>
        <p:nvGrpSpPr>
          <p:cNvPr id="32493" name="Google Shape;32493;p90"/>
          <p:cNvGrpSpPr/>
          <p:nvPr/>
        </p:nvGrpSpPr>
        <p:grpSpPr>
          <a:xfrm>
            <a:off x="724986" y="3399516"/>
            <a:ext cx="1368681" cy="682918"/>
            <a:chOff x="724986" y="3605478"/>
            <a:chExt cx="1368681" cy="682918"/>
          </a:xfrm>
        </p:grpSpPr>
        <p:grpSp>
          <p:nvGrpSpPr>
            <p:cNvPr id="32494" name="Google Shape;32494;p90"/>
            <p:cNvGrpSpPr/>
            <p:nvPr/>
          </p:nvGrpSpPr>
          <p:grpSpPr>
            <a:xfrm>
              <a:off x="1289102" y="3823629"/>
              <a:ext cx="240442" cy="250435"/>
              <a:chOff x="-165066" y="3843615"/>
              <a:chExt cx="221259" cy="230455"/>
            </a:xfrm>
          </p:grpSpPr>
          <p:sp>
            <p:nvSpPr>
              <p:cNvPr id="32495" name="Google Shape;32495;p9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6" name="Google Shape;32496;p9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7" name="Google Shape;32497;p9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8" name="Google Shape;32498;p9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9" name="Google Shape;32499;p9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0" name="Google Shape;32500;p9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1" name="Google Shape;32501;p9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2" name="Google Shape;32502;p9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3" name="Google Shape;32503;p9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4" name="Google Shape;32504;p9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5" name="Google Shape;32505;p9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6" name="Google Shape;32506;p9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7" name="Google Shape;32507;p9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8" name="Google Shape;32508;p9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9" name="Google Shape;32509;p9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0" name="Google Shape;32510;p9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1" name="Google Shape;32511;p9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2" name="Google Shape;32512;p9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3" name="Google Shape;32513;p9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4" name="Google Shape;32514;p9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515" name="Google Shape;32515;p90"/>
            <p:cNvGrpSpPr/>
            <p:nvPr/>
          </p:nvGrpSpPr>
          <p:grpSpPr>
            <a:xfrm>
              <a:off x="724986" y="3605478"/>
              <a:ext cx="1368681" cy="682918"/>
              <a:chOff x="724986" y="3605478"/>
              <a:chExt cx="1368681" cy="682918"/>
            </a:xfrm>
          </p:grpSpPr>
          <p:grpSp>
            <p:nvGrpSpPr>
              <p:cNvPr id="32516" name="Google Shape;32516;p90"/>
              <p:cNvGrpSpPr/>
              <p:nvPr/>
            </p:nvGrpSpPr>
            <p:grpSpPr>
              <a:xfrm>
                <a:off x="1498221" y="4047614"/>
                <a:ext cx="529172" cy="240783"/>
                <a:chOff x="1498221" y="4047614"/>
                <a:chExt cx="529172" cy="240783"/>
              </a:xfrm>
            </p:grpSpPr>
            <p:grpSp>
              <p:nvGrpSpPr>
                <p:cNvPr id="32517" name="Google Shape;32517;p90"/>
                <p:cNvGrpSpPr/>
                <p:nvPr/>
              </p:nvGrpSpPr>
              <p:grpSpPr>
                <a:xfrm>
                  <a:off x="1826655" y="4224370"/>
                  <a:ext cx="200738" cy="25631"/>
                  <a:chOff x="1826655" y="4224370"/>
                  <a:chExt cx="200738" cy="25631"/>
                </a:xfrm>
              </p:grpSpPr>
              <p:sp>
                <p:nvSpPr>
                  <p:cNvPr id="32518" name="Google Shape;32518;p9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9" name="Google Shape;32519;p9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520" name="Google Shape;32520;p90"/>
                <p:cNvGrpSpPr/>
                <p:nvPr/>
              </p:nvGrpSpPr>
              <p:grpSpPr>
                <a:xfrm>
                  <a:off x="1498221" y="4047614"/>
                  <a:ext cx="328444" cy="240783"/>
                  <a:chOff x="1498221" y="4047614"/>
                  <a:chExt cx="328444" cy="240783"/>
                </a:xfrm>
              </p:grpSpPr>
              <p:sp>
                <p:nvSpPr>
                  <p:cNvPr id="32521" name="Google Shape;32521;p9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522" name="Google Shape;32522;p90"/>
                  <p:cNvGrpSpPr/>
                  <p:nvPr/>
                </p:nvGrpSpPr>
                <p:grpSpPr>
                  <a:xfrm>
                    <a:off x="1498221" y="4047614"/>
                    <a:ext cx="150566" cy="190416"/>
                    <a:chOff x="1498221" y="4047614"/>
                    <a:chExt cx="150566" cy="190416"/>
                  </a:xfrm>
                </p:grpSpPr>
                <p:sp>
                  <p:nvSpPr>
                    <p:cNvPr id="32523" name="Google Shape;32523;p9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4" name="Google Shape;32524;p9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2525" name="Google Shape;32525;p90"/>
              <p:cNvGrpSpPr/>
              <p:nvPr/>
            </p:nvGrpSpPr>
            <p:grpSpPr>
              <a:xfrm>
                <a:off x="1560718" y="3800594"/>
                <a:ext cx="532948" cy="302090"/>
                <a:chOff x="1560718" y="3800594"/>
                <a:chExt cx="532948" cy="302090"/>
              </a:xfrm>
            </p:grpSpPr>
            <p:grpSp>
              <p:nvGrpSpPr>
                <p:cNvPr id="32526" name="Google Shape;32526;p90"/>
                <p:cNvGrpSpPr/>
                <p:nvPr/>
              </p:nvGrpSpPr>
              <p:grpSpPr>
                <a:xfrm>
                  <a:off x="1912179" y="3827344"/>
                  <a:ext cx="181487" cy="25631"/>
                  <a:chOff x="1912179" y="3827344"/>
                  <a:chExt cx="181487" cy="25631"/>
                </a:xfrm>
              </p:grpSpPr>
              <p:sp>
                <p:nvSpPr>
                  <p:cNvPr id="32527" name="Google Shape;32527;p9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8" name="Google Shape;32528;p9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529" name="Google Shape;32529;p90"/>
                <p:cNvGrpSpPr/>
                <p:nvPr/>
              </p:nvGrpSpPr>
              <p:grpSpPr>
                <a:xfrm>
                  <a:off x="1912179" y="4044505"/>
                  <a:ext cx="181487" cy="25622"/>
                  <a:chOff x="1912179" y="4044506"/>
                  <a:chExt cx="181487" cy="25622"/>
                </a:xfrm>
              </p:grpSpPr>
              <p:sp>
                <p:nvSpPr>
                  <p:cNvPr id="32530" name="Google Shape;32530;p9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1" name="Google Shape;32531;p9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532" name="Google Shape;32532;p90"/>
                <p:cNvGrpSpPr/>
                <p:nvPr/>
              </p:nvGrpSpPr>
              <p:grpSpPr>
                <a:xfrm>
                  <a:off x="1560718" y="3800594"/>
                  <a:ext cx="351472" cy="302090"/>
                  <a:chOff x="1560718" y="3800594"/>
                  <a:chExt cx="351472" cy="302090"/>
                </a:xfrm>
              </p:grpSpPr>
              <p:grpSp>
                <p:nvGrpSpPr>
                  <p:cNvPr id="32533" name="Google Shape;32533;p90"/>
                  <p:cNvGrpSpPr/>
                  <p:nvPr/>
                </p:nvGrpSpPr>
                <p:grpSpPr>
                  <a:xfrm>
                    <a:off x="1560718" y="3842857"/>
                    <a:ext cx="173586" cy="217131"/>
                    <a:chOff x="1560718" y="3842857"/>
                    <a:chExt cx="173586" cy="217131"/>
                  </a:xfrm>
                </p:grpSpPr>
                <p:sp>
                  <p:nvSpPr>
                    <p:cNvPr id="32534" name="Google Shape;32534;p9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5" name="Google Shape;32535;p9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6" name="Google Shape;32536;p9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537" name="Google Shape;32537;p9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8" name="Google Shape;32538;p9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2539" name="Google Shape;32539;p9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540" name="Google Shape;32540;p90"/>
              <p:cNvGrpSpPr/>
              <p:nvPr/>
            </p:nvGrpSpPr>
            <p:grpSpPr>
              <a:xfrm>
                <a:off x="785350" y="3605478"/>
                <a:ext cx="535311" cy="249245"/>
                <a:chOff x="785350" y="3605478"/>
                <a:chExt cx="535311" cy="249245"/>
              </a:xfrm>
            </p:grpSpPr>
            <p:grpSp>
              <p:nvGrpSpPr>
                <p:cNvPr id="32541" name="Google Shape;32541;p90"/>
                <p:cNvGrpSpPr/>
                <p:nvPr/>
              </p:nvGrpSpPr>
              <p:grpSpPr>
                <a:xfrm>
                  <a:off x="785350" y="3605478"/>
                  <a:ext cx="376191" cy="102736"/>
                  <a:chOff x="785350" y="3605478"/>
                  <a:chExt cx="376191" cy="102736"/>
                </a:xfrm>
              </p:grpSpPr>
              <p:sp>
                <p:nvSpPr>
                  <p:cNvPr id="32542" name="Google Shape;32542;p9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3" name="Google Shape;32543;p9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4" name="Google Shape;32544;p9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545" name="Google Shape;32545;p90"/>
                <p:cNvGrpSpPr/>
                <p:nvPr/>
              </p:nvGrpSpPr>
              <p:grpSpPr>
                <a:xfrm>
                  <a:off x="1161530" y="3655851"/>
                  <a:ext cx="159131" cy="198872"/>
                  <a:chOff x="1161530" y="3655851"/>
                  <a:chExt cx="159131" cy="198872"/>
                </a:xfrm>
              </p:grpSpPr>
              <p:sp>
                <p:nvSpPr>
                  <p:cNvPr id="32546" name="Google Shape;32546;p9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7" name="Google Shape;32547;p9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548" name="Google Shape;32548;p90"/>
              <p:cNvGrpSpPr/>
              <p:nvPr/>
            </p:nvGrpSpPr>
            <p:grpSpPr>
              <a:xfrm>
                <a:off x="785350" y="4047614"/>
                <a:ext cx="535311" cy="240783"/>
                <a:chOff x="785350" y="4047614"/>
                <a:chExt cx="535311" cy="240783"/>
              </a:xfrm>
            </p:grpSpPr>
            <p:grpSp>
              <p:nvGrpSpPr>
                <p:cNvPr id="32549" name="Google Shape;32549;p90"/>
                <p:cNvGrpSpPr/>
                <p:nvPr/>
              </p:nvGrpSpPr>
              <p:grpSpPr>
                <a:xfrm>
                  <a:off x="1161636" y="4047614"/>
                  <a:ext cx="159025" cy="190415"/>
                  <a:chOff x="1161636" y="4047614"/>
                  <a:chExt cx="159025" cy="190415"/>
                </a:xfrm>
              </p:grpSpPr>
              <p:sp>
                <p:nvSpPr>
                  <p:cNvPr id="32550" name="Google Shape;32550;p9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1" name="Google Shape;32551;p9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552" name="Google Shape;32552;p90"/>
                <p:cNvGrpSpPr/>
                <p:nvPr/>
              </p:nvGrpSpPr>
              <p:grpSpPr>
                <a:xfrm>
                  <a:off x="785350" y="4185661"/>
                  <a:ext cx="376191" cy="102736"/>
                  <a:chOff x="785350" y="4185661"/>
                  <a:chExt cx="376191" cy="102736"/>
                </a:xfrm>
              </p:grpSpPr>
              <p:sp>
                <p:nvSpPr>
                  <p:cNvPr id="32553" name="Google Shape;32553;p9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4" name="Google Shape;32554;p9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5" name="Google Shape;32555;p9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556" name="Google Shape;32556;p90"/>
              <p:cNvGrpSpPr/>
              <p:nvPr/>
            </p:nvGrpSpPr>
            <p:grpSpPr>
              <a:xfrm>
                <a:off x="1501054" y="3605478"/>
                <a:ext cx="526340" cy="249240"/>
                <a:chOff x="1501054" y="3605478"/>
                <a:chExt cx="526340" cy="249240"/>
              </a:xfrm>
            </p:grpSpPr>
            <p:grpSp>
              <p:nvGrpSpPr>
                <p:cNvPr id="32557" name="Google Shape;32557;p90"/>
                <p:cNvGrpSpPr/>
                <p:nvPr/>
              </p:nvGrpSpPr>
              <p:grpSpPr>
                <a:xfrm>
                  <a:off x="1834208" y="3643867"/>
                  <a:ext cx="193185" cy="25622"/>
                  <a:chOff x="1834208" y="3643867"/>
                  <a:chExt cx="193185" cy="25622"/>
                </a:xfrm>
              </p:grpSpPr>
              <p:sp>
                <p:nvSpPr>
                  <p:cNvPr id="32558" name="Google Shape;32558;p9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9" name="Google Shape;32559;p9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560" name="Google Shape;32560;p90"/>
                <p:cNvGrpSpPr/>
                <p:nvPr/>
              </p:nvGrpSpPr>
              <p:grpSpPr>
                <a:xfrm>
                  <a:off x="1501054" y="3605478"/>
                  <a:ext cx="333165" cy="249240"/>
                  <a:chOff x="1501054" y="3605478"/>
                  <a:chExt cx="333165" cy="249240"/>
                </a:xfrm>
              </p:grpSpPr>
              <p:sp>
                <p:nvSpPr>
                  <p:cNvPr id="32561" name="Google Shape;32561;p9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562" name="Google Shape;32562;p90"/>
                  <p:cNvGrpSpPr/>
                  <p:nvPr/>
                </p:nvGrpSpPr>
                <p:grpSpPr>
                  <a:xfrm>
                    <a:off x="1501054" y="3655851"/>
                    <a:ext cx="155286" cy="198867"/>
                    <a:chOff x="1501054" y="3655851"/>
                    <a:chExt cx="155286" cy="198867"/>
                  </a:xfrm>
                </p:grpSpPr>
                <p:sp>
                  <p:nvSpPr>
                    <p:cNvPr id="32563" name="Google Shape;32563;p9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4" name="Google Shape;32564;p9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2565" name="Google Shape;32565;p90"/>
              <p:cNvGrpSpPr/>
              <p:nvPr/>
            </p:nvGrpSpPr>
            <p:grpSpPr>
              <a:xfrm>
                <a:off x="724986" y="3800594"/>
                <a:ext cx="532950" cy="302090"/>
                <a:chOff x="724986" y="3800594"/>
                <a:chExt cx="532950" cy="302090"/>
              </a:xfrm>
            </p:grpSpPr>
            <p:grpSp>
              <p:nvGrpSpPr>
                <p:cNvPr id="32566" name="Google Shape;32566;p90"/>
                <p:cNvGrpSpPr/>
                <p:nvPr/>
              </p:nvGrpSpPr>
              <p:grpSpPr>
                <a:xfrm>
                  <a:off x="724986" y="4044367"/>
                  <a:ext cx="181314" cy="25626"/>
                  <a:chOff x="724986" y="4044367"/>
                  <a:chExt cx="181314" cy="25626"/>
                </a:xfrm>
              </p:grpSpPr>
              <p:sp>
                <p:nvSpPr>
                  <p:cNvPr id="32567" name="Google Shape;32567;p9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8" name="Google Shape;32568;p9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569" name="Google Shape;32569;p90"/>
                <p:cNvGrpSpPr/>
                <p:nvPr/>
              </p:nvGrpSpPr>
              <p:grpSpPr>
                <a:xfrm>
                  <a:off x="906290" y="3800594"/>
                  <a:ext cx="351646" cy="302090"/>
                  <a:chOff x="906290" y="3800594"/>
                  <a:chExt cx="351646" cy="302090"/>
                </a:xfrm>
              </p:grpSpPr>
              <p:grpSp>
                <p:nvGrpSpPr>
                  <p:cNvPr id="32570" name="Google Shape;32570;p90"/>
                  <p:cNvGrpSpPr/>
                  <p:nvPr/>
                </p:nvGrpSpPr>
                <p:grpSpPr>
                  <a:xfrm>
                    <a:off x="1084172" y="3842857"/>
                    <a:ext cx="173764" cy="217131"/>
                    <a:chOff x="1084172" y="3842857"/>
                    <a:chExt cx="173764" cy="217131"/>
                  </a:xfrm>
                </p:grpSpPr>
                <p:grpSp>
                  <p:nvGrpSpPr>
                    <p:cNvPr id="32571" name="Google Shape;32571;p90"/>
                    <p:cNvGrpSpPr/>
                    <p:nvPr/>
                  </p:nvGrpSpPr>
                  <p:grpSpPr>
                    <a:xfrm>
                      <a:off x="1156862" y="3936509"/>
                      <a:ext cx="101073" cy="25622"/>
                      <a:chOff x="1156862" y="3936509"/>
                      <a:chExt cx="101073" cy="25622"/>
                    </a:xfrm>
                  </p:grpSpPr>
                  <p:sp>
                    <p:nvSpPr>
                      <p:cNvPr id="32572" name="Google Shape;32572;p9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3" name="Google Shape;32573;p9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574" name="Google Shape;32574;p9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575" name="Google Shape;32575;p9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6" name="Google Shape;32576;p9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577" name="Google Shape;32577;p90"/>
                <p:cNvGrpSpPr/>
                <p:nvPr/>
              </p:nvGrpSpPr>
              <p:grpSpPr>
                <a:xfrm>
                  <a:off x="724986" y="3830189"/>
                  <a:ext cx="189533" cy="25626"/>
                  <a:chOff x="724986" y="3830189"/>
                  <a:chExt cx="189533" cy="25626"/>
                </a:xfrm>
              </p:grpSpPr>
              <p:sp>
                <p:nvSpPr>
                  <p:cNvPr id="32578" name="Google Shape;32578;p9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9" name="Google Shape;32579;p9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32580" name="Google Shape;32580;p90"/>
          <p:cNvGrpSpPr/>
          <p:nvPr/>
        </p:nvGrpSpPr>
        <p:grpSpPr>
          <a:xfrm>
            <a:off x="2253298" y="2249677"/>
            <a:ext cx="948701" cy="935378"/>
            <a:chOff x="2253298" y="2428317"/>
            <a:chExt cx="948701" cy="935378"/>
          </a:xfrm>
        </p:grpSpPr>
        <p:sp>
          <p:nvSpPr>
            <p:cNvPr id="32581" name="Google Shape;32581;p9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2" name="Google Shape;32582;p9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3" name="Google Shape;32583;p9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4" name="Google Shape;32584;p9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5" name="Google Shape;32585;p9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6" name="Google Shape;32586;p9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7" name="Google Shape;32587;p9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8" name="Google Shape;32588;p9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9" name="Google Shape;32589;p9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0" name="Google Shape;32590;p9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1" name="Google Shape;32591;p9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2" name="Google Shape;32592;p9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3" name="Google Shape;32593;p9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4" name="Google Shape;32594;p9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5" name="Google Shape;32595;p9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6" name="Google Shape;32596;p9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7" name="Google Shape;32597;p9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8" name="Google Shape;32598;p9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9" name="Google Shape;32599;p9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0" name="Google Shape;32600;p9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1" name="Google Shape;32601;p9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2" name="Google Shape;32602;p9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3" name="Google Shape;32603;p9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4" name="Google Shape;32604;p9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5" name="Google Shape;32605;p9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6" name="Google Shape;32606;p9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7" name="Google Shape;32607;p9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8" name="Google Shape;32608;p9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9" name="Google Shape;32609;p9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0" name="Google Shape;32610;p9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1" name="Google Shape;32611;p9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2" name="Google Shape;32612;p9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3" name="Google Shape;32613;p9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32617" name="Shape 32617"/>
        <p:cNvGrpSpPr/>
        <p:nvPr/>
      </p:nvGrpSpPr>
      <p:grpSpPr>
        <a:xfrm>
          <a:off x="0" y="0"/>
          <a:ext cx="0" cy="0"/>
          <a:chOff x="0" y="0"/>
          <a:chExt cx="0" cy="0"/>
        </a:xfrm>
      </p:grpSpPr>
      <p:grpSp>
        <p:nvGrpSpPr>
          <p:cNvPr id="32618" name="Google Shape;32618;p91"/>
          <p:cNvGrpSpPr/>
          <p:nvPr/>
        </p:nvGrpSpPr>
        <p:grpSpPr>
          <a:xfrm>
            <a:off x="3339744" y="952977"/>
            <a:ext cx="2363393" cy="1017867"/>
            <a:chOff x="3292400" y="1219146"/>
            <a:chExt cx="2615240" cy="1110239"/>
          </a:xfrm>
        </p:grpSpPr>
        <p:sp>
          <p:nvSpPr>
            <p:cNvPr id="32619" name="Google Shape;32619;p9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32620" name="Google Shape;32620;p9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21" name="Google Shape;32621;p9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JANUARY</a:t>
              </a:r>
              <a:endParaRPr sz="200">
                <a:solidFill>
                  <a:srgbClr val="FFFFFF"/>
                </a:solidFill>
              </a:endParaRPr>
            </a:p>
          </p:txBody>
        </p:sp>
        <p:sp>
          <p:nvSpPr>
            <p:cNvPr id="32622" name="Google Shape;32622;p9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FEBRUARY</a:t>
              </a:r>
              <a:endParaRPr sz="200">
                <a:solidFill>
                  <a:srgbClr val="FFFFFF"/>
                </a:solidFill>
              </a:endParaRPr>
            </a:p>
          </p:txBody>
        </p:sp>
        <p:sp>
          <p:nvSpPr>
            <p:cNvPr id="32623" name="Google Shape;32623;p9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MARCH</a:t>
              </a:r>
              <a:endParaRPr sz="200">
                <a:solidFill>
                  <a:srgbClr val="FFFFFF"/>
                </a:solidFill>
              </a:endParaRPr>
            </a:p>
          </p:txBody>
        </p:sp>
        <p:sp>
          <p:nvSpPr>
            <p:cNvPr id="32624" name="Google Shape;32624;p9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APRIL</a:t>
              </a:r>
              <a:endParaRPr sz="200">
                <a:solidFill>
                  <a:srgbClr val="FFFFFF"/>
                </a:solidFill>
              </a:endParaRPr>
            </a:p>
          </p:txBody>
        </p:sp>
        <p:sp>
          <p:nvSpPr>
            <p:cNvPr id="32625" name="Google Shape;32625;p9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MAY</a:t>
              </a:r>
              <a:endParaRPr sz="200">
                <a:solidFill>
                  <a:srgbClr val="FFFFFF"/>
                </a:solidFill>
              </a:endParaRPr>
            </a:p>
          </p:txBody>
        </p:sp>
        <p:sp>
          <p:nvSpPr>
            <p:cNvPr id="32626" name="Google Shape;32626;p9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JUNE</a:t>
              </a:r>
              <a:endParaRPr sz="200">
                <a:solidFill>
                  <a:srgbClr val="FFFFFF"/>
                </a:solidFill>
              </a:endParaRPr>
            </a:p>
          </p:txBody>
        </p:sp>
        <p:sp>
          <p:nvSpPr>
            <p:cNvPr id="32627" name="Google Shape;32627;p9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200">
                  <a:solidFill>
                    <a:srgbClr val="FFFFFF"/>
                  </a:solidFill>
                </a:rPr>
                <a:t>PHASE 1</a:t>
              </a:r>
              <a:endParaRPr sz="200">
                <a:solidFill>
                  <a:srgbClr val="FFFFFF"/>
                </a:solidFill>
              </a:endParaRPr>
            </a:p>
          </p:txBody>
        </p:sp>
        <p:sp>
          <p:nvSpPr>
            <p:cNvPr id="32628" name="Google Shape;32628;p9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200">
                  <a:solidFill>
                    <a:srgbClr val="FFFFFF"/>
                  </a:solidFill>
                </a:rPr>
                <a:t>PHASE 2</a:t>
              </a:r>
              <a:endParaRPr sz="200">
                <a:solidFill>
                  <a:srgbClr val="FFFFFF"/>
                </a:solidFill>
              </a:endParaRPr>
            </a:p>
          </p:txBody>
        </p:sp>
        <p:sp>
          <p:nvSpPr>
            <p:cNvPr id="32629" name="Google Shape;32629;p9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1</a:t>
              </a:r>
              <a:endParaRPr sz="200">
                <a:solidFill>
                  <a:srgbClr val="FFFFFF"/>
                </a:solidFill>
              </a:endParaRPr>
            </a:p>
          </p:txBody>
        </p:sp>
        <p:sp>
          <p:nvSpPr>
            <p:cNvPr id="32630" name="Google Shape;32630;p9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2</a:t>
              </a:r>
              <a:endParaRPr sz="200">
                <a:solidFill>
                  <a:srgbClr val="FFFFFF"/>
                </a:solidFill>
              </a:endParaRPr>
            </a:p>
          </p:txBody>
        </p:sp>
        <p:sp>
          <p:nvSpPr>
            <p:cNvPr id="32631" name="Google Shape;32631;p9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1</a:t>
              </a:r>
              <a:endParaRPr sz="200">
                <a:solidFill>
                  <a:srgbClr val="FFFFFF"/>
                </a:solidFill>
              </a:endParaRPr>
            </a:p>
          </p:txBody>
        </p:sp>
        <p:sp>
          <p:nvSpPr>
            <p:cNvPr id="32632" name="Google Shape;32632;p9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2</a:t>
              </a:r>
              <a:endParaRPr sz="200">
                <a:solidFill>
                  <a:srgbClr val="FFFFFF"/>
                </a:solidFill>
              </a:endParaRPr>
            </a:p>
          </p:txBody>
        </p:sp>
        <p:grpSp>
          <p:nvGrpSpPr>
            <p:cNvPr id="32633" name="Google Shape;32633;p91"/>
            <p:cNvGrpSpPr/>
            <p:nvPr/>
          </p:nvGrpSpPr>
          <p:grpSpPr>
            <a:xfrm>
              <a:off x="3748438" y="1378608"/>
              <a:ext cx="2159202" cy="903971"/>
              <a:chOff x="1683525" y="2179850"/>
              <a:chExt cx="4519050" cy="2134525"/>
            </a:xfrm>
          </p:grpSpPr>
          <p:sp>
            <p:nvSpPr>
              <p:cNvPr id="32634" name="Google Shape;32634;p9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35" name="Google Shape;32635;p9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36" name="Google Shape;32636;p9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37" name="Google Shape;32637;p9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38" name="Google Shape;32638;p9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39" name="Google Shape;32639;p9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40" name="Google Shape;32640;p9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41" name="Google Shape;32641;p9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42" name="Google Shape;32642;p9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43" name="Google Shape;32643;p9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44" name="Google Shape;32644;p9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32645" name="Google Shape;32645;p9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32646" name="Google Shape;32646;p91"/>
          <p:cNvGraphicFramePr/>
          <p:nvPr/>
        </p:nvGraphicFramePr>
        <p:xfrm>
          <a:off x="5935838" y="2130450"/>
          <a:ext cx="3000000" cy="3000000"/>
        </p:xfrm>
        <a:graphic>
          <a:graphicData uri="http://schemas.openxmlformats.org/drawingml/2006/table">
            <a:tbl>
              <a:tblPr>
                <a:noFill/>
                <a:tableStyleId>{6E350945-D838-418B-9BB8-FE3841DDC2D1}</a:tableStyleId>
              </a:tblPr>
              <a:tblGrid>
                <a:gridCol w="622825"/>
                <a:gridCol w="622825"/>
                <a:gridCol w="622825"/>
                <a:gridCol w="622825"/>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32647" name="Google Shape;32647;p91"/>
          <p:cNvGrpSpPr/>
          <p:nvPr/>
        </p:nvGrpSpPr>
        <p:grpSpPr>
          <a:xfrm>
            <a:off x="5913087" y="3189047"/>
            <a:ext cx="2519825" cy="1001454"/>
            <a:chOff x="1906114" y="789980"/>
            <a:chExt cx="1487676" cy="606868"/>
          </a:xfrm>
        </p:grpSpPr>
        <p:cxnSp>
          <p:nvCxnSpPr>
            <p:cNvPr id="32648" name="Google Shape;32648;p9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2649" name="Google Shape;32649;p9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2650" name="Google Shape;32650;p9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2651" name="Google Shape;32651;p9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JANUARY</a:t>
              </a:r>
              <a:endParaRPr sz="300">
                <a:solidFill>
                  <a:srgbClr val="E3E9ED"/>
                </a:solidFill>
              </a:endParaRPr>
            </a:p>
          </p:txBody>
        </p:sp>
        <p:sp>
          <p:nvSpPr>
            <p:cNvPr id="32652" name="Google Shape;32652;p9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FEBRUARY</a:t>
              </a:r>
              <a:endParaRPr sz="300">
                <a:solidFill>
                  <a:srgbClr val="E3E9ED"/>
                </a:solidFill>
              </a:endParaRPr>
            </a:p>
          </p:txBody>
        </p:sp>
        <p:sp>
          <p:nvSpPr>
            <p:cNvPr id="32653" name="Google Shape;32653;p9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MARCH</a:t>
              </a:r>
              <a:endParaRPr sz="300">
                <a:solidFill>
                  <a:srgbClr val="E3E9ED"/>
                </a:solidFill>
              </a:endParaRPr>
            </a:p>
          </p:txBody>
        </p:sp>
        <p:sp>
          <p:nvSpPr>
            <p:cNvPr id="32654" name="Google Shape;32654;p9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APRIL</a:t>
              </a:r>
              <a:endParaRPr sz="300">
                <a:solidFill>
                  <a:srgbClr val="E3E9ED"/>
                </a:solidFill>
              </a:endParaRPr>
            </a:p>
          </p:txBody>
        </p:sp>
        <p:sp>
          <p:nvSpPr>
            <p:cNvPr id="32655" name="Google Shape;32655;p9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6" name="Google Shape;32656;p9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7" name="Google Shape;32657;p9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8" name="Google Shape;32658;p9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9" name="Google Shape;32659;p9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0" name="Google Shape;32660;p9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1" name="Google Shape;32661;p9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sz="300">
                  <a:solidFill>
                    <a:srgbClr val="E3E9ED"/>
                  </a:solidFill>
                </a:rPr>
                <a:t>PHASE 1</a:t>
              </a:r>
              <a:endParaRPr sz="300">
                <a:solidFill>
                  <a:srgbClr val="E3E9ED"/>
                </a:solidFill>
              </a:endParaRPr>
            </a:p>
          </p:txBody>
        </p:sp>
        <p:sp>
          <p:nvSpPr>
            <p:cNvPr id="32662" name="Google Shape;32662;p9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300">
                  <a:solidFill>
                    <a:srgbClr val="E3E9ED"/>
                  </a:solidFill>
                </a:rPr>
                <a:t>Task 1</a:t>
              </a:r>
              <a:endParaRPr sz="300">
                <a:solidFill>
                  <a:srgbClr val="E3E9ED"/>
                </a:solidFill>
              </a:endParaRPr>
            </a:p>
          </p:txBody>
        </p:sp>
        <p:sp>
          <p:nvSpPr>
            <p:cNvPr id="32663" name="Google Shape;32663;p9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300">
                  <a:solidFill>
                    <a:srgbClr val="E3E9ED"/>
                  </a:solidFill>
                </a:rPr>
                <a:t>Task 2</a:t>
              </a:r>
              <a:endParaRPr sz="300">
                <a:solidFill>
                  <a:srgbClr val="E3E9ED"/>
                </a:solidFill>
              </a:endParaRPr>
            </a:p>
          </p:txBody>
        </p:sp>
        <p:sp>
          <p:nvSpPr>
            <p:cNvPr id="32664" name="Google Shape;32664;p9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665" name="Google Shape;32665;p91"/>
          <p:cNvGrpSpPr/>
          <p:nvPr/>
        </p:nvGrpSpPr>
        <p:grpSpPr>
          <a:xfrm>
            <a:off x="712562" y="998005"/>
            <a:ext cx="2394370" cy="976502"/>
            <a:chOff x="749309" y="1112739"/>
            <a:chExt cx="2371603" cy="976502"/>
          </a:xfrm>
        </p:grpSpPr>
        <p:sp>
          <p:nvSpPr>
            <p:cNvPr id="32666" name="Google Shape;32666;p9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7" name="Google Shape;32667;p9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8" name="Google Shape;32668;p9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9" name="Google Shape;32669;p9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0" name="Google Shape;32670;p9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1" name="Google Shape;32671;p9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2" name="Google Shape;32672;p9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3" name="Google Shape;32673;p9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4" name="Google Shape;32674;p9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5" name="Google Shape;32675;p9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6" name="Google Shape;32676;p9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7" name="Google Shape;32677;p9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8" name="Google Shape;32678;p9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9" name="Google Shape;32679;p9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0" name="Google Shape;32680;p9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1" name="Google Shape;32681;p9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2" name="Google Shape;32682;p9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3" name="Google Shape;32683;p9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4" name="Google Shape;32684;p9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5" name="Google Shape;32685;p9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6" name="Google Shape;32686;p9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7" name="Google Shape;32687;p9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8" name="Google Shape;32688;p9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9" name="Google Shape;32689;p9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0" name="Google Shape;32690;p9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1" name="Google Shape;32691;p9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2" name="Google Shape;32692;p9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3" name="Google Shape;32693;p9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4" name="Google Shape;32694;p9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5" name="Google Shape;32695;p9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6" name="Google Shape;32696;p9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7" name="Google Shape;32697;p9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32698" name="Google Shape;32698;p91"/>
          <p:cNvGraphicFramePr/>
          <p:nvPr/>
        </p:nvGraphicFramePr>
        <p:xfrm>
          <a:off x="5935863" y="996300"/>
          <a:ext cx="3000000" cy="3000000"/>
        </p:xfrm>
        <a:graphic>
          <a:graphicData uri="http://schemas.openxmlformats.org/drawingml/2006/table">
            <a:tbl>
              <a:tblPr>
                <a:noFill/>
                <a:tableStyleId>{6E350945-D838-418B-9BB8-FE3841DDC2D1}</a:tableStyleId>
              </a:tblPr>
              <a:tblGrid>
                <a:gridCol w="622825"/>
                <a:gridCol w="622825"/>
                <a:gridCol w="622825"/>
                <a:gridCol w="622825"/>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bl>
          </a:graphicData>
        </a:graphic>
      </p:graphicFrame>
      <p:graphicFrame>
        <p:nvGraphicFramePr>
          <p:cNvPr id="32699" name="Google Shape;32699;p91"/>
          <p:cNvGraphicFramePr/>
          <p:nvPr/>
        </p:nvGraphicFramePr>
        <p:xfrm>
          <a:off x="3342575" y="2130450"/>
          <a:ext cx="3000000" cy="3000000"/>
        </p:xfrm>
        <a:graphic>
          <a:graphicData uri="http://schemas.openxmlformats.org/drawingml/2006/table">
            <a:tbl>
              <a:tblPr>
                <a:noFill/>
                <a:tableStyleId>{6E350945-D838-418B-9BB8-FE3841DDC2D1}</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2700" name="Google Shape;32700;p91"/>
          <p:cNvGrpSpPr/>
          <p:nvPr/>
        </p:nvGrpSpPr>
        <p:grpSpPr>
          <a:xfrm>
            <a:off x="4086504" y="2517093"/>
            <a:ext cx="1517436" cy="74460"/>
            <a:chOff x="3980086" y="2804397"/>
            <a:chExt cx="1227600" cy="66900"/>
          </a:xfrm>
        </p:grpSpPr>
        <p:sp>
          <p:nvSpPr>
            <p:cNvPr id="32701" name="Google Shape;32701;p9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2" name="Google Shape;32702;p9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03" name="Google Shape;32703;p91"/>
          <p:cNvGrpSpPr/>
          <p:nvPr/>
        </p:nvGrpSpPr>
        <p:grpSpPr>
          <a:xfrm>
            <a:off x="4711569" y="2809680"/>
            <a:ext cx="892956" cy="74460"/>
            <a:chOff x="3980086" y="2804397"/>
            <a:chExt cx="1227600" cy="66900"/>
          </a:xfrm>
        </p:grpSpPr>
        <p:sp>
          <p:nvSpPr>
            <p:cNvPr id="32704" name="Google Shape;32704;p9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5" name="Google Shape;32705;p9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06" name="Google Shape;32706;p91"/>
          <p:cNvGrpSpPr/>
          <p:nvPr/>
        </p:nvGrpSpPr>
        <p:grpSpPr>
          <a:xfrm>
            <a:off x="3344661" y="3168563"/>
            <a:ext cx="2363244" cy="1005943"/>
            <a:chOff x="3358415" y="3361302"/>
            <a:chExt cx="2363244" cy="1024695"/>
          </a:xfrm>
        </p:grpSpPr>
        <p:grpSp>
          <p:nvGrpSpPr>
            <p:cNvPr id="32707" name="Google Shape;32707;p91"/>
            <p:cNvGrpSpPr/>
            <p:nvPr/>
          </p:nvGrpSpPr>
          <p:grpSpPr>
            <a:xfrm>
              <a:off x="3358415" y="3361302"/>
              <a:ext cx="441300" cy="1024695"/>
              <a:chOff x="3358415" y="3361302"/>
              <a:chExt cx="441300" cy="1024695"/>
            </a:xfrm>
          </p:grpSpPr>
          <p:sp>
            <p:nvSpPr>
              <p:cNvPr id="32708" name="Google Shape;32708;p9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9" name="Google Shape;32709;p9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0" name="Google Shape;32710;p9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1" name="Google Shape;32711;p9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2" name="Google Shape;32712;p9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3" name="Google Shape;32713;p9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14" name="Google Shape;32714;p91"/>
            <p:cNvGrpSpPr/>
            <p:nvPr/>
          </p:nvGrpSpPr>
          <p:grpSpPr>
            <a:xfrm>
              <a:off x="3838901" y="3361302"/>
              <a:ext cx="441300" cy="1024695"/>
              <a:chOff x="3838901" y="3361302"/>
              <a:chExt cx="441300" cy="1024695"/>
            </a:xfrm>
          </p:grpSpPr>
          <p:sp>
            <p:nvSpPr>
              <p:cNvPr id="32715" name="Google Shape;32715;p9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6" name="Google Shape;32716;p9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7" name="Google Shape;32717;p9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8" name="Google Shape;32718;p9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9" name="Google Shape;32719;p9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0" name="Google Shape;32720;p9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21" name="Google Shape;32721;p91"/>
            <p:cNvGrpSpPr/>
            <p:nvPr/>
          </p:nvGrpSpPr>
          <p:grpSpPr>
            <a:xfrm>
              <a:off x="4319387" y="3361302"/>
              <a:ext cx="441300" cy="1024695"/>
              <a:chOff x="4319387" y="3361302"/>
              <a:chExt cx="441300" cy="1024695"/>
            </a:xfrm>
          </p:grpSpPr>
          <p:sp>
            <p:nvSpPr>
              <p:cNvPr id="32722" name="Google Shape;32722;p9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3" name="Google Shape;32723;p9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4" name="Google Shape;32724;p9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5" name="Google Shape;32725;p9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6" name="Google Shape;32726;p9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7" name="Google Shape;32727;p9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28" name="Google Shape;32728;p91"/>
            <p:cNvGrpSpPr/>
            <p:nvPr/>
          </p:nvGrpSpPr>
          <p:grpSpPr>
            <a:xfrm>
              <a:off x="4799873" y="3361302"/>
              <a:ext cx="441300" cy="1024695"/>
              <a:chOff x="4799873" y="3361302"/>
              <a:chExt cx="441300" cy="1024695"/>
            </a:xfrm>
          </p:grpSpPr>
          <p:sp>
            <p:nvSpPr>
              <p:cNvPr id="32729" name="Google Shape;32729;p9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0" name="Google Shape;32730;p9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1" name="Google Shape;32731;p9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2" name="Google Shape;32732;p9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3" name="Google Shape;32733;p9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4" name="Google Shape;32734;p9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35" name="Google Shape;32735;p91"/>
            <p:cNvGrpSpPr/>
            <p:nvPr/>
          </p:nvGrpSpPr>
          <p:grpSpPr>
            <a:xfrm>
              <a:off x="5280360" y="3361302"/>
              <a:ext cx="441300" cy="1024695"/>
              <a:chOff x="5280360" y="3361302"/>
              <a:chExt cx="441300" cy="1024695"/>
            </a:xfrm>
          </p:grpSpPr>
          <p:sp>
            <p:nvSpPr>
              <p:cNvPr id="32736" name="Google Shape;32736;p9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7" name="Google Shape;32737;p9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8" name="Google Shape;32738;p9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9" name="Google Shape;32739;p9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0" name="Google Shape;32740;p9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1" name="Google Shape;32741;p9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32742" name="Google Shape;32742;p91"/>
          <p:cNvGraphicFramePr/>
          <p:nvPr/>
        </p:nvGraphicFramePr>
        <p:xfrm>
          <a:off x="711088" y="2130450"/>
          <a:ext cx="3000000" cy="3000000"/>
        </p:xfrm>
        <a:graphic>
          <a:graphicData uri="http://schemas.openxmlformats.org/drawingml/2006/table">
            <a:tbl>
              <a:tblPr>
                <a:noFill/>
                <a:tableStyleId>{6E350945-D838-418B-9BB8-FE3841DDC2D1}</a:tableStyleId>
              </a:tblPr>
              <a:tblGrid>
                <a:gridCol w="600900"/>
                <a:gridCol w="600900"/>
                <a:gridCol w="600900"/>
                <a:gridCol w="600900"/>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2743" name="Google Shape;32743;p91"/>
          <p:cNvGrpSpPr/>
          <p:nvPr/>
        </p:nvGrpSpPr>
        <p:grpSpPr>
          <a:xfrm>
            <a:off x="712613" y="3180175"/>
            <a:ext cx="2403614" cy="1005900"/>
            <a:chOff x="726450" y="3372825"/>
            <a:chExt cx="2403614" cy="1005900"/>
          </a:xfrm>
        </p:grpSpPr>
        <p:grpSp>
          <p:nvGrpSpPr>
            <p:cNvPr id="32744" name="Google Shape;32744;p91"/>
            <p:cNvGrpSpPr/>
            <p:nvPr/>
          </p:nvGrpSpPr>
          <p:grpSpPr>
            <a:xfrm>
              <a:off x="726450" y="3696000"/>
              <a:ext cx="2403614" cy="500898"/>
              <a:chOff x="726450" y="3696000"/>
              <a:chExt cx="2403614" cy="500898"/>
            </a:xfrm>
          </p:grpSpPr>
          <p:sp>
            <p:nvSpPr>
              <p:cNvPr id="32745" name="Google Shape;32745;p9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2746" name="Google Shape;32746;p9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2747" name="Google Shape;32747;p91"/>
            <p:cNvGrpSpPr/>
            <p:nvPr/>
          </p:nvGrpSpPr>
          <p:grpSpPr>
            <a:xfrm>
              <a:off x="1348050" y="3372825"/>
              <a:ext cx="1720425" cy="1005900"/>
              <a:chOff x="1348050" y="3372825"/>
              <a:chExt cx="1720425" cy="1005900"/>
            </a:xfrm>
          </p:grpSpPr>
          <p:sp>
            <p:nvSpPr>
              <p:cNvPr id="32748" name="Google Shape;32748;p9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2749" name="Google Shape;32749;p9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2750" name="Google Shape;32750;p9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2751" name="Google Shape;32751;p9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2752" name="Google Shape;32752;p9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2753" name="Google Shape;32753;p91"/>
            <p:cNvGrpSpPr/>
            <p:nvPr/>
          </p:nvGrpSpPr>
          <p:grpSpPr>
            <a:xfrm>
              <a:off x="1455707" y="3731058"/>
              <a:ext cx="1491150" cy="417657"/>
              <a:chOff x="1455707" y="3731058"/>
              <a:chExt cx="1491150" cy="417657"/>
            </a:xfrm>
          </p:grpSpPr>
          <p:grpSp>
            <p:nvGrpSpPr>
              <p:cNvPr id="32754" name="Google Shape;32754;p91"/>
              <p:cNvGrpSpPr/>
              <p:nvPr/>
            </p:nvGrpSpPr>
            <p:grpSpPr>
              <a:xfrm>
                <a:off x="1472938" y="3745828"/>
                <a:ext cx="72126" cy="53788"/>
                <a:chOff x="1472938" y="3745828"/>
                <a:chExt cx="72126" cy="53788"/>
              </a:xfrm>
            </p:grpSpPr>
            <p:sp>
              <p:nvSpPr>
                <p:cNvPr id="32755" name="Google Shape;32755;p9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6" name="Google Shape;32756;p9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57" name="Google Shape;32757;p91"/>
              <p:cNvGrpSpPr/>
              <p:nvPr/>
            </p:nvGrpSpPr>
            <p:grpSpPr>
              <a:xfrm>
                <a:off x="1819181" y="4089633"/>
                <a:ext cx="72126" cy="53788"/>
                <a:chOff x="1819181" y="4089633"/>
                <a:chExt cx="72126" cy="53788"/>
              </a:xfrm>
            </p:grpSpPr>
            <p:sp>
              <p:nvSpPr>
                <p:cNvPr id="32758" name="Google Shape;32758;p9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9" name="Google Shape;32759;p9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60" name="Google Shape;32760;p91"/>
              <p:cNvGrpSpPr/>
              <p:nvPr/>
            </p:nvGrpSpPr>
            <p:grpSpPr>
              <a:xfrm>
                <a:off x="1455707" y="4084171"/>
                <a:ext cx="64321" cy="64544"/>
                <a:chOff x="1455707" y="4084171"/>
                <a:chExt cx="64321" cy="64544"/>
              </a:xfrm>
            </p:grpSpPr>
            <p:sp>
              <p:nvSpPr>
                <p:cNvPr id="32761" name="Google Shape;32761;p9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2" name="Google Shape;32762;p9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63" name="Google Shape;32763;p91"/>
              <p:cNvGrpSpPr/>
              <p:nvPr/>
            </p:nvGrpSpPr>
            <p:grpSpPr>
              <a:xfrm>
                <a:off x="1818610" y="3731058"/>
                <a:ext cx="64321" cy="64544"/>
                <a:chOff x="1818610" y="3731058"/>
                <a:chExt cx="64321" cy="64544"/>
              </a:xfrm>
            </p:grpSpPr>
            <p:sp>
              <p:nvSpPr>
                <p:cNvPr id="32764" name="Google Shape;32764;p9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5" name="Google Shape;32765;p9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66" name="Google Shape;32766;p91"/>
              <p:cNvGrpSpPr/>
              <p:nvPr/>
            </p:nvGrpSpPr>
            <p:grpSpPr>
              <a:xfrm>
                <a:off x="2172491" y="4089633"/>
                <a:ext cx="72126" cy="53788"/>
                <a:chOff x="2172491" y="4089633"/>
                <a:chExt cx="72126" cy="53788"/>
              </a:xfrm>
            </p:grpSpPr>
            <p:sp>
              <p:nvSpPr>
                <p:cNvPr id="32767" name="Google Shape;32767;p9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8" name="Google Shape;32768;p9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69" name="Google Shape;32769;p91"/>
              <p:cNvGrpSpPr/>
              <p:nvPr/>
            </p:nvGrpSpPr>
            <p:grpSpPr>
              <a:xfrm>
                <a:off x="2171920" y="3731058"/>
                <a:ext cx="64321" cy="64544"/>
                <a:chOff x="2171920" y="3731058"/>
                <a:chExt cx="64321" cy="64544"/>
              </a:xfrm>
            </p:grpSpPr>
            <p:sp>
              <p:nvSpPr>
                <p:cNvPr id="32770" name="Google Shape;32770;p9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1" name="Google Shape;32771;p9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72" name="Google Shape;32772;p91"/>
              <p:cNvGrpSpPr/>
              <p:nvPr/>
            </p:nvGrpSpPr>
            <p:grpSpPr>
              <a:xfrm>
                <a:off x="2874730" y="3745828"/>
                <a:ext cx="72126" cy="53788"/>
                <a:chOff x="2874730" y="3745828"/>
                <a:chExt cx="72126" cy="53788"/>
              </a:xfrm>
            </p:grpSpPr>
            <p:sp>
              <p:nvSpPr>
                <p:cNvPr id="32773" name="Google Shape;32773;p9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4" name="Google Shape;32774;p9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75" name="Google Shape;32775;p91"/>
              <p:cNvGrpSpPr/>
              <p:nvPr/>
            </p:nvGrpSpPr>
            <p:grpSpPr>
              <a:xfrm>
                <a:off x="2878589" y="4081481"/>
                <a:ext cx="64321" cy="64544"/>
                <a:chOff x="2878589" y="4081481"/>
                <a:chExt cx="64321" cy="64544"/>
              </a:xfrm>
            </p:grpSpPr>
            <p:sp>
              <p:nvSpPr>
                <p:cNvPr id="32776" name="Google Shape;32776;p9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7" name="Google Shape;32777;p9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78" name="Google Shape;32778;p91"/>
              <p:cNvGrpSpPr/>
              <p:nvPr/>
            </p:nvGrpSpPr>
            <p:grpSpPr>
              <a:xfrm>
                <a:off x="2525796" y="4089633"/>
                <a:ext cx="72126" cy="53788"/>
                <a:chOff x="2525796" y="4089633"/>
                <a:chExt cx="72126" cy="53788"/>
              </a:xfrm>
            </p:grpSpPr>
            <p:sp>
              <p:nvSpPr>
                <p:cNvPr id="32779" name="Google Shape;32779;p9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0" name="Google Shape;32780;p9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81" name="Google Shape;32781;p91"/>
              <p:cNvGrpSpPr/>
              <p:nvPr/>
            </p:nvGrpSpPr>
            <p:grpSpPr>
              <a:xfrm>
                <a:off x="2525225" y="3731058"/>
                <a:ext cx="64321" cy="64544"/>
                <a:chOff x="2525225" y="3731058"/>
                <a:chExt cx="64321" cy="64544"/>
              </a:xfrm>
            </p:grpSpPr>
            <p:sp>
              <p:nvSpPr>
                <p:cNvPr id="32782" name="Google Shape;32782;p9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3" name="Google Shape;32783;p9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32787" name="Shape 32787"/>
        <p:cNvGrpSpPr/>
        <p:nvPr/>
      </p:nvGrpSpPr>
      <p:grpSpPr>
        <a:xfrm>
          <a:off x="0" y="0"/>
          <a:ext cx="0" cy="0"/>
          <a:chOff x="0" y="0"/>
          <a:chExt cx="0" cy="0"/>
        </a:xfrm>
      </p:grpSpPr>
      <p:grpSp>
        <p:nvGrpSpPr>
          <p:cNvPr id="32788" name="Google Shape;32788;p92"/>
          <p:cNvGrpSpPr/>
          <p:nvPr/>
        </p:nvGrpSpPr>
        <p:grpSpPr>
          <a:xfrm>
            <a:off x="5780148" y="1859605"/>
            <a:ext cx="671400" cy="674856"/>
            <a:chOff x="5780148" y="1859605"/>
            <a:chExt cx="671400" cy="674856"/>
          </a:xfrm>
        </p:grpSpPr>
        <p:sp>
          <p:nvSpPr>
            <p:cNvPr id="32789" name="Google Shape;32789;p92"/>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0" name="Google Shape;32790;p92"/>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1" name="Google Shape;32791;p92"/>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2" name="Google Shape;32792;p92"/>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93" name="Google Shape;32793;p92"/>
          <p:cNvGrpSpPr/>
          <p:nvPr/>
        </p:nvGrpSpPr>
        <p:grpSpPr>
          <a:xfrm>
            <a:off x="716991" y="971306"/>
            <a:ext cx="845921" cy="690752"/>
            <a:chOff x="732428" y="1198513"/>
            <a:chExt cx="845921" cy="690752"/>
          </a:xfrm>
        </p:grpSpPr>
        <p:grpSp>
          <p:nvGrpSpPr>
            <p:cNvPr id="32794" name="Google Shape;32794;p92"/>
            <p:cNvGrpSpPr/>
            <p:nvPr/>
          </p:nvGrpSpPr>
          <p:grpSpPr>
            <a:xfrm>
              <a:off x="823030" y="1198513"/>
              <a:ext cx="755319" cy="690752"/>
              <a:chOff x="823030" y="1198513"/>
              <a:chExt cx="755319" cy="690752"/>
            </a:xfrm>
          </p:grpSpPr>
          <p:sp>
            <p:nvSpPr>
              <p:cNvPr id="32795" name="Google Shape;32795;p9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6" name="Google Shape;32796;p9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97" name="Google Shape;32797;p92"/>
            <p:cNvGrpSpPr/>
            <p:nvPr/>
          </p:nvGrpSpPr>
          <p:grpSpPr>
            <a:xfrm>
              <a:off x="732428" y="1239937"/>
              <a:ext cx="739912" cy="607886"/>
              <a:chOff x="732428" y="1239937"/>
              <a:chExt cx="739912" cy="607886"/>
            </a:xfrm>
          </p:grpSpPr>
          <p:sp>
            <p:nvSpPr>
              <p:cNvPr id="32798" name="Google Shape;32798;p9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9" name="Google Shape;32799;p9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00" name="Google Shape;32800;p92"/>
            <p:cNvGrpSpPr/>
            <p:nvPr/>
          </p:nvGrpSpPr>
          <p:grpSpPr>
            <a:xfrm>
              <a:off x="732428" y="1277018"/>
              <a:ext cx="702832" cy="533758"/>
              <a:chOff x="732428" y="1277018"/>
              <a:chExt cx="702832" cy="533758"/>
            </a:xfrm>
          </p:grpSpPr>
          <p:sp>
            <p:nvSpPr>
              <p:cNvPr id="32801" name="Google Shape;32801;p9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2" name="Google Shape;32802;p9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03" name="Google Shape;32803;p92"/>
            <p:cNvGrpSpPr/>
            <p:nvPr/>
          </p:nvGrpSpPr>
          <p:grpSpPr>
            <a:xfrm>
              <a:off x="931170" y="1306653"/>
              <a:ext cx="647179" cy="474455"/>
              <a:chOff x="931170" y="1306653"/>
              <a:chExt cx="647179" cy="474455"/>
            </a:xfrm>
          </p:grpSpPr>
          <p:sp>
            <p:nvSpPr>
              <p:cNvPr id="32804" name="Google Shape;32804;p9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5" name="Google Shape;32805;p9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806" name="Google Shape;32806;p9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07" name="Google Shape;32807;p92"/>
          <p:cNvGrpSpPr/>
          <p:nvPr/>
        </p:nvGrpSpPr>
        <p:grpSpPr>
          <a:xfrm>
            <a:off x="3948600" y="971313"/>
            <a:ext cx="634656" cy="699982"/>
            <a:chOff x="5985650" y="2860025"/>
            <a:chExt cx="1396075" cy="1539775"/>
          </a:xfrm>
        </p:grpSpPr>
        <p:sp>
          <p:nvSpPr>
            <p:cNvPr id="32808" name="Google Shape;32808;p9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9" name="Google Shape;32809;p9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0" name="Google Shape;32810;p9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1" name="Google Shape;32811;p9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2" name="Google Shape;32812;p9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3" name="Google Shape;32813;p9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4" name="Google Shape;32814;p9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5" name="Google Shape;32815;p9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6" name="Google Shape;32816;p9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7" name="Google Shape;32817;p9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8" name="Google Shape;32818;p9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9" name="Google Shape;32819;p9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0" name="Google Shape;32820;p9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1" name="Google Shape;32821;p9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2" name="Google Shape;32822;p9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3" name="Google Shape;32823;p9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4" name="Google Shape;32824;p9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5" name="Google Shape;32825;p9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6" name="Google Shape;32826;p9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7" name="Google Shape;32827;p9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8" name="Google Shape;32828;p9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9" name="Google Shape;32829;p9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0" name="Google Shape;32830;p9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1" name="Google Shape;32831;p9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2" name="Google Shape;32832;p9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3" name="Google Shape;32833;p9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4" name="Google Shape;32834;p9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5" name="Google Shape;32835;p9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6" name="Google Shape;32836;p9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7" name="Google Shape;32837;p9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8" name="Google Shape;32838;p9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9" name="Google Shape;32839;p9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40" name="Google Shape;32840;p92"/>
          <p:cNvGrpSpPr/>
          <p:nvPr/>
        </p:nvGrpSpPr>
        <p:grpSpPr>
          <a:xfrm>
            <a:off x="4704250" y="971306"/>
            <a:ext cx="725845" cy="699975"/>
            <a:chOff x="4249973" y="1201875"/>
            <a:chExt cx="1958568" cy="1888762"/>
          </a:xfrm>
        </p:grpSpPr>
        <p:sp>
          <p:nvSpPr>
            <p:cNvPr id="32841" name="Google Shape;32841;p9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842" name="Google Shape;32842;p92"/>
            <p:cNvGrpSpPr/>
            <p:nvPr/>
          </p:nvGrpSpPr>
          <p:grpSpPr>
            <a:xfrm>
              <a:off x="5853086" y="1789142"/>
              <a:ext cx="355454" cy="1048099"/>
              <a:chOff x="5576108" y="2016725"/>
              <a:chExt cx="565200" cy="1666560"/>
            </a:xfrm>
          </p:grpSpPr>
          <p:sp>
            <p:nvSpPr>
              <p:cNvPr id="32843" name="Google Shape;32843;p9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2844" name="Google Shape;32844;p9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45" name="Google Shape;32845;p92"/>
            <p:cNvGrpSpPr/>
            <p:nvPr/>
          </p:nvGrpSpPr>
          <p:grpSpPr>
            <a:xfrm>
              <a:off x="4869455" y="2691676"/>
              <a:ext cx="1013897" cy="398961"/>
              <a:chOff x="4012057" y="3451825"/>
              <a:chExt cx="1612175" cy="634379"/>
            </a:xfrm>
          </p:grpSpPr>
          <p:sp>
            <p:nvSpPr>
              <p:cNvPr id="32846" name="Google Shape;32846;p9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2847" name="Google Shape;32847;p9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48" name="Google Shape;32848;p92"/>
            <p:cNvGrpSpPr/>
            <p:nvPr/>
          </p:nvGrpSpPr>
          <p:grpSpPr>
            <a:xfrm>
              <a:off x="4276937" y="2155961"/>
              <a:ext cx="651965" cy="891358"/>
              <a:chOff x="3069908" y="2599997"/>
              <a:chExt cx="1036675" cy="1417328"/>
            </a:xfrm>
          </p:grpSpPr>
          <p:sp>
            <p:nvSpPr>
              <p:cNvPr id="32849" name="Google Shape;32849;p9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2850" name="Google Shape;32850;p9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51" name="Google Shape;32851;p92"/>
            <p:cNvGrpSpPr/>
            <p:nvPr/>
          </p:nvGrpSpPr>
          <p:grpSpPr>
            <a:xfrm>
              <a:off x="5054918" y="1201875"/>
              <a:ext cx="999548" cy="602711"/>
              <a:chOff x="4306958" y="1082925"/>
              <a:chExt cx="1589359" cy="958358"/>
            </a:xfrm>
          </p:grpSpPr>
          <p:sp>
            <p:nvSpPr>
              <p:cNvPr id="32852" name="Google Shape;32852;p9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2853" name="Google Shape;32853;p9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54" name="Google Shape;32854;p92"/>
            <p:cNvGrpSpPr/>
            <p:nvPr/>
          </p:nvGrpSpPr>
          <p:grpSpPr>
            <a:xfrm>
              <a:off x="4249973" y="1303451"/>
              <a:ext cx="799317" cy="841334"/>
              <a:chOff x="3027033" y="1244439"/>
              <a:chExt cx="1270977" cy="1337786"/>
            </a:xfrm>
          </p:grpSpPr>
          <p:sp>
            <p:nvSpPr>
              <p:cNvPr id="32855" name="Google Shape;32855;p9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2856" name="Google Shape;32856;p9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857" name="Google Shape;32857;p92"/>
          <p:cNvGrpSpPr/>
          <p:nvPr/>
        </p:nvGrpSpPr>
        <p:grpSpPr>
          <a:xfrm>
            <a:off x="4057114" y="1858087"/>
            <a:ext cx="750769" cy="683784"/>
            <a:chOff x="4204684" y="2104422"/>
            <a:chExt cx="699822" cy="637382"/>
          </a:xfrm>
        </p:grpSpPr>
        <p:grpSp>
          <p:nvGrpSpPr>
            <p:cNvPr id="32858" name="Google Shape;32858;p92"/>
            <p:cNvGrpSpPr/>
            <p:nvPr/>
          </p:nvGrpSpPr>
          <p:grpSpPr>
            <a:xfrm>
              <a:off x="4204684" y="2430067"/>
              <a:ext cx="342957" cy="311738"/>
              <a:chOff x="4204684" y="2430067"/>
              <a:chExt cx="342957" cy="311738"/>
            </a:xfrm>
          </p:grpSpPr>
          <p:sp>
            <p:nvSpPr>
              <p:cNvPr id="32859" name="Google Shape;32859;p9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0" name="Google Shape;32860;p9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61" name="Google Shape;32861;p92"/>
            <p:cNvGrpSpPr/>
            <p:nvPr/>
          </p:nvGrpSpPr>
          <p:grpSpPr>
            <a:xfrm>
              <a:off x="4561586" y="2430067"/>
              <a:ext cx="342920" cy="311738"/>
              <a:chOff x="4561586" y="2430067"/>
              <a:chExt cx="342920" cy="311738"/>
            </a:xfrm>
          </p:grpSpPr>
          <p:sp>
            <p:nvSpPr>
              <p:cNvPr id="32862" name="Google Shape;32862;p9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3" name="Google Shape;32863;p9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64" name="Google Shape;32864;p92"/>
            <p:cNvGrpSpPr/>
            <p:nvPr/>
          </p:nvGrpSpPr>
          <p:grpSpPr>
            <a:xfrm>
              <a:off x="4561586" y="2104422"/>
              <a:ext cx="342920" cy="311738"/>
              <a:chOff x="4561586" y="2104422"/>
              <a:chExt cx="342920" cy="311738"/>
            </a:xfrm>
          </p:grpSpPr>
          <p:sp>
            <p:nvSpPr>
              <p:cNvPr id="32865" name="Google Shape;32865;p9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6" name="Google Shape;32866;p9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67" name="Google Shape;32867;p92"/>
            <p:cNvGrpSpPr/>
            <p:nvPr/>
          </p:nvGrpSpPr>
          <p:grpSpPr>
            <a:xfrm>
              <a:off x="4204684" y="2104422"/>
              <a:ext cx="342957" cy="311664"/>
              <a:chOff x="4204684" y="2104422"/>
              <a:chExt cx="342957" cy="311664"/>
            </a:xfrm>
          </p:grpSpPr>
          <p:sp>
            <p:nvSpPr>
              <p:cNvPr id="32868" name="Google Shape;32868;p9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9" name="Google Shape;32869;p9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870" name="Google Shape;32870;p92"/>
          <p:cNvGrpSpPr/>
          <p:nvPr/>
        </p:nvGrpSpPr>
        <p:grpSpPr>
          <a:xfrm>
            <a:off x="5521547" y="971301"/>
            <a:ext cx="660591" cy="688867"/>
            <a:chOff x="5830645" y="1267368"/>
            <a:chExt cx="530340" cy="553040"/>
          </a:xfrm>
        </p:grpSpPr>
        <p:sp>
          <p:nvSpPr>
            <p:cNvPr id="32871" name="Google Shape;32871;p9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872" name="Google Shape;32872;p92"/>
            <p:cNvGrpSpPr/>
            <p:nvPr/>
          </p:nvGrpSpPr>
          <p:grpSpPr>
            <a:xfrm>
              <a:off x="5830645" y="1267368"/>
              <a:ext cx="259743" cy="269909"/>
              <a:chOff x="5830645" y="1267368"/>
              <a:chExt cx="259743" cy="269909"/>
            </a:xfrm>
          </p:grpSpPr>
          <p:sp>
            <p:nvSpPr>
              <p:cNvPr id="32873" name="Google Shape;32873;p9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4" name="Google Shape;32874;p9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75" name="Google Shape;32875;p92"/>
            <p:cNvGrpSpPr/>
            <p:nvPr/>
          </p:nvGrpSpPr>
          <p:grpSpPr>
            <a:xfrm>
              <a:off x="6101293" y="1267368"/>
              <a:ext cx="259692" cy="269909"/>
              <a:chOff x="6101293" y="1267368"/>
              <a:chExt cx="259692" cy="269909"/>
            </a:xfrm>
          </p:grpSpPr>
          <p:sp>
            <p:nvSpPr>
              <p:cNvPr id="32876" name="Google Shape;32876;p9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7" name="Google Shape;32877;p9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78" name="Google Shape;32878;p92"/>
            <p:cNvGrpSpPr/>
            <p:nvPr/>
          </p:nvGrpSpPr>
          <p:grpSpPr>
            <a:xfrm>
              <a:off x="5830645" y="1550500"/>
              <a:ext cx="259692" cy="269909"/>
              <a:chOff x="5830645" y="1550500"/>
              <a:chExt cx="259692" cy="269909"/>
            </a:xfrm>
          </p:grpSpPr>
          <p:sp>
            <p:nvSpPr>
              <p:cNvPr id="32879" name="Google Shape;32879;p9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0" name="Google Shape;32880;p9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81" name="Google Shape;32881;p92"/>
            <p:cNvGrpSpPr/>
            <p:nvPr/>
          </p:nvGrpSpPr>
          <p:grpSpPr>
            <a:xfrm>
              <a:off x="6101293" y="1550500"/>
              <a:ext cx="259692" cy="269909"/>
              <a:chOff x="6101293" y="1550500"/>
              <a:chExt cx="259692" cy="269909"/>
            </a:xfrm>
          </p:grpSpPr>
          <p:sp>
            <p:nvSpPr>
              <p:cNvPr id="32882" name="Google Shape;32882;p9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3" name="Google Shape;32883;p9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884" name="Google Shape;32884;p92"/>
          <p:cNvGrpSpPr/>
          <p:nvPr/>
        </p:nvGrpSpPr>
        <p:grpSpPr>
          <a:xfrm>
            <a:off x="723700" y="1861760"/>
            <a:ext cx="697154" cy="679574"/>
            <a:chOff x="2679875" y="2361475"/>
            <a:chExt cx="780425" cy="760575"/>
          </a:xfrm>
        </p:grpSpPr>
        <p:sp>
          <p:nvSpPr>
            <p:cNvPr id="32885" name="Google Shape;32885;p9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6" name="Google Shape;32886;p9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7" name="Google Shape;32887;p9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8" name="Google Shape;32888;p9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9" name="Google Shape;32889;p9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0" name="Google Shape;32890;p9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91" name="Google Shape;32891;p92"/>
          <p:cNvGrpSpPr/>
          <p:nvPr/>
        </p:nvGrpSpPr>
        <p:grpSpPr>
          <a:xfrm>
            <a:off x="3122859" y="971352"/>
            <a:ext cx="735829" cy="684547"/>
            <a:chOff x="3351965" y="1148808"/>
            <a:chExt cx="750770" cy="698375"/>
          </a:xfrm>
        </p:grpSpPr>
        <p:grpSp>
          <p:nvGrpSpPr>
            <p:cNvPr id="32892" name="Google Shape;32892;p92"/>
            <p:cNvGrpSpPr/>
            <p:nvPr/>
          </p:nvGrpSpPr>
          <p:grpSpPr>
            <a:xfrm>
              <a:off x="3586796" y="1148808"/>
              <a:ext cx="294857" cy="286830"/>
              <a:chOff x="3750225" y="1774000"/>
              <a:chExt cx="149575" cy="145525"/>
            </a:xfrm>
          </p:grpSpPr>
          <p:sp>
            <p:nvSpPr>
              <p:cNvPr id="32893" name="Google Shape;32893;p9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4" name="Google Shape;32894;p9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95" name="Google Shape;32895;p92"/>
            <p:cNvGrpSpPr/>
            <p:nvPr/>
          </p:nvGrpSpPr>
          <p:grpSpPr>
            <a:xfrm>
              <a:off x="3779245" y="1375768"/>
              <a:ext cx="323490" cy="286978"/>
              <a:chOff x="3847850" y="1889150"/>
              <a:chExt cx="164100" cy="145600"/>
            </a:xfrm>
          </p:grpSpPr>
          <p:sp>
            <p:nvSpPr>
              <p:cNvPr id="32896" name="Google Shape;32896;p9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7" name="Google Shape;32897;p9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98" name="Google Shape;32898;p92"/>
            <p:cNvGrpSpPr/>
            <p:nvPr/>
          </p:nvGrpSpPr>
          <p:grpSpPr>
            <a:xfrm>
              <a:off x="3351965" y="1330435"/>
              <a:ext cx="295449" cy="285401"/>
              <a:chOff x="3631100" y="1866150"/>
              <a:chExt cx="149875" cy="144800"/>
            </a:xfrm>
          </p:grpSpPr>
          <p:sp>
            <p:nvSpPr>
              <p:cNvPr id="32899" name="Google Shape;32899;p9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0" name="Google Shape;32900;p9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01" name="Google Shape;32901;p92"/>
            <p:cNvGrpSpPr/>
            <p:nvPr/>
          </p:nvGrpSpPr>
          <p:grpSpPr>
            <a:xfrm>
              <a:off x="3548208" y="1560352"/>
              <a:ext cx="294808" cy="286830"/>
              <a:chOff x="3730650" y="1982800"/>
              <a:chExt cx="149550" cy="145525"/>
            </a:xfrm>
          </p:grpSpPr>
          <p:sp>
            <p:nvSpPr>
              <p:cNvPr id="32902" name="Google Shape;32902;p9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3" name="Google Shape;32903;p9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904" name="Google Shape;32904;p92"/>
          <p:cNvGrpSpPr/>
          <p:nvPr/>
        </p:nvGrpSpPr>
        <p:grpSpPr>
          <a:xfrm>
            <a:off x="7624512" y="971306"/>
            <a:ext cx="804565" cy="677795"/>
            <a:chOff x="7636443" y="1204988"/>
            <a:chExt cx="804565" cy="677795"/>
          </a:xfrm>
        </p:grpSpPr>
        <p:grpSp>
          <p:nvGrpSpPr>
            <p:cNvPr id="32905" name="Google Shape;32905;p92"/>
            <p:cNvGrpSpPr/>
            <p:nvPr/>
          </p:nvGrpSpPr>
          <p:grpSpPr>
            <a:xfrm>
              <a:off x="7636443" y="1509705"/>
              <a:ext cx="804565" cy="373078"/>
              <a:chOff x="7636443" y="1509705"/>
              <a:chExt cx="804565" cy="373078"/>
            </a:xfrm>
          </p:grpSpPr>
          <p:sp>
            <p:nvSpPr>
              <p:cNvPr id="32906" name="Google Shape;32906;p9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7" name="Google Shape;32907;p9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08" name="Google Shape;32908;p92"/>
            <p:cNvGrpSpPr/>
            <p:nvPr/>
          </p:nvGrpSpPr>
          <p:grpSpPr>
            <a:xfrm>
              <a:off x="7636443" y="1408133"/>
              <a:ext cx="804565" cy="373078"/>
              <a:chOff x="7636443" y="1408133"/>
              <a:chExt cx="804565" cy="373078"/>
            </a:xfrm>
          </p:grpSpPr>
          <p:sp>
            <p:nvSpPr>
              <p:cNvPr id="32909" name="Google Shape;32909;p9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0" name="Google Shape;32910;p9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11" name="Google Shape;32911;p92"/>
            <p:cNvGrpSpPr/>
            <p:nvPr/>
          </p:nvGrpSpPr>
          <p:grpSpPr>
            <a:xfrm>
              <a:off x="7636443" y="1306560"/>
              <a:ext cx="804565" cy="373078"/>
              <a:chOff x="7636443" y="1306560"/>
              <a:chExt cx="804565" cy="373078"/>
            </a:xfrm>
          </p:grpSpPr>
          <p:sp>
            <p:nvSpPr>
              <p:cNvPr id="32912" name="Google Shape;32912;p9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3" name="Google Shape;32913;p9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14" name="Google Shape;32914;p92"/>
            <p:cNvGrpSpPr/>
            <p:nvPr/>
          </p:nvGrpSpPr>
          <p:grpSpPr>
            <a:xfrm>
              <a:off x="7636443" y="1204988"/>
              <a:ext cx="804565" cy="373078"/>
              <a:chOff x="7636443" y="1204988"/>
              <a:chExt cx="804565" cy="373078"/>
            </a:xfrm>
          </p:grpSpPr>
          <p:sp>
            <p:nvSpPr>
              <p:cNvPr id="32915" name="Google Shape;32915;p9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6" name="Google Shape;32916;p9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917" name="Google Shape;32917;p92"/>
          <p:cNvGrpSpPr/>
          <p:nvPr/>
        </p:nvGrpSpPr>
        <p:grpSpPr>
          <a:xfrm>
            <a:off x="4963358" y="1878721"/>
            <a:ext cx="661339" cy="661188"/>
            <a:chOff x="3990000" y="975400"/>
            <a:chExt cx="3934200" cy="3933300"/>
          </a:xfrm>
        </p:grpSpPr>
        <p:sp>
          <p:nvSpPr>
            <p:cNvPr id="32918" name="Google Shape;32918;p9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9" name="Google Shape;32919;p9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0" name="Google Shape;32920;p9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1" name="Google Shape;32921;p9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22" name="Google Shape;32922;p92"/>
          <p:cNvGrpSpPr/>
          <p:nvPr/>
        </p:nvGrpSpPr>
        <p:grpSpPr>
          <a:xfrm>
            <a:off x="6607006" y="1857359"/>
            <a:ext cx="868881" cy="684241"/>
            <a:chOff x="6598259" y="2078634"/>
            <a:chExt cx="868881" cy="684241"/>
          </a:xfrm>
        </p:grpSpPr>
        <p:sp>
          <p:nvSpPr>
            <p:cNvPr id="32923" name="Google Shape;32923;p9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4" name="Google Shape;32924;p9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5" name="Google Shape;32925;p9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6" name="Google Shape;32926;p9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7" name="Google Shape;32927;p9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8" name="Google Shape;32928;p9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929" name="Google Shape;32929;p92"/>
            <p:cNvGrpSpPr/>
            <p:nvPr/>
          </p:nvGrpSpPr>
          <p:grpSpPr>
            <a:xfrm>
              <a:off x="6808175" y="2078634"/>
              <a:ext cx="452229" cy="684241"/>
              <a:chOff x="6808175" y="2078634"/>
              <a:chExt cx="452229" cy="684241"/>
            </a:xfrm>
          </p:grpSpPr>
          <p:sp>
            <p:nvSpPr>
              <p:cNvPr id="32930" name="Google Shape;32930;p9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1" name="Google Shape;32931;p9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2" name="Google Shape;32932;p9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3" name="Google Shape;32933;p9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4" name="Google Shape;32934;p9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5" name="Google Shape;32935;p9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936" name="Google Shape;32936;p92"/>
              <p:cNvGrpSpPr/>
              <p:nvPr/>
            </p:nvGrpSpPr>
            <p:grpSpPr>
              <a:xfrm>
                <a:off x="6821586" y="2078634"/>
                <a:ext cx="426871" cy="684241"/>
                <a:chOff x="6821586" y="2078634"/>
                <a:chExt cx="426871" cy="684241"/>
              </a:xfrm>
            </p:grpSpPr>
            <p:grpSp>
              <p:nvGrpSpPr>
                <p:cNvPr id="32937" name="Google Shape;32937;p92"/>
                <p:cNvGrpSpPr/>
                <p:nvPr/>
              </p:nvGrpSpPr>
              <p:grpSpPr>
                <a:xfrm>
                  <a:off x="6821586" y="2078634"/>
                  <a:ext cx="426871" cy="684241"/>
                  <a:chOff x="6821586" y="2078634"/>
                  <a:chExt cx="426871" cy="684241"/>
                </a:xfrm>
              </p:grpSpPr>
              <p:sp>
                <p:nvSpPr>
                  <p:cNvPr id="32938" name="Google Shape;32938;p9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9" name="Google Shape;32939;p9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0" name="Google Shape;32940;p9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1" name="Google Shape;32941;p9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2" name="Google Shape;32942;p9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3" name="Google Shape;32943;p9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4" name="Google Shape;32944;p9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5" name="Google Shape;32945;p9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6" name="Google Shape;32946;p9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7" name="Google Shape;32947;p9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8" name="Google Shape;32948;p9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9" name="Google Shape;32949;p9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0" name="Google Shape;32950;p9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1" name="Google Shape;32951;p9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2" name="Google Shape;32952;p9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3" name="Google Shape;32953;p9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4" name="Google Shape;32954;p9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5" name="Google Shape;32955;p9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6" name="Google Shape;32956;p9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957" name="Google Shape;32957;p9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8" name="Google Shape;32958;p9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9" name="Google Shape;32959;p9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0" name="Google Shape;32960;p9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1" name="Google Shape;32961;p9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2" name="Google Shape;32962;p9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2963" name="Google Shape;32963;p92"/>
          <p:cNvGrpSpPr/>
          <p:nvPr/>
        </p:nvGrpSpPr>
        <p:grpSpPr>
          <a:xfrm>
            <a:off x="716989" y="3531368"/>
            <a:ext cx="1340789" cy="640830"/>
            <a:chOff x="238125" y="1151100"/>
            <a:chExt cx="7139450" cy="3412300"/>
          </a:xfrm>
        </p:grpSpPr>
        <p:sp>
          <p:nvSpPr>
            <p:cNvPr id="32964" name="Google Shape;32964;p9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5" name="Google Shape;32965;p9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6" name="Google Shape;32966;p9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7" name="Google Shape;32967;p9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8" name="Google Shape;32968;p9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9" name="Google Shape;32969;p9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0" name="Google Shape;32970;p9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1" name="Google Shape;32971;p9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2" name="Google Shape;32972;p9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3" name="Google Shape;32973;p9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4" name="Google Shape;32974;p9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5" name="Google Shape;32975;p9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76" name="Google Shape;32976;p92"/>
          <p:cNvGrpSpPr/>
          <p:nvPr/>
        </p:nvGrpSpPr>
        <p:grpSpPr>
          <a:xfrm>
            <a:off x="5584212" y="2734649"/>
            <a:ext cx="985357" cy="585764"/>
            <a:chOff x="5145061" y="2881789"/>
            <a:chExt cx="1107641" cy="658458"/>
          </a:xfrm>
        </p:grpSpPr>
        <p:grpSp>
          <p:nvGrpSpPr>
            <p:cNvPr id="32977" name="Google Shape;32977;p92"/>
            <p:cNvGrpSpPr/>
            <p:nvPr/>
          </p:nvGrpSpPr>
          <p:grpSpPr>
            <a:xfrm>
              <a:off x="5722989" y="3244587"/>
              <a:ext cx="529713" cy="295659"/>
              <a:chOff x="5722989" y="3244587"/>
              <a:chExt cx="529713" cy="295659"/>
            </a:xfrm>
          </p:grpSpPr>
          <p:sp>
            <p:nvSpPr>
              <p:cNvPr id="32978" name="Google Shape;32978;p9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2979" name="Google Shape;32979;p9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2980" name="Google Shape;32980;p92"/>
            <p:cNvGrpSpPr/>
            <p:nvPr/>
          </p:nvGrpSpPr>
          <p:grpSpPr>
            <a:xfrm>
              <a:off x="5145061" y="3244587"/>
              <a:ext cx="536807" cy="295659"/>
              <a:chOff x="5145061" y="3244587"/>
              <a:chExt cx="536807" cy="295659"/>
            </a:xfrm>
          </p:grpSpPr>
          <p:sp>
            <p:nvSpPr>
              <p:cNvPr id="32981" name="Google Shape;32981;p9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2982" name="Google Shape;32982;p9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2983" name="Google Shape;32983;p92"/>
            <p:cNvGrpSpPr/>
            <p:nvPr/>
          </p:nvGrpSpPr>
          <p:grpSpPr>
            <a:xfrm>
              <a:off x="5341327" y="2898245"/>
              <a:ext cx="532309" cy="614891"/>
              <a:chOff x="5341327" y="2898245"/>
              <a:chExt cx="532309" cy="614891"/>
            </a:xfrm>
          </p:grpSpPr>
          <p:sp>
            <p:nvSpPr>
              <p:cNvPr id="32984" name="Google Shape;32984;p9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2985" name="Google Shape;32985;p9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2986" name="Google Shape;32986;p92"/>
            <p:cNvGrpSpPr/>
            <p:nvPr/>
          </p:nvGrpSpPr>
          <p:grpSpPr>
            <a:xfrm>
              <a:off x="5532290" y="2881789"/>
              <a:ext cx="620516" cy="305456"/>
              <a:chOff x="5532290" y="2881789"/>
              <a:chExt cx="620516" cy="305456"/>
            </a:xfrm>
          </p:grpSpPr>
          <p:sp>
            <p:nvSpPr>
              <p:cNvPr id="32987" name="Google Shape;32987;p9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2988" name="Google Shape;32988;p9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32989" name="Google Shape;32989;p92"/>
          <p:cNvGrpSpPr/>
          <p:nvPr/>
        </p:nvGrpSpPr>
        <p:grpSpPr>
          <a:xfrm>
            <a:off x="8163135" y="3526707"/>
            <a:ext cx="269068" cy="645491"/>
            <a:chOff x="7026852" y="3311869"/>
            <a:chExt cx="434331" cy="1041954"/>
          </a:xfrm>
        </p:grpSpPr>
        <p:sp>
          <p:nvSpPr>
            <p:cNvPr id="32990" name="Google Shape;32990;p9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1" name="Google Shape;32991;p9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2" name="Google Shape;32992;p9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93" name="Google Shape;32993;p92"/>
          <p:cNvGrpSpPr/>
          <p:nvPr/>
        </p:nvGrpSpPr>
        <p:grpSpPr>
          <a:xfrm>
            <a:off x="6179716" y="3565945"/>
            <a:ext cx="293882" cy="293836"/>
            <a:chOff x="4873519" y="3311869"/>
            <a:chExt cx="499374" cy="499296"/>
          </a:xfrm>
        </p:grpSpPr>
        <p:sp>
          <p:nvSpPr>
            <p:cNvPr id="32994" name="Google Shape;32994;p9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5" name="Google Shape;32995;p9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96" name="Google Shape;32996;p92"/>
          <p:cNvGrpSpPr/>
          <p:nvPr/>
        </p:nvGrpSpPr>
        <p:grpSpPr>
          <a:xfrm>
            <a:off x="6179716" y="3878316"/>
            <a:ext cx="293882" cy="293882"/>
            <a:chOff x="4873519" y="3875839"/>
            <a:chExt cx="499374" cy="499374"/>
          </a:xfrm>
        </p:grpSpPr>
        <p:sp>
          <p:nvSpPr>
            <p:cNvPr id="32997" name="Google Shape;32997;p9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8" name="Google Shape;32998;p9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99" name="Google Shape;32999;p92"/>
          <p:cNvGrpSpPr/>
          <p:nvPr/>
        </p:nvGrpSpPr>
        <p:grpSpPr>
          <a:xfrm>
            <a:off x="2410244" y="1850269"/>
            <a:ext cx="698104" cy="698208"/>
            <a:chOff x="2565073" y="2075876"/>
            <a:chExt cx="672482" cy="672518"/>
          </a:xfrm>
        </p:grpSpPr>
        <p:sp>
          <p:nvSpPr>
            <p:cNvPr id="33000" name="Google Shape;33000;p9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1" name="Google Shape;33001;p9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2" name="Google Shape;33002;p9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3" name="Google Shape;33003;p9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4" name="Google Shape;33004;p9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5" name="Google Shape;33005;p9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006" name="Google Shape;33006;p92"/>
          <p:cNvGrpSpPr/>
          <p:nvPr/>
        </p:nvGrpSpPr>
        <p:grpSpPr>
          <a:xfrm>
            <a:off x="5633655" y="3534869"/>
            <a:ext cx="438354" cy="637329"/>
            <a:chOff x="1697726" y="3244179"/>
            <a:chExt cx="788124" cy="1146069"/>
          </a:xfrm>
        </p:grpSpPr>
        <p:sp>
          <p:nvSpPr>
            <p:cNvPr id="33007" name="Google Shape;33007;p9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8" name="Google Shape;33008;p9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009" name="Google Shape;33009;p92"/>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010" name="Google Shape;33010;p92"/>
          <p:cNvGrpSpPr/>
          <p:nvPr/>
        </p:nvGrpSpPr>
        <p:grpSpPr>
          <a:xfrm>
            <a:off x="7634869" y="1863232"/>
            <a:ext cx="799565" cy="670282"/>
            <a:chOff x="7617850" y="2063282"/>
            <a:chExt cx="799565" cy="670282"/>
          </a:xfrm>
        </p:grpSpPr>
        <p:cxnSp>
          <p:nvCxnSpPr>
            <p:cNvPr id="33011" name="Google Shape;33011;p9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3012" name="Google Shape;33012;p9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3013" name="Google Shape;33013;p9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3014" name="Google Shape;33014;p9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3015" name="Google Shape;33015;p9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33016" name="Google Shape;33016;p9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33017" name="Google Shape;33017;p92"/>
            <p:cNvGrpSpPr/>
            <p:nvPr/>
          </p:nvGrpSpPr>
          <p:grpSpPr>
            <a:xfrm>
              <a:off x="7734309" y="2063282"/>
              <a:ext cx="570957" cy="620095"/>
              <a:chOff x="7734309" y="2063282"/>
              <a:chExt cx="570957" cy="620095"/>
            </a:xfrm>
          </p:grpSpPr>
          <p:grpSp>
            <p:nvGrpSpPr>
              <p:cNvPr id="33018" name="Google Shape;33018;p92"/>
              <p:cNvGrpSpPr/>
              <p:nvPr/>
            </p:nvGrpSpPr>
            <p:grpSpPr>
              <a:xfrm>
                <a:off x="8031573" y="2063282"/>
                <a:ext cx="273693" cy="620095"/>
                <a:chOff x="8031573" y="2063282"/>
                <a:chExt cx="273693" cy="620095"/>
              </a:xfrm>
            </p:grpSpPr>
            <p:sp>
              <p:nvSpPr>
                <p:cNvPr id="33019" name="Google Shape;33019;p9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0" name="Google Shape;33020;p9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1" name="Google Shape;33021;p9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2" name="Google Shape;33022;p9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023" name="Google Shape;33023;p92"/>
              <p:cNvGrpSpPr/>
              <p:nvPr/>
            </p:nvGrpSpPr>
            <p:grpSpPr>
              <a:xfrm flipH="1">
                <a:off x="7734309" y="2063282"/>
                <a:ext cx="273693" cy="620095"/>
                <a:chOff x="8031573" y="2063282"/>
                <a:chExt cx="273693" cy="620095"/>
              </a:xfrm>
            </p:grpSpPr>
            <p:sp>
              <p:nvSpPr>
                <p:cNvPr id="33024" name="Google Shape;33024;p9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5" name="Google Shape;33025;p9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6" name="Google Shape;33026;p9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7" name="Google Shape;33027;p9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33028" name="Google Shape;33028;p92"/>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9" name="Google Shape;33029;p92"/>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030" name="Google Shape;33030;p92"/>
          <p:cNvGrpSpPr/>
          <p:nvPr/>
        </p:nvGrpSpPr>
        <p:grpSpPr>
          <a:xfrm>
            <a:off x="7821475" y="2716715"/>
            <a:ext cx="602567" cy="601884"/>
            <a:chOff x="1186975" y="238125"/>
            <a:chExt cx="5244275" cy="5238325"/>
          </a:xfrm>
        </p:grpSpPr>
        <p:sp>
          <p:nvSpPr>
            <p:cNvPr id="33031" name="Google Shape;33031;p9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2" name="Google Shape;33032;p9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3" name="Google Shape;33033;p9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4" name="Google Shape;33034;p9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035" name="Google Shape;33035;p92"/>
          <p:cNvGrpSpPr/>
          <p:nvPr/>
        </p:nvGrpSpPr>
        <p:grpSpPr>
          <a:xfrm>
            <a:off x="3264213" y="1856199"/>
            <a:ext cx="651848" cy="687338"/>
            <a:chOff x="3400515" y="2056248"/>
            <a:chExt cx="698134" cy="735987"/>
          </a:xfrm>
        </p:grpSpPr>
        <p:grpSp>
          <p:nvGrpSpPr>
            <p:cNvPr id="33036" name="Google Shape;33036;p92"/>
            <p:cNvGrpSpPr/>
            <p:nvPr/>
          </p:nvGrpSpPr>
          <p:grpSpPr>
            <a:xfrm>
              <a:off x="3400515" y="2283913"/>
              <a:ext cx="312919" cy="219900"/>
              <a:chOff x="3400515" y="2283913"/>
              <a:chExt cx="312919" cy="219900"/>
            </a:xfrm>
          </p:grpSpPr>
          <p:sp>
            <p:nvSpPr>
              <p:cNvPr id="33037" name="Google Shape;33037;p9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33038" name="Google Shape;33038;p9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33039" name="Google Shape;33039;p92"/>
            <p:cNvGrpSpPr/>
            <p:nvPr/>
          </p:nvGrpSpPr>
          <p:grpSpPr>
            <a:xfrm>
              <a:off x="3547823" y="2461089"/>
              <a:ext cx="219900" cy="331146"/>
              <a:chOff x="3547823" y="2461089"/>
              <a:chExt cx="219900" cy="331146"/>
            </a:xfrm>
          </p:grpSpPr>
          <p:sp>
            <p:nvSpPr>
              <p:cNvPr id="33040" name="Google Shape;33040;p9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33041" name="Google Shape;33041;p9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33042" name="Google Shape;33042;p92"/>
            <p:cNvGrpSpPr/>
            <p:nvPr/>
          </p:nvGrpSpPr>
          <p:grpSpPr>
            <a:xfrm>
              <a:off x="3734138" y="2461089"/>
              <a:ext cx="219900" cy="331146"/>
              <a:chOff x="3734138" y="2461089"/>
              <a:chExt cx="219900" cy="331146"/>
            </a:xfrm>
          </p:grpSpPr>
          <p:sp>
            <p:nvSpPr>
              <p:cNvPr id="33043" name="Google Shape;33043;p9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33044" name="Google Shape;33044;p9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33045" name="Google Shape;33045;p92"/>
            <p:cNvGrpSpPr/>
            <p:nvPr/>
          </p:nvGrpSpPr>
          <p:grpSpPr>
            <a:xfrm>
              <a:off x="3787560" y="2281742"/>
              <a:ext cx="311089" cy="219900"/>
              <a:chOff x="3787560" y="2281742"/>
              <a:chExt cx="311089" cy="219900"/>
            </a:xfrm>
          </p:grpSpPr>
          <p:sp>
            <p:nvSpPr>
              <p:cNvPr id="33046" name="Google Shape;33046;p9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33047" name="Google Shape;33047;p9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33048" name="Google Shape;33048;p92"/>
            <p:cNvGrpSpPr/>
            <p:nvPr/>
          </p:nvGrpSpPr>
          <p:grpSpPr>
            <a:xfrm>
              <a:off x="3637290" y="2056248"/>
              <a:ext cx="219900" cy="330736"/>
              <a:chOff x="3637290" y="2056248"/>
              <a:chExt cx="219900" cy="330736"/>
            </a:xfrm>
          </p:grpSpPr>
          <p:sp>
            <p:nvSpPr>
              <p:cNvPr id="33049" name="Google Shape;33049;p9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33050" name="Google Shape;33050;p9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33051" name="Google Shape;33051;p92"/>
          <p:cNvGrpSpPr/>
          <p:nvPr/>
        </p:nvGrpSpPr>
        <p:grpSpPr>
          <a:xfrm>
            <a:off x="2555919" y="2726205"/>
            <a:ext cx="1268144" cy="592394"/>
            <a:chOff x="238125" y="1188750"/>
            <a:chExt cx="7140450" cy="3335550"/>
          </a:xfrm>
        </p:grpSpPr>
        <p:sp>
          <p:nvSpPr>
            <p:cNvPr id="33052" name="Google Shape;33052;p9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3" name="Google Shape;33053;p9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4" name="Google Shape;33054;p9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5" name="Google Shape;33055;p9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6" name="Google Shape;33056;p9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057" name="Google Shape;33057;p92"/>
          <p:cNvGrpSpPr/>
          <p:nvPr/>
        </p:nvGrpSpPr>
        <p:grpSpPr>
          <a:xfrm>
            <a:off x="6663819" y="2728360"/>
            <a:ext cx="1053944" cy="590147"/>
            <a:chOff x="238125" y="1335475"/>
            <a:chExt cx="5418735" cy="3034175"/>
          </a:xfrm>
        </p:grpSpPr>
        <p:sp>
          <p:nvSpPr>
            <p:cNvPr id="33058" name="Google Shape;33058;p9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9" name="Google Shape;33059;p9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0" name="Google Shape;33060;p9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061" name="Google Shape;33061;p92"/>
          <p:cNvGrpSpPr/>
          <p:nvPr/>
        </p:nvGrpSpPr>
        <p:grpSpPr>
          <a:xfrm>
            <a:off x="4094628" y="3533259"/>
            <a:ext cx="1268207" cy="638939"/>
            <a:chOff x="3967651" y="3645904"/>
            <a:chExt cx="1479304" cy="745292"/>
          </a:xfrm>
        </p:grpSpPr>
        <p:grpSp>
          <p:nvGrpSpPr>
            <p:cNvPr id="33062" name="Google Shape;33062;p92"/>
            <p:cNvGrpSpPr/>
            <p:nvPr/>
          </p:nvGrpSpPr>
          <p:grpSpPr>
            <a:xfrm>
              <a:off x="3967651" y="4009026"/>
              <a:ext cx="1479304" cy="382170"/>
              <a:chOff x="3967651" y="4009026"/>
              <a:chExt cx="1479304" cy="382170"/>
            </a:xfrm>
          </p:grpSpPr>
          <p:grpSp>
            <p:nvGrpSpPr>
              <p:cNvPr id="33063" name="Google Shape;33063;p92"/>
              <p:cNvGrpSpPr/>
              <p:nvPr/>
            </p:nvGrpSpPr>
            <p:grpSpPr>
              <a:xfrm>
                <a:off x="4892216" y="4195630"/>
                <a:ext cx="554739" cy="195566"/>
                <a:chOff x="3604375" y="4892160"/>
                <a:chExt cx="1651500" cy="582215"/>
              </a:xfrm>
            </p:grpSpPr>
            <p:sp>
              <p:nvSpPr>
                <p:cNvPr id="33064" name="Google Shape;33064;p9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5" name="Google Shape;33065;p9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066" name="Google Shape;33066;p92"/>
              <p:cNvGrpSpPr/>
              <p:nvPr/>
            </p:nvGrpSpPr>
            <p:grpSpPr>
              <a:xfrm>
                <a:off x="3967651" y="4146303"/>
                <a:ext cx="579402" cy="244893"/>
                <a:chOff x="851875" y="4745310"/>
                <a:chExt cx="1724925" cy="729065"/>
              </a:xfrm>
            </p:grpSpPr>
            <p:sp>
              <p:nvSpPr>
                <p:cNvPr id="33067" name="Google Shape;33067;p9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8" name="Google Shape;33068;p9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069" name="Google Shape;33069;p92"/>
              <p:cNvGrpSpPr/>
              <p:nvPr/>
            </p:nvGrpSpPr>
            <p:grpSpPr>
              <a:xfrm>
                <a:off x="4460753" y="4009026"/>
                <a:ext cx="493110" cy="382170"/>
                <a:chOff x="2319875" y="4336625"/>
                <a:chExt cx="1468025" cy="1137750"/>
              </a:xfrm>
            </p:grpSpPr>
            <p:sp>
              <p:nvSpPr>
                <p:cNvPr id="33070" name="Google Shape;33070;p9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1" name="Google Shape;33071;p9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072" name="Google Shape;33072;p92"/>
            <p:cNvGrpSpPr/>
            <p:nvPr/>
          </p:nvGrpSpPr>
          <p:grpSpPr>
            <a:xfrm>
              <a:off x="4479443" y="3645904"/>
              <a:ext cx="455965" cy="388789"/>
              <a:chOff x="2957425" y="238100"/>
              <a:chExt cx="1910200" cy="1628775"/>
            </a:xfrm>
          </p:grpSpPr>
          <p:sp>
            <p:nvSpPr>
              <p:cNvPr id="33073" name="Google Shape;33073;p9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4" name="Google Shape;33074;p9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5" name="Google Shape;33075;p9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6" name="Google Shape;33076;p9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7" name="Google Shape;33077;p9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8" name="Google Shape;33078;p9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9" name="Google Shape;33079;p9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0" name="Google Shape;33080;p9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1" name="Google Shape;33081;p9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2" name="Google Shape;33082;p9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083" name="Google Shape;33083;p92"/>
          <p:cNvGrpSpPr/>
          <p:nvPr/>
        </p:nvGrpSpPr>
        <p:grpSpPr>
          <a:xfrm>
            <a:off x="2480742" y="3534460"/>
            <a:ext cx="1243128" cy="637739"/>
            <a:chOff x="2496310" y="3693351"/>
            <a:chExt cx="1342906" cy="688926"/>
          </a:xfrm>
        </p:grpSpPr>
        <p:grpSp>
          <p:nvGrpSpPr>
            <p:cNvPr id="33084" name="Google Shape;33084;p92"/>
            <p:cNvGrpSpPr/>
            <p:nvPr/>
          </p:nvGrpSpPr>
          <p:grpSpPr>
            <a:xfrm>
              <a:off x="2496310" y="3693351"/>
              <a:ext cx="1342906" cy="688875"/>
              <a:chOff x="2496310" y="3693351"/>
              <a:chExt cx="1342906" cy="688875"/>
            </a:xfrm>
          </p:grpSpPr>
          <p:sp>
            <p:nvSpPr>
              <p:cNvPr id="33085" name="Google Shape;33085;p9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6" name="Google Shape;33086;p9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7" name="Google Shape;33087;p9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8" name="Google Shape;33088;p9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9" name="Google Shape;33089;p9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0" name="Google Shape;33090;p9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091" name="Google Shape;33091;p92"/>
              <p:cNvCxnSpPr>
                <a:stCxn id="3308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33092" name="Google Shape;33092;p92"/>
              <p:cNvCxnSpPr>
                <a:stCxn id="3308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33093" name="Google Shape;33093;p92"/>
              <p:cNvCxnSpPr>
                <a:stCxn id="3308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3094" name="Google Shape;33094;p92"/>
              <p:cNvCxnSpPr>
                <a:stCxn id="3309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3095" name="Google Shape;33095;p92"/>
              <p:cNvCxnSpPr>
                <a:stCxn id="3308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33096" name="Google Shape;33096;p92"/>
            <p:cNvGrpSpPr/>
            <p:nvPr/>
          </p:nvGrpSpPr>
          <p:grpSpPr>
            <a:xfrm>
              <a:off x="2675275" y="3930557"/>
              <a:ext cx="1003306" cy="451719"/>
              <a:chOff x="2675275" y="4174282"/>
              <a:chExt cx="1003306" cy="451719"/>
            </a:xfrm>
          </p:grpSpPr>
          <p:sp>
            <p:nvSpPr>
              <p:cNvPr id="33097" name="Google Shape;33097;p9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8" name="Google Shape;33098;p9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9" name="Google Shape;33099;p9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100" name="Google Shape;33100;p92"/>
          <p:cNvGrpSpPr/>
          <p:nvPr/>
        </p:nvGrpSpPr>
        <p:grpSpPr>
          <a:xfrm>
            <a:off x="1654412" y="971306"/>
            <a:ext cx="574511" cy="874709"/>
            <a:chOff x="1715404" y="1112080"/>
            <a:chExt cx="642270" cy="977984"/>
          </a:xfrm>
        </p:grpSpPr>
        <p:grpSp>
          <p:nvGrpSpPr>
            <p:cNvPr id="33101" name="Google Shape;33101;p92"/>
            <p:cNvGrpSpPr/>
            <p:nvPr/>
          </p:nvGrpSpPr>
          <p:grpSpPr>
            <a:xfrm>
              <a:off x="1715404" y="1112080"/>
              <a:ext cx="642270" cy="977984"/>
              <a:chOff x="1715404" y="1112080"/>
              <a:chExt cx="642270" cy="977984"/>
            </a:xfrm>
          </p:grpSpPr>
          <p:sp>
            <p:nvSpPr>
              <p:cNvPr id="33102" name="Google Shape;33102;p9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3" name="Google Shape;33103;p9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04" name="Google Shape;33104;p92"/>
            <p:cNvGrpSpPr/>
            <p:nvPr/>
          </p:nvGrpSpPr>
          <p:grpSpPr>
            <a:xfrm>
              <a:off x="1768927" y="1165603"/>
              <a:ext cx="535225" cy="851367"/>
              <a:chOff x="1768927" y="1165603"/>
              <a:chExt cx="535225" cy="851367"/>
            </a:xfrm>
          </p:grpSpPr>
          <p:sp>
            <p:nvSpPr>
              <p:cNvPr id="33105" name="Google Shape;33105;p9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6" name="Google Shape;33106;p9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07" name="Google Shape;33107;p92"/>
            <p:cNvGrpSpPr/>
            <p:nvPr/>
          </p:nvGrpSpPr>
          <p:grpSpPr>
            <a:xfrm>
              <a:off x="1822449" y="1219125"/>
              <a:ext cx="428180" cy="718859"/>
              <a:chOff x="1822449" y="1219125"/>
              <a:chExt cx="428180" cy="718859"/>
            </a:xfrm>
          </p:grpSpPr>
          <p:sp>
            <p:nvSpPr>
              <p:cNvPr id="33108" name="Google Shape;33108;p9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9" name="Google Shape;33109;p9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10" name="Google Shape;33110;p92"/>
            <p:cNvGrpSpPr/>
            <p:nvPr/>
          </p:nvGrpSpPr>
          <p:grpSpPr>
            <a:xfrm>
              <a:off x="1875972" y="1272648"/>
              <a:ext cx="321135" cy="586939"/>
              <a:chOff x="1875972" y="1272648"/>
              <a:chExt cx="321135" cy="586939"/>
            </a:xfrm>
          </p:grpSpPr>
          <p:sp>
            <p:nvSpPr>
              <p:cNvPr id="33111" name="Google Shape;33111;p9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2" name="Google Shape;33112;p9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113" name="Google Shape;33113;p92"/>
          <p:cNvGrpSpPr/>
          <p:nvPr/>
        </p:nvGrpSpPr>
        <p:grpSpPr>
          <a:xfrm>
            <a:off x="7761573" y="3528028"/>
            <a:ext cx="293855" cy="644170"/>
            <a:chOff x="241025" y="3151575"/>
            <a:chExt cx="293855" cy="644170"/>
          </a:xfrm>
        </p:grpSpPr>
        <p:sp>
          <p:nvSpPr>
            <p:cNvPr id="33114" name="Google Shape;33114;p9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5" name="Google Shape;33115;p9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16" name="Google Shape;33116;p92"/>
          <p:cNvGrpSpPr/>
          <p:nvPr/>
        </p:nvGrpSpPr>
        <p:grpSpPr>
          <a:xfrm>
            <a:off x="709557" y="2728028"/>
            <a:ext cx="1779649" cy="591620"/>
            <a:chOff x="246070" y="1983375"/>
            <a:chExt cx="1855347" cy="616849"/>
          </a:xfrm>
        </p:grpSpPr>
        <p:sp>
          <p:nvSpPr>
            <p:cNvPr id="33117" name="Google Shape;33117;p9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8" name="Google Shape;33118;p9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9" name="Google Shape;33119;p9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0" name="Google Shape;33120;p9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1" name="Google Shape;33121;p9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2" name="Google Shape;33122;p9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3" name="Google Shape;33123;p9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4" name="Google Shape;33124;p9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5" name="Google Shape;33125;p9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26" name="Google Shape;33126;p92"/>
          <p:cNvGrpSpPr/>
          <p:nvPr/>
        </p:nvGrpSpPr>
        <p:grpSpPr>
          <a:xfrm>
            <a:off x="2320424" y="971306"/>
            <a:ext cx="711055" cy="745993"/>
            <a:chOff x="2496269" y="1171698"/>
            <a:chExt cx="761953" cy="799392"/>
          </a:xfrm>
        </p:grpSpPr>
        <p:grpSp>
          <p:nvGrpSpPr>
            <p:cNvPr id="33127" name="Google Shape;33127;p92"/>
            <p:cNvGrpSpPr/>
            <p:nvPr/>
          </p:nvGrpSpPr>
          <p:grpSpPr>
            <a:xfrm>
              <a:off x="2496269" y="1171698"/>
              <a:ext cx="761953" cy="723022"/>
              <a:chOff x="2496269" y="1171698"/>
              <a:chExt cx="761953" cy="723022"/>
            </a:xfrm>
          </p:grpSpPr>
          <p:sp>
            <p:nvSpPr>
              <p:cNvPr id="33128" name="Google Shape;33128;p9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9" name="Google Shape;33129;p9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130" name="Google Shape;33130;p92"/>
              <p:cNvGrpSpPr/>
              <p:nvPr/>
            </p:nvGrpSpPr>
            <p:grpSpPr>
              <a:xfrm>
                <a:off x="2496269" y="1171698"/>
                <a:ext cx="761953" cy="723022"/>
                <a:chOff x="2496269" y="1120652"/>
                <a:chExt cx="761953" cy="723022"/>
              </a:xfrm>
            </p:grpSpPr>
            <p:grpSp>
              <p:nvGrpSpPr>
                <p:cNvPr id="33131" name="Google Shape;33131;p92"/>
                <p:cNvGrpSpPr/>
                <p:nvPr/>
              </p:nvGrpSpPr>
              <p:grpSpPr>
                <a:xfrm>
                  <a:off x="2496269" y="1120652"/>
                  <a:ext cx="761953" cy="723022"/>
                  <a:chOff x="2496269" y="1120652"/>
                  <a:chExt cx="761953" cy="723022"/>
                </a:xfrm>
              </p:grpSpPr>
              <p:grpSp>
                <p:nvGrpSpPr>
                  <p:cNvPr id="33132" name="Google Shape;33132;p92"/>
                  <p:cNvGrpSpPr/>
                  <p:nvPr/>
                </p:nvGrpSpPr>
                <p:grpSpPr>
                  <a:xfrm>
                    <a:off x="2496269" y="1304589"/>
                    <a:ext cx="407089" cy="305057"/>
                    <a:chOff x="2496269" y="1304589"/>
                    <a:chExt cx="407089" cy="305057"/>
                  </a:xfrm>
                </p:grpSpPr>
                <p:sp>
                  <p:nvSpPr>
                    <p:cNvPr id="33133" name="Google Shape;33133;p9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4" name="Google Shape;33134;p9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35" name="Google Shape;33135;p92"/>
                  <p:cNvGrpSpPr/>
                  <p:nvPr/>
                </p:nvGrpSpPr>
                <p:grpSpPr>
                  <a:xfrm>
                    <a:off x="2586468" y="1493376"/>
                    <a:ext cx="358850" cy="349656"/>
                    <a:chOff x="2586468" y="1493376"/>
                    <a:chExt cx="358850" cy="349656"/>
                  </a:xfrm>
                </p:grpSpPr>
                <p:sp>
                  <p:nvSpPr>
                    <p:cNvPr id="33136" name="Google Shape;33136;p9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7" name="Google Shape;33137;p9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38" name="Google Shape;33138;p92"/>
                  <p:cNvGrpSpPr/>
                  <p:nvPr/>
                </p:nvGrpSpPr>
                <p:grpSpPr>
                  <a:xfrm>
                    <a:off x="2807939" y="1494024"/>
                    <a:ext cx="358857" cy="349650"/>
                    <a:chOff x="2807939" y="1494024"/>
                    <a:chExt cx="358857" cy="349650"/>
                  </a:xfrm>
                </p:grpSpPr>
                <p:sp>
                  <p:nvSpPr>
                    <p:cNvPr id="33139" name="Google Shape;33139;p9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0" name="Google Shape;33140;p9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41" name="Google Shape;33141;p92"/>
                  <p:cNvGrpSpPr/>
                  <p:nvPr/>
                </p:nvGrpSpPr>
                <p:grpSpPr>
                  <a:xfrm>
                    <a:off x="2851133" y="1305635"/>
                    <a:ext cx="407089" cy="305057"/>
                    <a:chOff x="2851133" y="1305635"/>
                    <a:chExt cx="407089" cy="305057"/>
                  </a:xfrm>
                </p:grpSpPr>
                <p:sp>
                  <p:nvSpPr>
                    <p:cNvPr id="33142" name="Google Shape;33142;p9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3" name="Google Shape;33143;p9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44" name="Google Shape;33144;p92"/>
                  <p:cNvGrpSpPr/>
                  <p:nvPr/>
                </p:nvGrpSpPr>
                <p:grpSpPr>
                  <a:xfrm>
                    <a:off x="2727495" y="1120652"/>
                    <a:ext cx="300271" cy="396358"/>
                    <a:chOff x="2727495" y="1120652"/>
                    <a:chExt cx="300271" cy="396358"/>
                  </a:xfrm>
                </p:grpSpPr>
                <p:sp>
                  <p:nvSpPr>
                    <p:cNvPr id="33145" name="Google Shape;33145;p9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6" name="Google Shape;33146;p9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147" name="Google Shape;33147;p92"/>
                <p:cNvGrpSpPr/>
                <p:nvPr/>
              </p:nvGrpSpPr>
              <p:grpSpPr>
                <a:xfrm>
                  <a:off x="2722305" y="1350460"/>
                  <a:ext cx="308357" cy="308344"/>
                  <a:chOff x="2722305" y="1350460"/>
                  <a:chExt cx="308357" cy="308344"/>
                </a:xfrm>
              </p:grpSpPr>
              <p:sp>
                <p:nvSpPr>
                  <p:cNvPr id="33148" name="Google Shape;33148;p9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149" name="Google Shape;33149;p92"/>
                  <p:cNvGrpSpPr/>
                  <p:nvPr/>
                </p:nvGrpSpPr>
                <p:grpSpPr>
                  <a:xfrm>
                    <a:off x="2725064" y="1364529"/>
                    <a:ext cx="297954" cy="280182"/>
                    <a:chOff x="2725064" y="1364529"/>
                    <a:chExt cx="297954" cy="280182"/>
                  </a:xfrm>
                </p:grpSpPr>
                <p:sp>
                  <p:nvSpPr>
                    <p:cNvPr id="33150" name="Google Shape;33150;p9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1" name="Google Shape;33151;p9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2" name="Google Shape;33152;p9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3" name="Google Shape;33153;p9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4" name="Google Shape;33154;p9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33155" name="Google Shape;33155;p9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6" name="Google Shape;33156;p9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7" name="Google Shape;33157;p9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8" name="Google Shape;33158;p9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9" name="Google Shape;33159;p9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60" name="Google Shape;33160;p92"/>
          <p:cNvGrpSpPr/>
          <p:nvPr/>
        </p:nvGrpSpPr>
        <p:grpSpPr>
          <a:xfrm>
            <a:off x="3909124" y="2727412"/>
            <a:ext cx="1569144" cy="591015"/>
            <a:chOff x="3820100" y="3023049"/>
            <a:chExt cx="1303926" cy="491162"/>
          </a:xfrm>
        </p:grpSpPr>
        <p:grpSp>
          <p:nvGrpSpPr>
            <p:cNvPr id="33161" name="Google Shape;33161;p92"/>
            <p:cNvGrpSpPr/>
            <p:nvPr/>
          </p:nvGrpSpPr>
          <p:grpSpPr>
            <a:xfrm>
              <a:off x="3820100" y="3023072"/>
              <a:ext cx="1303926" cy="491139"/>
              <a:chOff x="3820100" y="3023072"/>
              <a:chExt cx="1303926" cy="491139"/>
            </a:xfrm>
          </p:grpSpPr>
          <p:sp>
            <p:nvSpPr>
              <p:cNvPr id="33162" name="Google Shape;33162;p9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3" name="Google Shape;33163;p9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64" name="Google Shape;33164;p92"/>
            <p:cNvGrpSpPr/>
            <p:nvPr/>
          </p:nvGrpSpPr>
          <p:grpSpPr>
            <a:xfrm>
              <a:off x="4132439" y="3023645"/>
              <a:ext cx="393633" cy="177096"/>
              <a:chOff x="4132439" y="3023645"/>
              <a:chExt cx="393633" cy="177096"/>
            </a:xfrm>
          </p:grpSpPr>
          <p:sp>
            <p:nvSpPr>
              <p:cNvPr id="33165" name="Google Shape;33165;p9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6" name="Google Shape;33166;p9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67" name="Google Shape;33167;p92"/>
            <p:cNvGrpSpPr/>
            <p:nvPr/>
          </p:nvGrpSpPr>
          <p:grpSpPr>
            <a:xfrm>
              <a:off x="3921811" y="3023049"/>
              <a:ext cx="1002397" cy="388943"/>
              <a:chOff x="3921811" y="3023049"/>
              <a:chExt cx="1002397" cy="388943"/>
            </a:xfrm>
          </p:grpSpPr>
          <p:sp>
            <p:nvSpPr>
              <p:cNvPr id="33168" name="Google Shape;33168;p9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9" name="Google Shape;33169;p9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70" name="Google Shape;33170;p92"/>
            <p:cNvGrpSpPr/>
            <p:nvPr/>
          </p:nvGrpSpPr>
          <p:grpSpPr>
            <a:xfrm>
              <a:off x="4023645" y="3023049"/>
              <a:ext cx="683032" cy="286722"/>
              <a:chOff x="4023645" y="3023049"/>
              <a:chExt cx="683032" cy="286722"/>
            </a:xfrm>
          </p:grpSpPr>
          <p:sp>
            <p:nvSpPr>
              <p:cNvPr id="33171" name="Google Shape;33171;p9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2" name="Google Shape;33172;p9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173" name="Google Shape;33173;p92"/>
          <p:cNvGrpSpPr/>
          <p:nvPr/>
        </p:nvGrpSpPr>
        <p:grpSpPr>
          <a:xfrm>
            <a:off x="1541246" y="1854257"/>
            <a:ext cx="713522" cy="688025"/>
            <a:chOff x="1706078" y="2092648"/>
            <a:chExt cx="660913" cy="637296"/>
          </a:xfrm>
        </p:grpSpPr>
        <p:sp>
          <p:nvSpPr>
            <p:cNvPr id="33174" name="Google Shape;33174;p9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175" name="Google Shape;33175;p92"/>
            <p:cNvGrpSpPr/>
            <p:nvPr/>
          </p:nvGrpSpPr>
          <p:grpSpPr>
            <a:xfrm>
              <a:off x="1706078" y="2092648"/>
              <a:ext cx="660913" cy="575241"/>
              <a:chOff x="1706078" y="2092648"/>
              <a:chExt cx="660913" cy="575241"/>
            </a:xfrm>
          </p:grpSpPr>
          <p:sp>
            <p:nvSpPr>
              <p:cNvPr id="33176" name="Google Shape;33176;p9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7" name="Google Shape;33177;p9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8" name="Google Shape;33178;p9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179" name="Google Shape;33179;p92"/>
          <p:cNvGrpSpPr/>
          <p:nvPr/>
        </p:nvGrpSpPr>
        <p:grpSpPr>
          <a:xfrm>
            <a:off x="6303104" y="971806"/>
            <a:ext cx="1317459" cy="684168"/>
            <a:chOff x="238125" y="999450"/>
            <a:chExt cx="7140700" cy="3708225"/>
          </a:xfrm>
        </p:grpSpPr>
        <p:sp>
          <p:nvSpPr>
            <p:cNvPr id="33180" name="Google Shape;33180;p9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1" name="Google Shape;33181;p9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2" name="Google Shape;33182;p9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3" name="Google Shape;33183;p9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4" name="Google Shape;33184;p9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5" name="Google Shape;33185;p9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6" name="Google Shape;33186;p9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7" name="Google Shape;33187;p9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8" name="Google Shape;33188;p9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33192" name="Shape 33192"/>
        <p:cNvGrpSpPr/>
        <p:nvPr/>
      </p:nvGrpSpPr>
      <p:grpSpPr>
        <a:xfrm>
          <a:off x="0" y="0"/>
          <a:ext cx="0" cy="0"/>
          <a:chOff x="0" y="0"/>
          <a:chExt cx="0" cy="0"/>
        </a:xfrm>
      </p:grpSpPr>
      <p:grpSp>
        <p:nvGrpSpPr>
          <p:cNvPr id="33193" name="Google Shape;33193;p93"/>
          <p:cNvGrpSpPr/>
          <p:nvPr/>
        </p:nvGrpSpPr>
        <p:grpSpPr>
          <a:xfrm>
            <a:off x="717025" y="967615"/>
            <a:ext cx="1636117" cy="1526144"/>
            <a:chOff x="729238" y="1179665"/>
            <a:chExt cx="1636117" cy="1526144"/>
          </a:xfrm>
        </p:grpSpPr>
        <p:grpSp>
          <p:nvGrpSpPr>
            <p:cNvPr id="33194" name="Google Shape;33194;p93"/>
            <p:cNvGrpSpPr/>
            <p:nvPr/>
          </p:nvGrpSpPr>
          <p:grpSpPr>
            <a:xfrm>
              <a:off x="729238" y="1179665"/>
              <a:ext cx="80700" cy="1526144"/>
              <a:chOff x="729238" y="1179665"/>
              <a:chExt cx="80700" cy="1526144"/>
            </a:xfrm>
          </p:grpSpPr>
          <p:sp>
            <p:nvSpPr>
              <p:cNvPr id="33195" name="Google Shape;33195;p9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6" name="Google Shape;33196;p9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7" name="Google Shape;33197;p9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8" name="Google Shape;33198;p9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9" name="Google Shape;33199;p9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0" name="Google Shape;33200;p9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1" name="Google Shape;33201;p9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2" name="Google Shape;33202;p9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3" name="Google Shape;33203;p9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4" name="Google Shape;33204;p9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05" name="Google Shape;33205;p93"/>
            <p:cNvGrpSpPr/>
            <p:nvPr/>
          </p:nvGrpSpPr>
          <p:grpSpPr>
            <a:xfrm>
              <a:off x="903098" y="1179665"/>
              <a:ext cx="80700" cy="1526144"/>
              <a:chOff x="903098" y="1179665"/>
              <a:chExt cx="80700" cy="1526144"/>
            </a:xfrm>
          </p:grpSpPr>
          <p:sp>
            <p:nvSpPr>
              <p:cNvPr id="33206" name="Google Shape;33206;p9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7" name="Google Shape;33207;p9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8" name="Google Shape;33208;p9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9" name="Google Shape;33209;p9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0" name="Google Shape;33210;p9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1" name="Google Shape;33211;p9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2" name="Google Shape;33212;p9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3" name="Google Shape;33213;p9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4" name="Google Shape;33214;p9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5" name="Google Shape;33215;p9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16" name="Google Shape;33216;p93"/>
            <p:cNvGrpSpPr/>
            <p:nvPr/>
          </p:nvGrpSpPr>
          <p:grpSpPr>
            <a:xfrm>
              <a:off x="1076958" y="1179665"/>
              <a:ext cx="80700" cy="1526144"/>
              <a:chOff x="1076958" y="1179665"/>
              <a:chExt cx="80700" cy="1526144"/>
            </a:xfrm>
          </p:grpSpPr>
          <p:sp>
            <p:nvSpPr>
              <p:cNvPr id="33217" name="Google Shape;33217;p9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8" name="Google Shape;33218;p9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9" name="Google Shape;33219;p9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0" name="Google Shape;33220;p9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1" name="Google Shape;33221;p9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2" name="Google Shape;33222;p9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3" name="Google Shape;33223;p9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4" name="Google Shape;33224;p9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5" name="Google Shape;33225;p9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6" name="Google Shape;33226;p9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27" name="Google Shape;33227;p93"/>
            <p:cNvGrpSpPr/>
            <p:nvPr/>
          </p:nvGrpSpPr>
          <p:grpSpPr>
            <a:xfrm>
              <a:off x="1247707" y="1179665"/>
              <a:ext cx="80700" cy="1526144"/>
              <a:chOff x="1247707" y="1179665"/>
              <a:chExt cx="80700" cy="1526144"/>
            </a:xfrm>
          </p:grpSpPr>
          <p:sp>
            <p:nvSpPr>
              <p:cNvPr id="33228" name="Google Shape;33228;p9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9" name="Google Shape;33229;p9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0" name="Google Shape;33230;p9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1" name="Google Shape;33231;p9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2" name="Google Shape;33232;p9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3" name="Google Shape;33233;p9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4" name="Google Shape;33234;p9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5" name="Google Shape;33235;p9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6" name="Google Shape;33236;p9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7" name="Google Shape;33237;p9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38" name="Google Shape;33238;p93"/>
            <p:cNvGrpSpPr/>
            <p:nvPr/>
          </p:nvGrpSpPr>
          <p:grpSpPr>
            <a:xfrm>
              <a:off x="1421567" y="1179665"/>
              <a:ext cx="80700" cy="1526144"/>
              <a:chOff x="1421567" y="1179665"/>
              <a:chExt cx="80700" cy="1526144"/>
            </a:xfrm>
          </p:grpSpPr>
          <p:sp>
            <p:nvSpPr>
              <p:cNvPr id="33239" name="Google Shape;33239;p9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0" name="Google Shape;33240;p9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1" name="Google Shape;33241;p9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2" name="Google Shape;33242;p9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3" name="Google Shape;33243;p9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4" name="Google Shape;33244;p9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5" name="Google Shape;33245;p9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6" name="Google Shape;33246;p9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7" name="Google Shape;33247;p9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8" name="Google Shape;33248;p9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49" name="Google Shape;33249;p93"/>
            <p:cNvGrpSpPr/>
            <p:nvPr/>
          </p:nvGrpSpPr>
          <p:grpSpPr>
            <a:xfrm>
              <a:off x="1592327" y="1179665"/>
              <a:ext cx="80700" cy="1526144"/>
              <a:chOff x="1592327" y="1179665"/>
              <a:chExt cx="80700" cy="1526144"/>
            </a:xfrm>
          </p:grpSpPr>
          <p:sp>
            <p:nvSpPr>
              <p:cNvPr id="33250" name="Google Shape;33250;p9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1" name="Google Shape;33251;p9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2" name="Google Shape;33252;p9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3" name="Google Shape;33253;p9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4" name="Google Shape;33254;p9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5" name="Google Shape;33255;p9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6" name="Google Shape;33256;p9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7" name="Google Shape;33257;p9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8" name="Google Shape;33258;p9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9" name="Google Shape;33259;p9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60" name="Google Shape;33260;p93"/>
            <p:cNvGrpSpPr/>
            <p:nvPr/>
          </p:nvGrpSpPr>
          <p:grpSpPr>
            <a:xfrm>
              <a:off x="1766187" y="1179665"/>
              <a:ext cx="80700" cy="1526144"/>
              <a:chOff x="1766187" y="1179665"/>
              <a:chExt cx="80700" cy="1526144"/>
            </a:xfrm>
          </p:grpSpPr>
          <p:sp>
            <p:nvSpPr>
              <p:cNvPr id="33261" name="Google Shape;33261;p9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2" name="Google Shape;33262;p9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3" name="Google Shape;33263;p9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4" name="Google Shape;33264;p9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5" name="Google Shape;33265;p9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6" name="Google Shape;33266;p9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7" name="Google Shape;33267;p9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8" name="Google Shape;33268;p9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9" name="Google Shape;33269;p9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0" name="Google Shape;33270;p9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71" name="Google Shape;33271;p93"/>
            <p:cNvGrpSpPr/>
            <p:nvPr/>
          </p:nvGrpSpPr>
          <p:grpSpPr>
            <a:xfrm>
              <a:off x="1936935" y="1179665"/>
              <a:ext cx="80700" cy="1526144"/>
              <a:chOff x="1936935" y="1179665"/>
              <a:chExt cx="80700" cy="1526144"/>
            </a:xfrm>
          </p:grpSpPr>
          <p:sp>
            <p:nvSpPr>
              <p:cNvPr id="33272" name="Google Shape;33272;p9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3" name="Google Shape;33273;p9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4" name="Google Shape;33274;p9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5" name="Google Shape;33275;p9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6" name="Google Shape;33276;p9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7" name="Google Shape;33277;p9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8" name="Google Shape;33278;p9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9" name="Google Shape;33279;p9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0" name="Google Shape;33280;p9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1" name="Google Shape;33281;p9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82" name="Google Shape;33282;p93"/>
            <p:cNvGrpSpPr/>
            <p:nvPr/>
          </p:nvGrpSpPr>
          <p:grpSpPr>
            <a:xfrm>
              <a:off x="2110795" y="1179665"/>
              <a:ext cx="80700" cy="1526144"/>
              <a:chOff x="2110795" y="1179665"/>
              <a:chExt cx="80700" cy="1526144"/>
            </a:xfrm>
          </p:grpSpPr>
          <p:sp>
            <p:nvSpPr>
              <p:cNvPr id="33283" name="Google Shape;33283;p9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4" name="Google Shape;33284;p9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5" name="Google Shape;33285;p9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6" name="Google Shape;33286;p9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7" name="Google Shape;33287;p9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8" name="Google Shape;33288;p9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9" name="Google Shape;33289;p9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0" name="Google Shape;33290;p9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1" name="Google Shape;33291;p9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2" name="Google Shape;33292;p9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93" name="Google Shape;33293;p93"/>
            <p:cNvGrpSpPr/>
            <p:nvPr/>
          </p:nvGrpSpPr>
          <p:grpSpPr>
            <a:xfrm>
              <a:off x="2284655" y="1179665"/>
              <a:ext cx="80700" cy="1526144"/>
              <a:chOff x="2284655" y="1179665"/>
              <a:chExt cx="80700" cy="1526144"/>
            </a:xfrm>
          </p:grpSpPr>
          <p:sp>
            <p:nvSpPr>
              <p:cNvPr id="33294" name="Google Shape;33294;p9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5" name="Google Shape;33295;p9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6" name="Google Shape;33296;p9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7" name="Google Shape;33297;p9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8" name="Google Shape;33298;p9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9" name="Google Shape;33299;p9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0" name="Google Shape;33300;p9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1" name="Google Shape;33301;p9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2" name="Google Shape;33302;p9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3" name="Google Shape;33303;p9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304" name="Google Shape;33304;p93"/>
          <p:cNvGrpSpPr/>
          <p:nvPr/>
        </p:nvGrpSpPr>
        <p:grpSpPr>
          <a:xfrm>
            <a:off x="2611692" y="986753"/>
            <a:ext cx="1364248" cy="1102133"/>
            <a:chOff x="2623904" y="1198803"/>
            <a:chExt cx="1364248" cy="1102133"/>
          </a:xfrm>
        </p:grpSpPr>
        <p:grpSp>
          <p:nvGrpSpPr>
            <p:cNvPr id="33305" name="Google Shape;33305;p93"/>
            <p:cNvGrpSpPr/>
            <p:nvPr/>
          </p:nvGrpSpPr>
          <p:grpSpPr>
            <a:xfrm>
              <a:off x="2623907" y="1198803"/>
              <a:ext cx="1364245" cy="273000"/>
              <a:chOff x="2623907" y="1198803"/>
              <a:chExt cx="1364245" cy="273000"/>
            </a:xfrm>
          </p:grpSpPr>
          <p:sp>
            <p:nvSpPr>
              <p:cNvPr id="33306" name="Google Shape;33306;p9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7" name="Google Shape;33307;p9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8" name="Google Shape;33308;p9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9" name="Google Shape;33309;p9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0" name="Google Shape;33310;p9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11" name="Google Shape;33311;p93"/>
            <p:cNvGrpSpPr/>
            <p:nvPr/>
          </p:nvGrpSpPr>
          <p:grpSpPr>
            <a:xfrm>
              <a:off x="2623904" y="1476964"/>
              <a:ext cx="1364245" cy="273000"/>
              <a:chOff x="2623904" y="1476964"/>
              <a:chExt cx="1364245" cy="273000"/>
            </a:xfrm>
          </p:grpSpPr>
          <p:sp>
            <p:nvSpPr>
              <p:cNvPr id="33312" name="Google Shape;33312;p9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3" name="Google Shape;33313;p9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4" name="Google Shape;33314;p9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5" name="Google Shape;33315;p9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6" name="Google Shape;33316;p9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17" name="Google Shape;33317;p93"/>
            <p:cNvGrpSpPr/>
            <p:nvPr/>
          </p:nvGrpSpPr>
          <p:grpSpPr>
            <a:xfrm>
              <a:off x="2623907" y="1749775"/>
              <a:ext cx="1364245" cy="273000"/>
              <a:chOff x="2623907" y="1749775"/>
              <a:chExt cx="1364245" cy="273000"/>
            </a:xfrm>
          </p:grpSpPr>
          <p:sp>
            <p:nvSpPr>
              <p:cNvPr id="33318" name="Google Shape;33318;p9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9" name="Google Shape;33319;p9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0" name="Google Shape;33320;p9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1" name="Google Shape;33321;p9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2" name="Google Shape;33322;p9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23" name="Google Shape;33323;p93"/>
            <p:cNvGrpSpPr/>
            <p:nvPr/>
          </p:nvGrpSpPr>
          <p:grpSpPr>
            <a:xfrm>
              <a:off x="2623904" y="2027936"/>
              <a:ext cx="1364245" cy="273000"/>
              <a:chOff x="2623904" y="2027936"/>
              <a:chExt cx="1364245" cy="273000"/>
            </a:xfrm>
          </p:grpSpPr>
          <p:sp>
            <p:nvSpPr>
              <p:cNvPr id="33324" name="Google Shape;33324;p9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5" name="Google Shape;33325;p9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6" name="Google Shape;33326;p9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7" name="Google Shape;33327;p9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8" name="Google Shape;33328;p9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329" name="Google Shape;33329;p93"/>
          <p:cNvGrpSpPr/>
          <p:nvPr/>
        </p:nvGrpSpPr>
        <p:grpSpPr>
          <a:xfrm>
            <a:off x="2601153" y="2445826"/>
            <a:ext cx="1387541" cy="159124"/>
            <a:chOff x="3200660" y="2180272"/>
            <a:chExt cx="2563824" cy="378237"/>
          </a:xfrm>
        </p:grpSpPr>
        <p:sp>
          <p:nvSpPr>
            <p:cNvPr id="33330" name="Google Shape;33330;p9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1" name="Google Shape;33331;p9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2" name="Google Shape;33332;p9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3" name="Google Shape;33333;p9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4" name="Google Shape;33334;p9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5" name="Google Shape;33335;p9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6" name="Google Shape;33336;p9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7" name="Google Shape;33337;p9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8" name="Google Shape;33338;p9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9" name="Google Shape;33339;p9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0" name="Google Shape;33340;p9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1" name="Google Shape;33341;p9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2" name="Google Shape;33342;p9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3" name="Google Shape;33343;p9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4" name="Google Shape;33344;p9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5" name="Google Shape;33345;p9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6" name="Google Shape;33346;p9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7" name="Google Shape;33347;p9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48" name="Google Shape;33348;p93"/>
          <p:cNvGrpSpPr/>
          <p:nvPr/>
        </p:nvGrpSpPr>
        <p:grpSpPr>
          <a:xfrm>
            <a:off x="2597677" y="2723590"/>
            <a:ext cx="1390502" cy="159625"/>
            <a:chOff x="3530150" y="2790075"/>
            <a:chExt cx="1962600" cy="225300"/>
          </a:xfrm>
        </p:grpSpPr>
        <p:sp>
          <p:nvSpPr>
            <p:cNvPr id="33349" name="Google Shape;33349;p9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0" name="Google Shape;33350;p9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51" name="Google Shape;33351;p93"/>
          <p:cNvGrpSpPr/>
          <p:nvPr/>
        </p:nvGrpSpPr>
        <p:grpSpPr>
          <a:xfrm>
            <a:off x="2597735" y="3001855"/>
            <a:ext cx="1411629" cy="154175"/>
            <a:chOff x="3558802" y="4011244"/>
            <a:chExt cx="1866000" cy="111600"/>
          </a:xfrm>
        </p:grpSpPr>
        <p:sp>
          <p:nvSpPr>
            <p:cNvPr id="33352" name="Google Shape;33352;p9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3" name="Google Shape;33353;p9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54" name="Google Shape;33354;p93"/>
          <p:cNvGrpSpPr/>
          <p:nvPr/>
        </p:nvGrpSpPr>
        <p:grpSpPr>
          <a:xfrm>
            <a:off x="2598023" y="2207425"/>
            <a:ext cx="1383503" cy="119761"/>
            <a:chOff x="3465975" y="2270258"/>
            <a:chExt cx="1986364" cy="171947"/>
          </a:xfrm>
        </p:grpSpPr>
        <p:sp>
          <p:nvSpPr>
            <p:cNvPr id="33355" name="Google Shape;33355;p9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6" name="Google Shape;33356;p9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7" name="Google Shape;33357;p9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8" name="Google Shape;33358;p9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9" name="Google Shape;33359;p9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0" name="Google Shape;33360;p9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1" name="Google Shape;33361;p9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2" name="Google Shape;33362;p9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63" name="Google Shape;33363;p93"/>
          <p:cNvGrpSpPr/>
          <p:nvPr/>
        </p:nvGrpSpPr>
        <p:grpSpPr>
          <a:xfrm>
            <a:off x="2609030" y="3571198"/>
            <a:ext cx="1369531" cy="195460"/>
            <a:chOff x="723300" y="4253549"/>
            <a:chExt cx="2276482" cy="324900"/>
          </a:xfrm>
        </p:grpSpPr>
        <p:sp>
          <p:nvSpPr>
            <p:cNvPr id="33364" name="Google Shape;33364;p9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5" name="Google Shape;33365;p9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6" name="Google Shape;33366;p9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7" name="Google Shape;33367;p9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8" name="Google Shape;33368;p9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69" name="Google Shape;33369;p93"/>
          <p:cNvGrpSpPr/>
          <p:nvPr/>
        </p:nvGrpSpPr>
        <p:grpSpPr>
          <a:xfrm>
            <a:off x="2598591" y="3272439"/>
            <a:ext cx="1389066" cy="180119"/>
            <a:chOff x="705948" y="3788465"/>
            <a:chExt cx="2308953" cy="299400"/>
          </a:xfrm>
        </p:grpSpPr>
        <p:sp>
          <p:nvSpPr>
            <p:cNvPr id="33370" name="Google Shape;33370;p9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1" name="Google Shape;33371;p9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2" name="Google Shape;33372;p9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3" name="Google Shape;33373;p9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4" name="Google Shape;33374;p9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75" name="Google Shape;33375;p93"/>
          <p:cNvGrpSpPr/>
          <p:nvPr/>
        </p:nvGrpSpPr>
        <p:grpSpPr>
          <a:xfrm>
            <a:off x="4195581" y="1876393"/>
            <a:ext cx="1433821" cy="191501"/>
            <a:chOff x="4273350" y="2088443"/>
            <a:chExt cx="1433821" cy="191501"/>
          </a:xfrm>
        </p:grpSpPr>
        <p:grpSp>
          <p:nvGrpSpPr>
            <p:cNvPr id="33376" name="Google Shape;33376;p93"/>
            <p:cNvGrpSpPr/>
            <p:nvPr/>
          </p:nvGrpSpPr>
          <p:grpSpPr>
            <a:xfrm>
              <a:off x="4273350" y="2088443"/>
              <a:ext cx="1433821" cy="0"/>
              <a:chOff x="5224975" y="2962250"/>
              <a:chExt cx="1544400" cy="0"/>
            </a:xfrm>
          </p:grpSpPr>
          <p:cxnSp>
            <p:nvCxnSpPr>
              <p:cNvPr id="33377" name="Google Shape;33377;p9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33378" name="Google Shape;33378;p9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33379" name="Google Shape;33379;p93"/>
            <p:cNvGrpSpPr/>
            <p:nvPr/>
          </p:nvGrpSpPr>
          <p:grpSpPr>
            <a:xfrm>
              <a:off x="4273350" y="2279944"/>
              <a:ext cx="1433821" cy="0"/>
              <a:chOff x="5224975" y="2962250"/>
              <a:chExt cx="1544400" cy="0"/>
            </a:xfrm>
          </p:grpSpPr>
          <p:cxnSp>
            <p:nvCxnSpPr>
              <p:cNvPr id="33380" name="Google Shape;33380;p9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33381" name="Google Shape;33381;p9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33382" name="Google Shape;33382;p93"/>
          <p:cNvGrpSpPr/>
          <p:nvPr/>
        </p:nvGrpSpPr>
        <p:grpSpPr>
          <a:xfrm>
            <a:off x="2646528" y="3885297"/>
            <a:ext cx="1304609" cy="294074"/>
            <a:chOff x="2658741" y="4097347"/>
            <a:chExt cx="1304609" cy="294074"/>
          </a:xfrm>
        </p:grpSpPr>
        <p:grpSp>
          <p:nvGrpSpPr>
            <p:cNvPr id="33383" name="Google Shape;33383;p93"/>
            <p:cNvGrpSpPr/>
            <p:nvPr/>
          </p:nvGrpSpPr>
          <p:grpSpPr>
            <a:xfrm>
              <a:off x="2658741" y="4097347"/>
              <a:ext cx="118572" cy="294074"/>
              <a:chOff x="3343310" y="4475555"/>
              <a:chExt cx="127717" cy="316753"/>
            </a:xfrm>
          </p:grpSpPr>
          <p:sp>
            <p:nvSpPr>
              <p:cNvPr id="33384" name="Google Shape;33384;p9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5" name="Google Shape;33385;p9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86" name="Google Shape;33386;p93"/>
            <p:cNvGrpSpPr/>
            <p:nvPr/>
          </p:nvGrpSpPr>
          <p:grpSpPr>
            <a:xfrm>
              <a:off x="3815519" y="4098388"/>
              <a:ext cx="147831" cy="291991"/>
              <a:chOff x="3527539" y="4476677"/>
              <a:chExt cx="159232" cy="314510"/>
            </a:xfrm>
          </p:grpSpPr>
          <p:sp>
            <p:nvSpPr>
              <p:cNvPr id="33387" name="Google Shape;33387;p9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8" name="Google Shape;33388;p9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89" name="Google Shape;33389;p93"/>
            <p:cNvGrpSpPr/>
            <p:nvPr/>
          </p:nvGrpSpPr>
          <p:grpSpPr>
            <a:xfrm>
              <a:off x="3511696" y="4098388"/>
              <a:ext cx="147831" cy="291991"/>
              <a:chOff x="3527539" y="4476677"/>
              <a:chExt cx="159232" cy="314510"/>
            </a:xfrm>
          </p:grpSpPr>
          <p:sp>
            <p:nvSpPr>
              <p:cNvPr id="33390" name="Google Shape;33390;p9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1" name="Google Shape;33391;p9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92" name="Google Shape;33392;p93"/>
            <p:cNvGrpSpPr/>
            <p:nvPr/>
          </p:nvGrpSpPr>
          <p:grpSpPr>
            <a:xfrm>
              <a:off x="3207874" y="4098388"/>
              <a:ext cx="147831" cy="291991"/>
              <a:chOff x="3527539" y="4476677"/>
              <a:chExt cx="159232" cy="314510"/>
            </a:xfrm>
          </p:grpSpPr>
          <p:sp>
            <p:nvSpPr>
              <p:cNvPr id="33393" name="Google Shape;33393;p9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4" name="Google Shape;33394;p9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95" name="Google Shape;33395;p93"/>
            <p:cNvGrpSpPr/>
            <p:nvPr/>
          </p:nvGrpSpPr>
          <p:grpSpPr>
            <a:xfrm>
              <a:off x="2933305" y="4097347"/>
              <a:ext cx="118572" cy="294074"/>
              <a:chOff x="3343310" y="4475555"/>
              <a:chExt cx="127717" cy="316753"/>
            </a:xfrm>
          </p:grpSpPr>
          <p:sp>
            <p:nvSpPr>
              <p:cNvPr id="33396" name="Google Shape;33396;p9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7" name="Google Shape;33397;p9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398" name="Google Shape;33398;p93"/>
          <p:cNvGrpSpPr/>
          <p:nvPr/>
        </p:nvGrpSpPr>
        <p:grpSpPr>
          <a:xfrm>
            <a:off x="4197136" y="963991"/>
            <a:ext cx="1430711" cy="751237"/>
            <a:chOff x="5159450" y="1919950"/>
            <a:chExt cx="1541050" cy="862500"/>
          </a:xfrm>
        </p:grpSpPr>
        <p:sp>
          <p:nvSpPr>
            <p:cNvPr id="33399" name="Google Shape;33399;p9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33400" name="Google Shape;33400;p93"/>
            <p:cNvGrpSpPr/>
            <p:nvPr/>
          </p:nvGrpSpPr>
          <p:grpSpPr>
            <a:xfrm>
              <a:off x="5159450" y="1919950"/>
              <a:ext cx="1541050" cy="862500"/>
              <a:chOff x="5159450" y="1919950"/>
              <a:chExt cx="1541050" cy="862500"/>
            </a:xfrm>
          </p:grpSpPr>
          <p:cxnSp>
            <p:nvCxnSpPr>
              <p:cNvPr id="33401" name="Google Shape;33401;p9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33402" name="Google Shape;33402;p9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33403" name="Google Shape;33403;p93"/>
          <p:cNvGrpSpPr/>
          <p:nvPr/>
        </p:nvGrpSpPr>
        <p:grpSpPr>
          <a:xfrm>
            <a:off x="4245274" y="2227761"/>
            <a:ext cx="1334436" cy="967914"/>
            <a:chOff x="4294923" y="2439811"/>
            <a:chExt cx="1334436" cy="967914"/>
          </a:xfrm>
        </p:grpSpPr>
        <p:grpSp>
          <p:nvGrpSpPr>
            <p:cNvPr id="33404" name="Google Shape;33404;p93"/>
            <p:cNvGrpSpPr/>
            <p:nvPr/>
          </p:nvGrpSpPr>
          <p:grpSpPr>
            <a:xfrm>
              <a:off x="4960455" y="2469658"/>
              <a:ext cx="668904" cy="885524"/>
              <a:chOff x="4960455" y="2469658"/>
              <a:chExt cx="668904" cy="885524"/>
            </a:xfrm>
          </p:grpSpPr>
          <p:sp>
            <p:nvSpPr>
              <p:cNvPr id="33405" name="Google Shape;33405;p9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6" name="Google Shape;33406;p9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7" name="Google Shape;33407;p9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8" name="Google Shape;33408;p9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9" name="Google Shape;33409;p9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0" name="Google Shape;33410;p9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11" name="Google Shape;33411;p93"/>
            <p:cNvGrpSpPr/>
            <p:nvPr/>
          </p:nvGrpSpPr>
          <p:grpSpPr>
            <a:xfrm>
              <a:off x="4294923" y="2469658"/>
              <a:ext cx="668951" cy="885524"/>
              <a:chOff x="4294923" y="2469658"/>
              <a:chExt cx="668951" cy="885524"/>
            </a:xfrm>
          </p:grpSpPr>
          <p:sp>
            <p:nvSpPr>
              <p:cNvPr id="33412" name="Google Shape;33412;p9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3" name="Google Shape;33413;p9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4" name="Google Shape;33414;p9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5" name="Google Shape;33415;p9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6" name="Google Shape;33416;p9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7" name="Google Shape;33417;p9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418" name="Google Shape;33418;p9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19" name="Google Shape;33419;p93"/>
          <p:cNvGrpSpPr/>
          <p:nvPr/>
        </p:nvGrpSpPr>
        <p:grpSpPr>
          <a:xfrm>
            <a:off x="4231477" y="3282206"/>
            <a:ext cx="1430949" cy="897289"/>
            <a:chOff x="4351371" y="3547942"/>
            <a:chExt cx="1345130" cy="843475"/>
          </a:xfrm>
        </p:grpSpPr>
        <p:grpSp>
          <p:nvGrpSpPr>
            <p:cNvPr id="33420" name="Google Shape;33420;p93"/>
            <p:cNvGrpSpPr/>
            <p:nvPr/>
          </p:nvGrpSpPr>
          <p:grpSpPr>
            <a:xfrm>
              <a:off x="4351371" y="4209917"/>
              <a:ext cx="1345130" cy="181500"/>
              <a:chOff x="4351371" y="4209917"/>
              <a:chExt cx="1345130" cy="181500"/>
            </a:xfrm>
          </p:grpSpPr>
          <p:sp>
            <p:nvSpPr>
              <p:cNvPr id="33421" name="Google Shape;33421;p9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422" name="Google Shape;33422;p9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33423" name="Google Shape;33423;p93"/>
            <p:cNvGrpSpPr/>
            <p:nvPr/>
          </p:nvGrpSpPr>
          <p:grpSpPr>
            <a:xfrm>
              <a:off x="4403010" y="3985221"/>
              <a:ext cx="1109518" cy="181500"/>
              <a:chOff x="4403010" y="3985221"/>
              <a:chExt cx="1109518" cy="181500"/>
            </a:xfrm>
          </p:grpSpPr>
          <p:sp>
            <p:nvSpPr>
              <p:cNvPr id="33424" name="Google Shape;33424;p9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425" name="Google Shape;33425;p9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33426" name="Google Shape;33426;p93"/>
            <p:cNvGrpSpPr/>
            <p:nvPr/>
          </p:nvGrpSpPr>
          <p:grpSpPr>
            <a:xfrm>
              <a:off x="4618704" y="3766582"/>
              <a:ext cx="807858" cy="181500"/>
              <a:chOff x="4618704" y="3766582"/>
              <a:chExt cx="807858" cy="181500"/>
            </a:xfrm>
          </p:grpSpPr>
          <p:sp>
            <p:nvSpPr>
              <p:cNvPr id="33427" name="Google Shape;33427;p9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428" name="Google Shape;33428;p9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33429" name="Google Shape;33429;p93"/>
            <p:cNvGrpSpPr/>
            <p:nvPr/>
          </p:nvGrpSpPr>
          <p:grpSpPr>
            <a:xfrm>
              <a:off x="4735238" y="3547942"/>
              <a:ext cx="462839" cy="181500"/>
              <a:chOff x="4735238" y="3547942"/>
              <a:chExt cx="462839" cy="181500"/>
            </a:xfrm>
          </p:grpSpPr>
          <p:sp>
            <p:nvSpPr>
              <p:cNvPr id="33430" name="Google Shape;33430;p9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431" name="Google Shape;33431;p9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33432" name="Google Shape;33432;p93"/>
          <p:cNvGrpSpPr/>
          <p:nvPr/>
        </p:nvGrpSpPr>
        <p:grpSpPr>
          <a:xfrm>
            <a:off x="7407835" y="2217530"/>
            <a:ext cx="1020955" cy="928853"/>
            <a:chOff x="926675" y="238125"/>
            <a:chExt cx="5755100" cy="5232975"/>
          </a:xfrm>
        </p:grpSpPr>
        <p:sp>
          <p:nvSpPr>
            <p:cNvPr id="33433" name="Google Shape;33433;p9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4" name="Google Shape;33434;p9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5" name="Google Shape;33435;p9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6" name="Google Shape;33436;p9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37" name="Google Shape;33437;p93"/>
          <p:cNvGrpSpPr/>
          <p:nvPr/>
        </p:nvGrpSpPr>
        <p:grpSpPr>
          <a:xfrm>
            <a:off x="715208" y="2616265"/>
            <a:ext cx="1695374" cy="1560837"/>
            <a:chOff x="727421" y="2828315"/>
            <a:chExt cx="1695374" cy="1560837"/>
          </a:xfrm>
        </p:grpSpPr>
        <p:grpSp>
          <p:nvGrpSpPr>
            <p:cNvPr id="33438" name="Google Shape;33438;p93"/>
            <p:cNvGrpSpPr/>
            <p:nvPr/>
          </p:nvGrpSpPr>
          <p:grpSpPr>
            <a:xfrm>
              <a:off x="727421" y="2828315"/>
              <a:ext cx="1695374" cy="1560837"/>
              <a:chOff x="734799" y="2782450"/>
              <a:chExt cx="1571100" cy="1577400"/>
            </a:xfrm>
          </p:grpSpPr>
          <p:cxnSp>
            <p:nvCxnSpPr>
              <p:cNvPr id="33439" name="Google Shape;33439;p9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33440" name="Google Shape;33440;p9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33441" name="Google Shape;33441;p93"/>
            <p:cNvGrpSpPr/>
            <p:nvPr/>
          </p:nvGrpSpPr>
          <p:grpSpPr>
            <a:xfrm>
              <a:off x="819108" y="2882501"/>
              <a:ext cx="1556791" cy="1426186"/>
              <a:chOff x="819108" y="2882501"/>
              <a:chExt cx="1556791" cy="1426186"/>
            </a:xfrm>
          </p:grpSpPr>
          <p:grpSp>
            <p:nvGrpSpPr>
              <p:cNvPr id="33442" name="Google Shape;33442;p93"/>
              <p:cNvGrpSpPr/>
              <p:nvPr/>
            </p:nvGrpSpPr>
            <p:grpSpPr>
              <a:xfrm>
                <a:off x="819108" y="2882501"/>
                <a:ext cx="103104" cy="1426186"/>
                <a:chOff x="4674013" y="3100904"/>
                <a:chExt cx="122758" cy="1698043"/>
              </a:xfrm>
            </p:grpSpPr>
            <p:sp>
              <p:nvSpPr>
                <p:cNvPr id="33443" name="Google Shape;33443;p9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4" name="Google Shape;33444;p9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5" name="Google Shape;33445;p9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6" name="Google Shape;33446;p9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7" name="Google Shape;33447;p9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8" name="Google Shape;33448;p9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9" name="Google Shape;33449;p9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50" name="Google Shape;33450;p93"/>
              <p:cNvGrpSpPr/>
              <p:nvPr/>
            </p:nvGrpSpPr>
            <p:grpSpPr>
              <a:xfrm>
                <a:off x="1062475" y="2882501"/>
                <a:ext cx="103104" cy="1426186"/>
                <a:chOff x="4940438" y="3100904"/>
                <a:chExt cx="122758" cy="1698043"/>
              </a:xfrm>
            </p:grpSpPr>
            <p:sp>
              <p:nvSpPr>
                <p:cNvPr id="33451" name="Google Shape;33451;p9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2" name="Google Shape;33452;p9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3" name="Google Shape;33453;p9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4" name="Google Shape;33454;p9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5" name="Google Shape;33455;p9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6" name="Google Shape;33456;p9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7" name="Google Shape;33457;p9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58" name="Google Shape;33458;p93"/>
              <p:cNvGrpSpPr/>
              <p:nvPr/>
            </p:nvGrpSpPr>
            <p:grpSpPr>
              <a:xfrm>
                <a:off x="1299324" y="2882501"/>
                <a:ext cx="103104" cy="1426186"/>
                <a:chOff x="5206863" y="3100904"/>
                <a:chExt cx="122758" cy="1698043"/>
              </a:xfrm>
            </p:grpSpPr>
            <p:sp>
              <p:nvSpPr>
                <p:cNvPr id="33459" name="Google Shape;33459;p9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0" name="Google Shape;33460;p9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1" name="Google Shape;33461;p9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2" name="Google Shape;33462;p9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3" name="Google Shape;33463;p9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4" name="Google Shape;33464;p9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5" name="Google Shape;33465;p9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66" name="Google Shape;33466;p93"/>
              <p:cNvGrpSpPr/>
              <p:nvPr/>
            </p:nvGrpSpPr>
            <p:grpSpPr>
              <a:xfrm>
                <a:off x="1786057" y="2882501"/>
                <a:ext cx="103104" cy="1426186"/>
                <a:chOff x="6006138" y="3143629"/>
                <a:chExt cx="122758" cy="1698043"/>
              </a:xfrm>
            </p:grpSpPr>
            <p:sp>
              <p:nvSpPr>
                <p:cNvPr id="33467" name="Google Shape;33467;p9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8" name="Google Shape;33468;p9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9" name="Google Shape;33469;p9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0" name="Google Shape;33470;p9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1" name="Google Shape;33471;p9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2" name="Google Shape;33472;p9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3" name="Google Shape;33473;p9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74" name="Google Shape;33474;p93"/>
              <p:cNvGrpSpPr/>
              <p:nvPr/>
            </p:nvGrpSpPr>
            <p:grpSpPr>
              <a:xfrm>
                <a:off x="2029422" y="2882501"/>
                <a:ext cx="103104" cy="1426186"/>
                <a:chOff x="6805413" y="3100904"/>
                <a:chExt cx="122758" cy="1698043"/>
              </a:xfrm>
            </p:grpSpPr>
            <p:sp>
              <p:nvSpPr>
                <p:cNvPr id="33475" name="Google Shape;33475;p9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6" name="Google Shape;33476;p9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7" name="Google Shape;33477;p9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8" name="Google Shape;33478;p9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9" name="Google Shape;33479;p9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0" name="Google Shape;33480;p9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1" name="Google Shape;33481;p9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82" name="Google Shape;33482;p93"/>
              <p:cNvGrpSpPr/>
              <p:nvPr/>
            </p:nvGrpSpPr>
            <p:grpSpPr>
              <a:xfrm>
                <a:off x="2272795" y="2882501"/>
                <a:ext cx="103104" cy="1426186"/>
                <a:chOff x="5206863" y="3100904"/>
                <a:chExt cx="122758" cy="1698043"/>
              </a:xfrm>
            </p:grpSpPr>
            <p:sp>
              <p:nvSpPr>
                <p:cNvPr id="33483" name="Google Shape;33483;p9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4" name="Google Shape;33484;p9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5" name="Google Shape;33485;p9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6" name="Google Shape;33486;p9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7" name="Google Shape;33487;p9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8" name="Google Shape;33488;p9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9" name="Google Shape;33489;p9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90" name="Google Shape;33490;p93"/>
              <p:cNvGrpSpPr/>
              <p:nvPr/>
            </p:nvGrpSpPr>
            <p:grpSpPr>
              <a:xfrm>
                <a:off x="1542694" y="2882501"/>
                <a:ext cx="103104" cy="1426186"/>
                <a:chOff x="6006138" y="3143629"/>
                <a:chExt cx="122758" cy="1698043"/>
              </a:xfrm>
            </p:grpSpPr>
            <p:sp>
              <p:nvSpPr>
                <p:cNvPr id="33491" name="Google Shape;33491;p9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2" name="Google Shape;33492;p9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3" name="Google Shape;33493;p9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4" name="Google Shape;33494;p9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5" name="Google Shape;33495;p9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6" name="Google Shape;33496;p9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7" name="Google Shape;33497;p9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3498" name="Google Shape;33498;p93"/>
          <p:cNvGrpSpPr/>
          <p:nvPr/>
        </p:nvGrpSpPr>
        <p:grpSpPr>
          <a:xfrm>
            <a:off x="5671259" y="3305987"/>
            <a:ext cx="2749952" cy="870677"/>
            <a:chOff x="238125" y="1725700"/>
            <a:chExt cx="7139025" cy="2260325"/>
          </a:xfrm>
        </p:grpSpPr>
        <p:sp>
          <p:nvSpPr>
            <p:cNvPr id="33499" name="Google Shape;33499;p9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0" name="Google Shape;33500;p9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1" name="Google Shape;33501;p9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2" name="Google Shape;33502;p9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3" name="Google Shape;33503;p9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4" name="Google Shape;33504;p9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5" name="Google Shape;33505;p9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6" name="Google Shape;33506;p9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7" name="Google Shape;33507;p9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8" name="Google Shape;33508;p9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509" name="Google Shape;33509;p93"/>
          <p:cNvGrpSpPr/>
          <p:nvPr/>
        </p:nvGrpSpPr>
        <p:grpSpPr>
          <a:xfrm>
            <a:off x="5941423" y="2247733"/>
            <a:ext cx="1105452" cy="916747"/>
            <a:chOff x="5249100" y="1210600"/>
            <a:chExt cx="3502700" cy="2904775"/>
          </a:xfrm>
        </p:grpSpPr>
        <p:sp>
          <p:nvSpPr>
            <p:cNvPr id="33510" name="Google Shape;33510;p9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1" name="Google Shape;33511;p9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2" name="Google Shape;33512;p9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3" name="Google Shape;33513;p9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514" name="Google Shape;33514;p9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33515" name="Google Shape;33515;p9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33516" name="Google Shape;33516;p9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33517" name="Google Shape;33517;p9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33518" name="Google Shape;33518;p9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519" name="Google Shape;33519;p93"/>
          <p:cNvGrpSpPr/>
          <p:nvPr/>
        </p:nvGrpSpPr>
        <p:grpSpPr>
          <a:xfrm>
            <a:off x="7123971" y="967151"/>
            <a:ext cx="1304650" cy="1124856"/>
            <a:chOff x="7287122" y="1165658"/>
            <a:chExt cx="1219413" cy="1051365"/>
          </a:xfrm>
        </p:grpSpPr>
        <p:grpSp>
          <p:nvGrpSpPr>
            <p:cNvPr id="33520" name="Google Shape;33520;p93"/>
            <p:cNvGrpSpPr/>
            <p:nvPr/>
          </p:nvGrpSpPr>
          <p:grpSpPr>
            <a:xfrm>
              <a:off x="7287122" y="1969723"/>
              <a:ext cx="1219413" cy="247300"/>
              <a:chOff x="7287122" y="1969723"/>
              <a:chExt cx="1219413" cy="247300"/>
            </a:xfrm>
          </p:grpSpPr>
          <p:sp>
            <p:nvSpPr>
              <p:cNvPr id="33521" name="Google Shape;33521;p9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22" name="Google Shape;33522;p93"/>
              <p:cNvGrpSpPr/>
              <p:nvPr/>
            </p:nvGrpSpPr>
            <p:grpSpPr>
              <a:xfrm>
                <a:off x="7287122" y="2063892"/>
                <a:ext cx="1151753" cy="73428"/>
                <a:chOff x="7287122" y="2063892"/>
                <a:chExt cx="1151753" cy="73428"/>
              </a:xfrm>
            </p:grpSpPr>
            <p:sp>
              <p:nvSpPr>
                <p:cNvPr id="33523" name="Google Shape;33523;p9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524" name="Google Shape;33524;p9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33525" name="Google Shape;33525;p93"/>
            <p:cNvGrpSpPr/>
            <p:nvPr/>
          </p:nvGrpSpPr>
          <p:grpSpPr>
            <a:xfrm>
              <a:off x="7287122" y="1712201"/>
              <a:ext cx="1219403" cy="246767"/>
              <a:chOff x="7287122" y="1712201"/>
              <a:chExt cx="1219403" cy="246767"/>
            </a:xfrm>
          </p:grpSpPr>
          <p:sp>
            <p:nvSpPr>
              <p:cNvPr id="33526" name="Google Shape;33526;p9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27" name="Google Shape;33527;p93"/>
              <p:cNvGrpSpPr/>
              <p:nvPr/>
            </p:nvGrpSpPr>
            <p:grpSpPr>
              <a:xfrm>
                <a:off x="7287122" y="1842861"/>
                <a:ext cx="1005303" cy="73419"/>
                <a:chOff x="7287122" y="1842861"/>
                <a:chExt cx="1005303" cy="73419"/>
              </a:xfrm>
            </p:grpSpPr>
            <p:sp>
              <p:nvSpPr>
                <p:cNvPr id="33528" name="Google Shape;33528;p9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529" name="Google Shape;33529;p9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33530" name="Google Shape;33530;p93"/>
            <p:cNvGrpSpPr/>
            <p:nvPr/>
          </p:nvGrpSpPr>
          <p:grpSpPr>
            <a:xfrm>
              <a:off x="7287122" y="1447520"/>
              <a:ext cx="1219403" cy="286667"/>
              <a:chOff x="7287122" y="1447520"/>
              <a:chExt cx="1219403" cy="286667"/>
            </a:xfrm>
          </p:grpSpPr>
          <p:sp>
            <p:nvSpPr>
              <p:cNvPr id="33531" name="Google Shape;33531;p9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32" name="Google Shape;33532;p93"/>
              <p:cNvGrpSpPr/>
              <p:nvPr/>
            </p:nvGrpSpPr>
            <p:grpSpPr>
              <a:xfrm>
                <a:off x="7287122" y="1581977"/>
                <a:ext cx="852803" cy="73428"/>
                <a:chOff x="7287122" y="1581977"/>
                <a:chExt cx="852803" cy="73428"/>
              </a:xfrm>
            </p:grpSpPr>
            <p:sp>
              <p:nvSpPr>
                <p:cNvPr id="33533" name="Google Shape;33533;p9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534" name="Google Shape;33534;p9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33535" name="Google Shape;33535;p93"/>
            <p:cNvGrpSpPr/>
            <p:nvPr/>
          </p:nvGrpSpPr>
          <p:grpSpPr>
            <a:xfrm>
              <a:off x="7287122" y="1165658"/>
              <a:ext cx="1219403" cy="344253"/>
              <a:chOff x="7287122" y="1165658"/>
              <a:chExt cx="1219403" cy="344253"/>
            </a:xfrm>
          </p:grpSpPr>
          <p:sp>
            <p:nvSpPr>
              <p:cNvPr id="33536" name="Google Shape;33536;p9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37" name="Google Shape;33537;p93"/>
              <p:cNvGrpSpPr/>
              <p:nvPr/>
            </p:nvGrpSpPr>
            <p:grpSpPr>
              <a:xfrm>
                <a:off x="7287122" y="1341025"/>
                <a:ext cx="695703" cy="73419"/>
                <a:chOff x="7287122" y="1341025"/>
                <a:chExt cx="695703" cy="73419"/>
              </a:xfrm>
            </p:grpSpPr>
            <p:sp>
              <p:nvSpPr>
                <p:cNvPr id="33538" name="Google Shape;33538;p9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539" name="Google Shape;33539;p9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33540" name="Google Shape;33540;p93"/>
          <p:cNvGrpSpPr/>
          <p:nvPr/>
        </p:nvGrpSpPr>
        <p:grpSpPr>
          <a:xfrm>
            <a:off x="5790463" y="973174"/>
            <a:ext cx="1397729" cy="1098540"/>
            <a:chOff x="5900602" y="1193063"/>
            <a:chExt cx="1299851" cy="1021707"/>
          </a:xfrm>
        </p:grpSpPr>
        <p:grpSp>
          <p:nvGrpSpPr>
            <p:cNvPr id="33541" name="Google Shape;33541;p93"/>
            <p:cNvGrpSpPr/>
            <p:nvPr/>
          </p:nvGrpSpPr>
          <p:grpSpPr>
            <a:xfrm>
              <a:off x="6520337" y="1193063"/>
              <a:ext cx="341815" cy="799959"/>
              <a:chOff x="6520337" y="1193063"/>
              <a:chExt cx="341815" cy="799959"/>
            </a:xfrm>
          </p:grpSpPr>
          <p:grpSp>
            <p:nvGrpSpPr>
              <p:cNvPr id="33542" name="Google Shape;33542;p93"/>
              <p:cNvGrpSpPr/>
              <p:nvPr/>
            </p:nvGrpSpPr>
            <p:grpSpPr>
              <a:xfrm>
                <a:off x="6520337" y="1589527"/>
                <a:ext cx="213950" cy="403494"/>
                <a:chOff x="6520337" y="1589527"/>
                <a:chExt cx="213950" cy="403494"/>
              </a:xfrm>
            </p:grpSpPr>
            <p:sp>
              <p:nvSpPr>
                <p:cNvPr id="33543" name="Google Shape;33543;p9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4" name="Google Shape;33544;p9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545" name="Google Shape;33545;p93"/>
              <p:cNvGrpSpPr/>
              <p:nvPr/>
            </p:nvGrpSpPr>
            <p:grpSpPr>
              <a:xfrm>
                <a:off x="6577204" y="1193063"/>
                <a:ext cx="284947" cy="464512"/>
                <a:chOff x="6577204" y="1193063"/>
                <a:chExt cx="284947" cy="464512"/>
              </a:xfrm>
            </p:grpSpPr>
            <p:sp>
              <p:nvSpPr>
                <p:cNvPr id="33546" name="Google Shape;33546;p9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547" name="Google Shape;33547;p9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33548" name="Google Shape;33548;p93"/>
            <p:cNvGrpSpPr/>
            <p:nvPr/>
          </p:nvGrpSpPr>
          <p:grpSpPr>
            <a:xfrm>
              <a:off x="6238903" y="1193063"/>
              <a:ext cx="300475" cy="900152"/>
              <a:chOff x="6238903" y="1193063"/>
              <a:chExt cx="300475" cy="900152"/>
            </a:xfrm>
          </p:grpSpPr>
          <p:grpSp>
            <p:nvGrpSpPr>
              <p:cNvPr id="33549" name="Google Shape;33549;p93"/>
              <p:cNvGrpSpPr/>
              <p:nvPr/>
            </p:nvGrpSpPr>
            <p:grpSpPr>
              <a:xfrm>
                <a:off x="6290865" y="1489315"/>
                <a:ext cx="248514" cy="603900"/>
                <a:chOff x="6290865" y="1489315"/>
                <a:chExt cx="248514" cy="603900"/>
              </a:xfrm>
            </p:grpSpPr>
            <p:sp>
              <p:nvSpPr>
                <p:cNvPr id="33550" name="Google Shape;33550;p9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1" name="Google Shape;33551;p9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552" name="Google Shape;33552;p93"/>
              <p:cNvGrpSpPr/>
              <p:nvPr/>
            </p:nvGrpSpPr>
            <p:grpSpPr>
              <a:xfrm>
                <a:off x="6238903" y="1193063"/>
                <a:ext cx="284947" cy="333087"/>
                <a:chOff x="6238903" y="1193063"/>
                <a:chExt cx="284947" cy="333087"/>
              </a:xfrm>
            </p:grpSpPr>
            <p:sp>
              <p:nvSpPr>
                <p:cNvPr id="33553" name="Google Shape;33553;p9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554" name="Google Shape;33554;p9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33555" name="Google Shape;33555;p93"/>
            <p:cNvGrpSpPr/>
            <p:nvPr/>
          </p:nvGrpSpPr>
          <p:grpSpPr>
            <a:xfrm>
              <a:off x="5900602" y="1193063"/>
              <a:ext cx="444345" cy="1021707"/>
              <a:chOff x="5900602" y="1193063"/>
              <a:chExt cx="444345" cy="1021707"/>
            </a:xfrm>
          </p:grpSpPr>
          <p:grpSp>
            <p:nvGrpSpPr>
              <p:cNvPr id="33556" name="Google Shape;33556;p93"/>
              <p:cNvGrpSpPr/>
              <p:nvPr/>
            </p:nvGrpSpPr>
            <p:grpSpPr>
              <a:xfrm>
                <a:off x="6046501" y="1367785"/>
                <a:ext cx="298446" cy="846986"/>
                <a:chOff x="6046501" y="1367785"/>
                <a:chExt cx="298446" cy="846986"/>
              </a:xfrm>
            </p:grpSpPr>
            <p:sp>
              <p:nvSpPr>
                <p:cNvPr id="33557" name="Google Shape;33557;p9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8" name="Google Shape;33558;p9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559" name="Google Shape;33559;p93"/>
              <p:cNvGrpSpPr/>
              <p:nvPr/>
            </p:nvGrpSpPr>
            <p:grpSpPr>
              <a:xfrm>
                <a:off x="5900602" y="1193063"/>
                <a:ext cx="284947" cy="182312"/>
                <a:chOff x="5900602" y="1193063"/>
                <a:chExt cx="284947" cy="182312"/>
              </a:xfrm>
            </p:grpSpPr>
            <p:sp>
              <p:nvSpPr>
                <p:cNvPr id="33560" name="Google Shape;33560;p9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561" name="Google Shape;33561;p9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33562" name="Google Shape;33562;p93"/>
            <p:cNvGrpSpPr/>
            <p:nvPr/>
          </p:nvGrpSpPr>
          <p:grpSpPr>
            <a:xfrm>
              <a:off x="6738300" y="1193063"/>
              <a:ext cx="462153" cy="707634"/>
              <a:chOff x="6738300" y="1193063"/>
              <a:chExt cx="462153" cy="707634"/>
            </a:xfrm>
          </p:grpSpPr>
          <p:grpSp>
            <p:nvGrpSpPr>
              <p:cNvPr id="33563" name="Google Shape;33563;p93"/>
              <p:cNvGrpSpPr/>
              <p:nvPr/>
            </p:nvGrpSpPr>
            <p:grpSpPr>
              <a:xfrm>
                <a:off x="6915505" y="1193063"/>
                <a:ext cx="284947" cy="597387"/>
                <a:chOff x="6915505" y="1193063"/>
                <a:chExt cx="284947" cy="597387"/>
              </a:xfrm>
            </p:grpSpPr>
            <p:sp>
              <p:nvSpPr>
                <p:cNvPr id="33564" name="Google Shape;33564;p9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565" name="Google Shape;33565;p9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33566" name="Google Shape;33566;p93"/>
              <p:cNvGrpSpPr/>
              <p:nvPr/>
            </p:nvGrpSpPr>
            <p:grpSpPr>
              <a:xfrm>
                <a:off x="6738300" y="1684725"/>
                <a:ext cx="230066" cy="215971"/>
                <a:chOff x="6738300" y="1684725"/>
                <a:chExt cx="230066" cy="215971"/>
              </a:xfrm>
            </p:grpSpPr>
            <p:sp>
              <p:nvSpPr>
                <p:cNvPr id="33567" name="Google Shape;33567;p9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8" name="Google Shape;33568;p9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3572" name="Shape 33572"/>
        <p:cNvGrpSpPr/>
        <p:nvPr/>
      </p:nvGrpSpPr>
      <p:grpSpPr>
        <a:xfrm>
          <a:off x="0" y="0"/>
          <a:ext cx="0" cy="0"/>
          <a:chOff x="0" y="0"/>
          <a:chExt cx="0" cy="0"/>
        </a:xfrm>
      </p:grpSpPr>
      <p:grpSp>
        <p:nvGrpSpPr>
          <p:cNvPr id="33573" name="Google Shape;33573;p94"/>
          <p:cNvGrpSpPr/>
          <p:nvPr/>
        </p:nvGrpSpPr>
        <p:grpSpPr>
          <a:xfrm>
            <a:off x="829359" y="2307635"/>
            <a:ext cx="339235" cy="298186"/>
            <a:chOff x="898875" y="244725"/>
            <a:chExt cx="481800" cy="423500"/>
          </a:xfrm>
        </p:grpSpPr>
        <p:sp>
          <p:nvSpPr>
            <p:cNvPr id="33574" name="Google Shape;33574;p94"/>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75" name="Google Shape;33575;p94"/>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76" name="Google Shape;33576;p94"/>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77" name="Google Shape;33577;p94"/>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78" name="Google Shape;33578;p94"/>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79" name="Google Shape;33579;p94"/>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580" name="Google Shape;33580;p94"/>
          <p:cNvGrpSpPr/>
          <p:nvPr/>
        </p:nvGrpSpPr>
        <p:grpSpPr>
          <a:xfrm>
            <a:off x="1267741" y="2287103"/>
            <a:ext cx="298169" cy="339253"/>
            <a:chOff x="1529350" y="258825"/>
            <a:chExt cx="423475" cy="481825"/>
          </a:xfrm>
        </p:grpSpPr>
        <p:sp>
          <p:nvSpPr>
            <p:cNvPr id="33581" name="Google Shape;33581;p94"/>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82" name="Google Shape;33582;p94"/>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583" name="Google Shape;33583;p94"/>
          <p:cNvGrpSpPr/>
          <p:nvPr/>
        </p:nvGrpSpPr>
        <p:grpSpPr>
          <a:xfrm>
            <a:off x="1660716" y="2367273"/>
            <a:ext cx="340890" cy="178912"/>
            <a:chOff x="2084325" y="363300"/>
            <a:chExt cx="484150" cy="254100"/>
          </a:xfrm>
        </p:grpSpPr>
        <p:sp>
          <p:nvSpPr>
            <p:cNvPr id="33584" name="Google Shape;33584;p94"/>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85" name="Google Shape;33585;p94"/>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586" name="Google Shape;33586;p94"/>
          <p:cNvGrpSpPr/>
          <p:nvPr/>
        </p:nvGrpSpPr>
        <p:grpSpPr>
          <a:xfrm>
            <a:off x="2110011" y="2287102"/>
            <a:ext cx="298169" cy="339253"/>
            <a:chOff x="2707500" y="249400"/>
            <a:chExt cx="423475" cy="481825"/>
          </a:xfrm>
        </p:grpSpPr>
        <p:sp>
          <p:nvSpPr>
            <p:cNvPr id="33587" name="Google Shape;33587;p94"/>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88" name="Google Shape;33588;p94"/>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589" name="Google Shape;33589;p94"/>
          <p:cNvGrpSpPr/>
          <p:nvPr/>
        </p:nvGrpSpPr>
        <p:grpSpPr>
          <a:xfrm>
            <a:off x="2523626" y="2287428"/>
            <a:ext cx="305386" cy="338602"/>
            <a:chOff x="3300325" y="249875"/>
            <a:chExt cx="433725" cy="480900"/>
          </a:xfrm>
        </p:grpSpPr>
        <p:sp>
          <p:nvSpPr>
            <p:cNvPr id="33590" name="Google Shape;33590;p94"/>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91" name="Google Shape;33591;p94"/>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92" name="Google Shape;33592;p94"/>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93" name="Google Shape;33593;p94"/>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94" name="Google Shape;33594;p94"/>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95" name="Google Shape;33595;p94"/>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596" name="Google Shape;33596;p94"/>
          <p:cNvGrpSpPr/>
          <p:nvPr/>
        </p:nvGrpSpPr>
        <p:grpSpPr>
          <a:xfrm>
            <a:off x="2912712" y="2287349"/>
            <a:ext cx="352349" cy="338760"/>
            <a:chOff x="3854700" y="249750"/>
            <a:chExt cx="500425" cy="481125"/>
          </a:xfrm>
        </p:grpSpPr>
        <p:sp>
          <p:nvSpPr>
            <p:cNvPr id="33597" name="Google Shape;33597;p94"/>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98" name="Google Shape;33598;p94"/>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599" name="Google Shape;33599;p94"/>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00" name="Google Shape;33600;p94"/>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01" name="Google Shape;33601;p94"/>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02" name="Google Shape;33602;p94"/>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03" name="Google Shape;33603;p94"/>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04" name="Google Shape;33604;p94"/>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05" name="Google Shape;33605;p94"/>
          <p:cNvGrpSpPr/>
          <p:nvPr/>
        </p:nvGrpSpPr>
        <p:grpSpPr>
          <a:xfrm>
            <a:off x="3330701" y="2287349"/>
            <a:ext cx="352349" cy="338760"/>
            <a:chOff x="4447550" y="249750"/>
            <a:chExt cx="500425" cy="481125"/>
          </a:xfrm>
        </p:grpSpPr>
        <p:sp>
          <p:nvSpPr>
            <p:cNvPr id="33606" name="Google Shape;33606;p94"/>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07" name="Google Shape;33607;p94"/>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08" name="Google Shape;33608;p94"/>
          <p:cNvGrpSpPr/>
          <p:nvPr/>
        </p:nvGrpSpPr>
        <p:grpSpPr>
          <a:xfrm>
            <a:off x="3759902" y="2287102"/>
            <a:ext cx="339253" cy="339253"/>
            <a:chOff x="5049725" y="249400"/>
            <a:chExt cx="481825" cy="481825"/>
          </a:xfrm>
        </p:grpSpPr>
        <p:sp>
          <p:nvSpPr>
            <p:cNvPr id="33609" name="Google Shape;33609;p94"/>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10" name="Google Shape;33610;p94"/>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11" name="Google Shape;33611;p94"/>
          <p:cNvGrpSpPr/>
          <p:nvPr/>
        </p:nvGrpSpPr>
        <p:grpSpPr>
          <a:xfrm>
            <a:off x="4173843" y="2287102"/>
            <a:ext cx="339253" cy="339253"/>
            <a:chOff x="5660400" y="238125"/>
            <a:chExt cx="481825" cy="481825"/>
          </a:xfrm>
        </p:grpSpPr>
        <p:sp>
          <p:nvSpPr>
            <p:cNvPr id="33612" name="Google Shape;33612;p94"/>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13" name="Google Shape;33613;p94"/>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14" name="Google Shape;33614;p94"/>
          <p:cNvGrpSpPr/>
          <p:nvPr/>
        </p:nvGrpSpPr>
        <p:grpSpPr>
          <a:xfrm>
            <a:off x="4590529" y="2287102"/>
            <a:ext cx="339253" cy="339253"/>
            <a:chOff x="6235400" y="249400"/>
            <a:chExt cx="481825" cy="481825"/>
          </a:xfrm>
        </p:grpSpPr>
        <p:sp>
          <p:nvSpPr>
            <p:cNvPr id="33615" name="Google Shape;33615;p94"/>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16" name="Google Shape;33616;p94"/>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17" name="Google Shape;33617;p94"/>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18" name="Google Shape;33618;p94"/>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19" name="Google Shape;33619;p94"/>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20" name="Google Shape;33620;p94"/>
          <p:cNvGrpSpPr/>
          <p:nvPr/>
        </p:nvGrpSpPr>
        <p:grpSpPr>
          <a:xfrm>
            <a:off x="828875" y="2731810"/>
            <a:ext cx="340204" cy="298116"/>
            <a:chOff x="899850" y="871450"/>
            <a:chExt cx="483175" cy="423400"/>
          </a:xfrm>
        </p:grpSpPr>
        <p:sp>
          <p:nvSpPr>
            <p:cNvPr id="33621" name="Google Shape;33621;p94"/>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22" name="Google Shape;33622;p94"/>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23" name="Google Shape;33623;p94"/>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24" name="Google Shape;33624;p94"/>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3625" name="Google Shape;33625;p94"/>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3626" name="Google Shape;33626;p94"/>
          <p:cNvGrpSpPr/>
          <p:nvPr/>
        </p:nvGrpSpPr>
        <p:grpSpPr>
          <a:xfrm>
            <a:off x="1660875" y="2711232"/>
            <a:ext cx="340573" cy="339271"/>
            <a:chOff x="2085450" y="842250"/>
            <a:chExt cx="483700" cy="481850"/>
          </a:xfrm>
        </p:grpSpPr>
        <p:sp>
          <p:nvSpPr>
            <p:cNvPr id="33627" name="Google Shape;33627;p94"/>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28" name="Google Shape;33628;p94"/>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29" name="Google Shape;33629;p94"/>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30" name="Google Shape;33630;p94"/>
          <p:cNvGrpSpPr/>
          <p:nvPr/>
        </p:nvGrpSpPr>
        <p:grpSpPr>
          <a:xfrm>
            <a:off x="2089443" y="2711241"/>
            <a:ext cx="339306" cy="339253"/>
            <a:chOff x="2685825" y="840375"/>
            <a:chExt cx="481900" cy="481825"/>
          </a:xfrm>
        </p:grpSpPr>
        <p:sp>
          <p:nvSpPr>
            <p:cNvPr id="33631" name="Google Shape;33631;p94"/>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32" name="Google Shape;33632;p94"/>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33" name="Google Shape;33633;p94"/>
          <p:cNvGrpSpPr/>
          <p:nvPr/>
        </p:nvGrpSpPr>
        <p:grpSpPr>
          <a:xfrm>
            <a:off x="2501104" y="2710924"/>
            <a:ext cx="350431" cy="339887"/>
            <a:chOff x="3270675" y="841800"/>
            <a:chExt cx="497700" cy="482725"/>
          </a:xfrm>
        </p:grpSpPr>
        <p:sp>
          <p:nvSpPr>
            <p:cNvPr id="33634" name="Google Shape;33634;p94"/>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35" name="Google Shape;33635;p94"/>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36" name="Google Shape;33636;p94"/>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3637" name="Google Shape;33637;p94"/>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3638" name="Google Shape;33638;p94"/>
          <p:cNvGrpSpPr/>
          <p:nvPr/>
        </p:nvGrpSpPr>
        <p:grpSpPr>
          <a:xfrm>
            <a:off x="3337249" y="2731783"/>
            <a:ext cx="339253" cy="298169"/>
            <a:chOff x="4467200" y="877100"/>
            <a:chExt cx="481825" cy="423475"/>
          </a:xfrm>
        </p:grpSpPr>
        <p:sp>
          <p:nvSpPr>
            <p:cNvPr id="33639" name="Google Shape;33639;p94"/>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40" name="Google Shape;33640;p94"/>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41" name="Google Shape;33641;p94"/>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42" name="Google Shape;33642;p94"/>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43" name="Google Shape;33643;p94"/>
          <p:cNvGrpSpPr/>
          <p:nvPr/>
        </p:nvGrpSpPr>
        <p:grpSpPr>
          <a:xfrm>
            <a:off x="3752140" y="2711232"/>
            <a:ext cx="354778" cy="339271"/>
            <a:chOff x="5045500" y="842250"/>
            <a:chExt cx="503875" cy="481850"/>
          </a:xfrm>
        </p:grpSpPr>
        <p:sp>
          <p:nvSpPr>
            <p:cNvPr id="33644" name="Google Shape;33644;p94"/>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45" name="Google Shape;33645;p94"/>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46" name="Google Shape;33646;p94"/>
          <p:cNvGrpSpPr/>
          <p:nvPr/>
        </p:nvGrpSpPr>
        <p:grpSpPr>
          <a:xfrm>
            <a:off x="4174987" y="2737451"/>
            <a:ext cx="336965" cy="286833"/>
            <a:chOff x="5645200" y="879425"/>
            <a:chExt cx="478575" cy="407375"/>
          </a:xfrm>
        </p:grpSpPr>
        <p:sp>
          <p:nvSpPr>
            <p:cNvPr id="33647" name="Google Shape;33647;p94"/>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48" name="Google Shape;33648;p94"/>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49" name="Google Shape;33649;p94"/>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50" name="Google Shape;33650;p94"/>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51" name="Google Shape;33651;p94"/>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52" name="Google Shape;33652;p94"/>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53" name="Google Shape;33653;p94"/>
          <p:cNvGrpSpPr/>
          <p:nvPr/>
        </p:nvGrpSpPr>
        <p:grpSpPr>
          <a:xfrm>
            <a:off x="4611062" y="2711241"/>
            <a:ext cx="298186" cy="339253"/>
            <a:chOff x="6264525" y="842250"/>
            <a:chExt cx="423500" cy="481825"/>
          </a:xfrm>
        </p:grpSpPr>
        <p:sp>
          <p:nvSpPr>
            <p:cNvPr id="33654" name="Google Shape;33654;p94"/>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55" name="Google Shape;33655;p94"/>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56" name="Google Shape;33656;p94"/>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57" name="Google Shape;33657;p94"/>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58" name="Google Shape;33658;p94"/>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59" name="Google Shape;33659;p94"/>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60" name="Google Shape;33660;p94"/>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61" name="Google Shape;33661;p94"/>
          <p:cNvGrpSpPr/>
          <p:nvPr/>
        </p:nvGrpSpPr>
        <p:grpSpPr>
          <a:xfrm>
            <a:off x="829350" y="3125895"/>
            <a:ext cx="339253" cy="339253"/>
            <a:chOff x="900750" y="1436075"/>
            <a:chExt cx="481825" cy="481825"/>
          </a:xfrm>
        </p:grpSpPr>
        <p:sp>
          <p:nvSpPr>
            <p:cNvPr id="33662" name="Google Shape;33662;p94"/>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63" name="Google Shape;33663;p94"/>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64" name="Google Shape;33664;p94"/>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65" name="Google Shape;33665;p94"/>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66" name="Google Shape;33666;p94"/>
          <p:cNvGrpSpPr/>
          <p:nvPr/>
        </p:nvGrpSpPr>
        <p:grpSpPr>
          <a:xfrm>
            <a:off x="1247198" y="3186183"/>
            <a:ext cx="339253" cy="218676"/>
            <a:chOff x="1492675" y="1520750"/>
            <a:chExt cx="481825" cy="310575"/>
          </a:xfrm>
        </p:grpSpPr>
        <p:sp>
          <p:nvSpPr>
            <p:cNvPr id="33667" name="Google Shape;33667;p94"/>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68" name="Google Shape;33668;p94"/>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69" name="Google Shape;33669;p94"/>
          <p:cNvGrpSpPr/>
          <p:nvPr/>
        </p:nvGrpSpPr>
        <p:grpSpPr>
          <a:xfrm>
            <a:off x="1654995" y="3125877"/>
            <a:ext cx="352332" cy="339288"/>
            <a:chOff x="2071000" y="1435025"/>
            <a:chExt cx="500400" cy="481875"/>
          </a:xfrm>
        </p:grpSpPr>
        <p:sp>
          <p:nvSpPr>
            <p:cNvPr id="33670" name="Google Shape;33670;p94"/>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71" name="Google Shape;33671;p94"/>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72" name="Google Shape;33672;p94"/>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73" name="Google Shape;33673;p94"/>
          <p:cNvGrpSpPr/>
          <p:nvPr/>
        </p:nvGrpSpPr>
        <p:grpSpPr>
          <a:xfrm>
            <a:off x="2083159" y="3146709"/>
            <a:ext cx="351874" cy="297623"/>
            <a:chOff x="2678350" y="1464650"/>
            <a:chExt cx="499750" cy="422700"/>
          </a:xfrm>
        </p:grpSpPr>
        <p:sp>
          <p:nvSpPr>
            <p:cNvPr id="33674" name="Google Shape;33674;p94"/>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75" name="Google Shape;33675;p94"/>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76" name="Google Shape;33676;p94"/>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77" name="Google Shape;33677;p94"/>
          <p:cNvGrpSpPr/>
          <p:nvPr/>
        </p:nvGrpSpPr>
        <p:grpSpPr>
          <a:xfrm>
            <a:off x="2506692" y="3125895"/>
            <a:ext cx="339253" cy="339253"/>
            <a:chOff x="3271200" y="1435075"/>
            <a:chExt cx="481825" cy="481825"/>
          </a:xfrm>
        </p:grpSpPr>
        <p:sp>
          <p:nvSpPr>
            <p:cNvPr id="33678" name="Google Shape;33678;p94"/>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79" name="Google Shape;33679;p94"/>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80" name="Google Shape;33680;p94"/>
          <p:cNvGrpSpPr/>
          <p:nvPr/>
        </p:nvGrpSpPr>
        <p:grpSpPr>
          <a:xfrm>
            <a:off x="2917165" y="3125877"/>
            <a:ext cx="343442" cy="339288"/>
            <a:chOff x="3858100" y="1435075"/>
            <a:chExt cx="487775" cy="481875"/>
          </a:xfrm>
        </p:grpSpPr>
        <p:sp>
          <p:nvSpPr>
            <p:cNvPr id="33681" name="Google Shape;33681;p94"/>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82" name="Google Shape;33682;p94"/>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83" name="Google Shape;33683;p94"/>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84" name="Google Shape;33684;p94"/>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85" name="Google Shape;33685;p94"/>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686" name="Google Shape;33686;p94"/>
          <p:cNvGrpSpPr/>
          <p:nvPr/>
        </p:nvGrpSpPr>
        <p:grpSpPr>
          <a:xfrm>
            <a:off x="3337249" y="3125895"/>
            <a:ext cx="339253" cy="339253"/>
            <a:chOff x="4456875" y="1435075"/>
            <a:chExt cx="481825" cy="481825"/>
          </a:xfrm>
        </p:grpSpPr>
        <p:sp>
          <p:nvSpPr>
            <p:cNvPr id="33687" name="Google Shape;33687;p94"/>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88" name="Google Shape;33688;p94"/>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89" name="Google Shape;33689;p94"/>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90" name="Google Shape;33690;p94"/>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91" name="Google Shape;33691;p94"/>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92" name="Google Shape;33692;p94"/>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93" name="Google Shape;33693;p94"/>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94" name="Google Shape;33694;p94"/>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95" name="Google Shape;33695;p94"/>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96" name="Google Shape;33696;p94"/>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97" name="Google Shape;33697;p94"/>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98" name="Google Shape;33698;p94"/>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99" name="Google Shape;33699;p94"/>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00" name="Google Shape;33700;p94"/>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01" name="Google Shape;33701;p94"/>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02" name="Google Shape;33702;p94"/>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03" name="Google Shape;33703;p94"/>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04" name="Google Shape;33704;p94"/>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05" name="Google Shape;33705;p94"/>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06" name="Google Shape;33706;p94"/>
          <p:cNvGrpSpPr/>
          <p:nvPr/>
        </p:nvGrpSpPr>
        <p:grpSpPr>
          <a:xfrm>
            <a:off x="3758239" y="3125886"/>
            <a:ext cx="342580" cy="339271"/>
            <a:chOff x="5049725" y="1435050"/>
            <a:chExt cx="486550" cy="481850"/>
          </a:xfrm>
        </p:grpSpPr>
        <p:sp>
          <p:nvSpPr>
            <p:cNvPr id="33707" name="Google Shape;33707;p94"/>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08" name="Google Shape;33708;p94"/>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09" name="Google Shape;33709;p94"/>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10" name="Google Shape;33710;p94"/>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11" name="Google Shape;33711;p94"/>
          <p:cNvGrpSpPr/>
          <p:nvPr/>
        </p:nvGrpSpPr>
        <p:grpSpPr>
          <a:xfrm>
            <a:off x="4173790" y="3125895"/>
            <a:ext cx="339359" cy="339253"/>
            <a:chOff x="5642475" y="1435075"/>
            <a:chExt cx="481975" cy="481825"/>
          </a:xfrm>
        </p:grpSpPr>
        <p:sp>
          <p:nvSpPr>
            <p:cNvPr id="33712" name="Google Shape;33712;p94"/>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13" name="Google Shape;33713;p94"/>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14" name="Google Shape;33714;p94"/>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15" name="Google Shape;33715;p94"/>
          <p:cNvGrpSpPr/>
          <p:nvPr/>
        </p:nvGrpSpPr>
        <p:grpSpPr>
          <a:xfrm>
            <a:off x="4588276" y="3125886"/>
            <a:ext cx="343759" cy="339271"/>
            <a:chOff x="6232000" y="1435050"/>
            <a:chExt cx="488225" cy="481850"/>
          </a:xfrm>
        </p:grpSpPr>
        <p:sp>
          <p:nvSpPr>
            <p:cNvPr id="33716" name="Google Shape;33716;p94"/>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17" name="Google Shape;33717;p94"/>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18" name="Google Shape;33718;p94"/>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19" name="Google Shape;33719;p94"/>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20" name="Google Shape;33720;p94"/>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21" name="Google Shape;33721;p94"/>
          <p:cNvGrpSpPr/>
          <p:nvPr/>
        </p:nvGrpSpPr>
        <p:grpSpPr>
          <a:xfrm>
            <a:off x="849012" y="3539545"/>
            <a:ext cx="299929" cy="337792"/>
            <a:chOff x="924450" y="2028975"/>
            <a:chExt cx="425975" cy="479750"/>
          </a:xfrm>
        </p:grpSpPr>
        <p:sp>
          <p:nvSpPr>
            <p:cNvPr id="33722" name="Google Shape;33722;p94"/>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23" name="Google Shape;33723;p94"/>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24" name="Google Shape;33724;p94"/>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25" name="Google Shape;33725;p94"/>
          <p:cNvGrpSpPr/>
          <p:nvPr/>
        </p:nvGrpSpPr>
        <p:grpSpPr>
          <a:xfrm>
            <a:off x="1661509" y="3559347"/>
            <a:ext cx="339306" cy="298186"/>
            <a:chOff x="2085450" y="2057100"/>
            <a:chExt cx="481900" cy="423500"/>
          </a:xfrm>
        </p:grpSpPr>
        <p:sp>
          <p:nvSpPr>
            <p:cNvPr id="33726" name="Google Shape;33726;p94"/>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27" name="Google Shape;33727;p94"/>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28" name="Google Shape;33728;p94"/>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29" name="Google Shape;33729;p94"/>
          <p:cNvGrpSpPr/>
          <p:nvPr/>
        </p:nvGrpSpPr>
        <p:grpSpPr>
          <a:xfrm>
            <a:off x="2089442" y="3582592"/>
            <a:ext cx="339306" cy="251698"/>
            <a:chOff x="2678275" y="2090100"/>
            <a:chExt cx="481900" cy="357475"/>
          </a:xfrm>
        </p:grpSpPr>
        <p:sp>
          <p:nvSpPr>
            <p:cNvPr id="33730" name="Google Shape;33730;p94"/>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31" name="Google Shape;33731;p94"/>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32" name="Google Shape;33732;p94"/>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33" name="Google Shape;33733;p94"/>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34" name="Google Shape;33734;p94"/>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35" name="Google Shape;33735;p94"/>
          <p:cNvGrpSpPr/>
          <p:nvPr/>
        </p:nvGrpSpPr>
        <p:grpSpPr>
          <a:xfrm>
            <a:off x="2566646" y="3594790"/>
            <a:ext cx="219345" cy="227301"/>
            <a:chOff x="3357325" y="2093500"/>
            <a:chExt cx="311525" cy="322825"/>
          </a:xfrm>
        </p:grpSpPr>
        <p:sp>
          <p:nvSpPr>
            <p:cNvPr id="33736" name="Google Shape;33736;p94"/>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37" name="Google Shape;33737;p94"/>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38" name="Google Shape;33738;p94"/>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3739" name="Google Shape;33739;p94"/>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3740" name="Google Shape;33740;p94"/>
          <p:cNvGrpSpPr/>
          <p:nvPr/>
        </p:nvGrpSpPr>
        <p:grpSpPr>
          <a:xfrm>
            <a:off x="3360836" y="3538814"/>
            <a:ext cx="292078" cy="339253"/>
            <a:chOff x="4492800" y="2027925"/>
            <a:chExt cx="414825" cy="481825"/>
          </a:xfrm>
        </p:grpSpPr>
        <p:sp>
          <p:nvSpPr>
            <p:cNvPr id="33741" name="Google Shape;33741;p94"/>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42" name="Google Shape;33742;p94"/>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43" name="Google Shape;33743;p94"/>
          <p:cNvGrpSpPr/>
          <p:nvPr/>
        </p:nvGrpSpPr>
        <p:grpSpPr>
          <a:xfrm>
            <a:off x="3759928" y="3538805"/>
            <a:ext cx="339200" cy="339271"/>
            <a:chOff x="5049725" y="2027900"/>
            <a:chExt cx="481750" cy="481850"/>
          </a:xfrm>
        </p:grpSpPr>
        <p:sp>
          <p:nvSpPr>
            <p:cNvPr id="33744" name="Google Shape;33744;p94"/>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45" name="Google Shape;33745;p94"/>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46" name="Google Shape;33746;p94"/>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47" name="Google Shape;33747;p94"/>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48" name="Google Shape;33748;p94"/>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49" name="Google Shape;33749;p94"/>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50" name="Google Shape;33750;p94"/>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51" name="Google Shape;33751;p94"/>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52" name="Google Shape;33752;p94"/>
          <p:cNvGrpSpPr/>
          <p:nvPr/>
        </p:nvGrpSpPr>
        <p:grpSpPr>
          <a:xfrm>
            <a:off x="4233524" y="3538893"/>
            <a:ext cx="219890" cy="339095"/>
            <a:chOff x="5726350" y="2028150"/>
            <a:chExt cx="312300" cy="481600"/>
          </a:xfrm>
        </p:grpSpPr>
        <p:sp>
          <p:nvSpPr>
            <p:cNvPr id="33753" name="Google Shape;33753;p94"/>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54" name="Google Shape;33754;p94"/>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55" name="Google Shape;33755;p94"/>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56" name="Google Shape;33756;p94"/>
          <p:cNvGrpSpPr/>
          <p:nvPr/>
        </p:nvGrpSpPr>
        <p:grpSpPr>
          <a:xfrm>
            <a:off x="4593715" y="3542000"/>
            <a:ext cx="332881" cy="332881"/>
            <a:chOff x="6239925" y="2032450"/>
            <a:chExt cx="472775" cy="472775"/>
          </a:xfrm>
        </p:grpSpPr>
        <p:sp>
          <p:nvSpPr>
            <p:cNvPr id="33757" name="Google Shape;33757;p94"/>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58" name="Google Shape;33758;p94"/>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59" name="Google Shape;33759;p94"/>
          <p:cNvGrpSpPr/>
          <p:nvPr/>
        </p:nvGrpSpPr>
        <p:grpSpPr>
          <a:xfrm>
            <a:off x="5042807" y="2364092"/>
            <a:ext cx="334641" cy="185425"/>
            <a:chOff x="903075" y="2730000"/>
            <a:chExt cx="475275" cy="263350"/>
          </a:xfrm>
        </p:grpSpPr>
        <p:sp>
          <p:nvSpPr>
            <p:cNvPr id="33760" name="Google Shape;33760;p94"/>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61" name="Google Shape;33761;p94"/>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62" name="Google Shape;33762;p94"/>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63" name="Google Shape;33763;p94"/>
          <p:cNvGrpSpPr/>
          <p:nvPr/>
        </p:nvGrpSpPr>
        <p:grpSpPr>
          <a:xfrm>
            <a:off x="1247198" y="3538814"/>
            <a:ext cx="339253" cy="339253"/>
            <a:chOff x="1492675" y="2027925"/>
            <a:chExt cx="481825" cy="481825"/>
          </a:xfrm>
        </p:grpSpPr>
        <p:sp>
          <p:nvSpPr>
            <p:cNvPr id="33764" name="Google Shape;33764;p94"/>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65" name="Google Shape;33765;p94"/>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66" name="Google Shape;33766;p94"/>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67" name="Google Shape;33767;p94"/>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68" name="Google Shape;33768;p94"/>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69" name="Google Shape;33769;p94"/>
          <p:cNvGrpSpPr/>
          <p:nvPr/>
        </p:nvGrpSpPr>
        <p:grpSpPr>
          <a:xfrm>
            <a:off x="5473575" y="2287178"/>
            <a:ext cx="339253" cy="339253"/>
            <a:chOff x="1492675" y="2620775"/>
            <a:chExt cx="481825" cy="481825"/>
          </a:xfrm>
        </p:grpSpPr>
        <p:sp>
          <p:nvSpPr>
            <p:cNvPr id="33770" name="Google Shape;33770;p94"/>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71" name="Google Shape;33771;p94"/>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3772" name="Google Shape;33772;p94"/>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3773" name="Google Shape;33773;p94"/>
          <p:cNvGrpSpPr/>
          <p:nvPr/>
        </p:nvGrpSpPr>
        <p:grpSpPr>
          <a:xfrm>
            <a:off x="6297328" y="2303161"/>
            <a:ext cx="333585" cy="307287"/>
            <a:chOff x="2682350" y="2643425"/>
            <a:chExt cx="473775" cy="436425"/>
          </a:xfrm>
        </p:grpSpPr>
        <p:sp>
          <p:nvSpPr>
            <p:cNvPr id="33774" name="Google Shape;33774;p94"/>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75" name="Google Shape;33775;p94"/>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76" name="Google Shape;33776;p94"/>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77" name="Google Shape;33777;p94"/>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78" name="Google Shape;33778;p94"/>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79" name="Google Shape;33779;p94"/>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80" name="Google Shape;33780;p94"/>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81" name="Google Shape;33781;p94"/>
          <p:cNvGrpSpPr/>
          <p:nvPr/>
        </p:nvGrpSpPr>
        <p:grpSpPr>
          <a:xfrm>
            <a:off x="6762818" y="2287178"/>
            <a:ext cx="238531" cy="339253"/>
            <a:chOff x="3342725" y="2620775"/>
            <a:chExt cx="338775" cy="481825"/>
          </a:xfrm>
        </p:grpSpPr>
        <p:sp>
          <p:nvSpPr>
            <p:cNvPr id="33782" name="Google Shape;33782;p94"/>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83" name="Google Shape;33783;p94"/>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84" name="Google Shape;33784;p94"/>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85" name="Google Shape;33785;p94"/>
          <p:cNvGrpSpPr/>
          <p:nvPr/>
        </p:nvGrpSpPr>
        <p:grpSpPr>
          <a:xfrm>
            <a:off x="7156568" y="2287178"/>
            <a:ext cx="278296" cy="339253"/>
            <a:chOff x="3907325" y="2620775"/>
            <a:chExt cx="395250" cy="481825"/>
          </a:xfrm>
        </p:grpSpPr>
        <p:sp>
          <p:nvSpPr>
            <p:cNvPr id="33786" name="Google Shape;33786;p94"/>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87" name="Google Shape;33787;p94"/>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88" name="Google Shape;33788;p94"/>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89" name="Google Shape;33789;p94"/>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90" name="Google Shape;33790;p94"/>
          <p:cNvGrpSpPr/>
          <p:nvPr/>
        </p:nvGrpSpPr>
        <p:grpSpPr>
          <a:xfrm>
            <a:off x="7549755" y="2297783"/>
            <a:ext cx="339253" cy="318042"/>
            <a:chOff x="4456875" y="2635825"/>
            <a:chExt cx="481825" cy="451700"/>
          </a:xfrm>
        </p:grpSpPr>
        <p:sp>
          <p:nvSpPr>
            <p:cNvPr id="33791" name="Google Shape;33791;p94"/>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92" name="Google Shape;33792;p94"/>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93" name="Google Shape;33793;p94"/>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94" name="Google Shape;33794;p94"/>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95" name="Google Shape;33795;p94"/>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96" name="Google Shape;33796;p94"/>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797" name="Google Shape;33797;p94"/>
          <p:cNvGrpSpPr/>
          <p:nvPr/>
        </p:nvGrpSpPr>
        <p:grpSpPr>
          <a:xfrm>
            <a:off x="7974679" y="2297783"/>
            <a:ext cx="339253" cy="318042"/>
            <a:chOff x="5049725" y="2635825"/>
            <a:chExt cx="481825" cy="451700"/>
          </a:xfrm>
        </p:grpSpPr>
        <p:sp>
          <p:nvSpPr>
            <p:cNvPr id="33798" name="Google Shape;33798;p94"/>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99" name="Google Shape;33799;p94"/>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00" name="Google Shape;33800;p94"/>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01" name="Google Shape;33801;p94"/>
          <p:cNvGrpSpPr/>
          <p:nvPr/>
        </p:nvGrpSpPr>
        <p:grpSpPr>
          <a:xfrm>
            <a:off x="2375386" y="3952243"/>
            <a:ext cx="338566" cy="338373"/>
            <a:chOff x="5643000" y="2621375"/>
            <a:chExt cx="480850" cy="480575"/>
          </a:xfrm>
        </p:grpSpPr>
        <p:sp>
          <p:nvSpPr>
            <p:cNvPr id="33802" name="Google Shape;33802;p94"/>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03" name="Google Shape;33803;p94"/>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04" name="Google Shape;33804;p94"/>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05" name="Google Shape;33805;p94"/>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06" name="Google Shape;33806;p94"/>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07" name="Google Shape;33807;p94"/>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08" name="Google Shape;33808;p94"/>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09" name="Google Shape;33809;p94"/>
          <p:cNvGrpSpPr/>
          <p:nvPr/>
        </p:nvGrpSpPr>
        <p:grpSpPr>
          <a:xfrm>
            <a:off x="4192782" y="3951803"/>
            <a:ext cx="339359" cy="339253"/>
            <a:chOff x="6235250" y="2620775"/>
            <a:chExt cx="481975" cy="481825"/>
          </a:xfrm>
        </p:grpSpPr>
        <p:sp>
          <p:nvSpPr>
            <p:cNvPr id="33810" name="Google Shape;33810;p94"/>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11" name="Google Shape;33811;p94"/>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12" name="Google Shape;33812;p94"/>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13" name="Google Shape;33813;p94"/>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14" name="Google Shape;33814;p94"/>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3815" name="Google Shape;33815;p94"/>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3816" name="Google Shape;33816;p94"/>
          <p:cNvGrpSpPr/>
          <p:nvPr/>
        </p:nvGrpSpPr>
        <p:grpSpPr>
          <a:xfrm>
            <a:off x="5472652" y="2711317"/>
            <a:ext cx="341101" cy="339253"/>
            <a:chOff x="1535000" y="3223325"/>
            <a:chExt cx="484450" cy="481825"/>
          </a:xfrm>
        </p:grpSpPr>
        <p:sp>
          <p:nvSpPr>
            <p:cNvPr id="33817" name="Google Shape;33817;p94"/>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18" name="Google Shape;33818;p94"/>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19" name="Google Shape;33819;p94"/>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20" name="Google Shape;33820;p94"/>
          <p:cNvGrpSpPr/>
          <p:nvPr/>
        </p:nvGrpSpPr>
        <p:grpSpPr>
          <a:xfrm>
            <a:off x="5880219" y="2746618"/>
            <a:ext cx="339253" cy="268649"/>
            <a:chOff x="2085525" y="3263750"/>
            <a:chExt cx="481825" cy="381550"/>
          </a:xfrm>
        </p:grpSpPr>
        <p:sp>
          <p:nvSpPr>
            <p:cNvPr id="33821" name="Google Shape;33821;p94"/>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22" name="Google Shape;33822;p94"/>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3823" name="Google Shape;33823;p94"/>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3824" name="Google Shape;33824;p94"/>
          <p:cNvGrpSpPr/>
          <p:nvPr/>
        </p:nvGrpSpPr>
        <p:grpSpPr>
          <a:xfrm>
            <a:off x="6711982" y="2711308"/>
            <a:ext cx="340204" cy="339271"/>
            <a:chOff x="3270450" y="3213625"/>
            <a:chExt cx="483175" cy="481850"/>
          </a:xfrm>
        </p:grpSpPr>
        <p:sp>
          <p:nvSpPr>
            <p:cNvPr id="33825" name="Google Shape;33825;p94"/>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26" name="Google Shape;33826;p94"/>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27" name="Google Shape;33827;p94"/>
          <p:cNvGrpSpPr/>
          <p:nvPr/>
        </p:nvGrpSpPr>
        <p:grpSpPr>
          <a:xfrm>
            <a:off x="7211250" y="2711317"/>
            <a:ext cx="168931" cy="339253"/>
            <a:chOff x="3984950" y="3213600"/>
            <a:chExt cx="239925" cy="481825"/>
          </a:xfrm>
        </p:grpSpPr>
        <p:sp>
          <p:nvSpPr>
            <p:cNvPr id="33828" name="Google Shape;33828;p94"/>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29" name="Google Shape;33829;p94"/>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3830" name="Google Shape;33830;p94"/>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31" name="Google Shape;33831;p94"/>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3832" name="Google Shape;33832;p94"/>
          <p:cNvGrpSpPr/>
          <p:nvPr/>
        </p:nvGrpSpPr>
        <p:grpSpPr>
          <a:xfrm>
            <a:off x="1874281" y="3981487"/>
            <a:ext cx="355218" cy="279880"/>
            <a:chOff x="5629975" y="3255775"/>
            <a:chExt cx="504500" cy="397500"/>
          </a:xfrm>
        </p:grpSpPr>
        <p:sp>
          <p:nvSpPr>
            <p:cNvPr id="33833" name="Google Shape;33833;p94"/>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34" name="Google Shape;33834;p94"/>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35" name="Google Shape;33835;p94"/>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36" name="Google Shape;33836;p94"/>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37" name="Google Shape;33837;p94"/>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38" name="Google Shape;33838;p94"/>
          <p:cNvGrpSpPr/>
          <p:nvPr/>
        </p:nvGrpSpPr>
        <p:grpSpPr>
          <a:xfrm>
            <a:off x="3755839" y="3981593"/>
            <a:ext cx="340256" cy="279669"/>
            <a:chOff x="6234950" y="3255925"/>
            <a:chExt cx="483250" cy="397200"/>
          </a:xfrm>
        </p:grpSpPr>
        <p:sp>
          <p:nvSpPr>
            <p:cNvPr id="33839" name="Google Shape;33839;p94"/>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40" name="Google Shape;33840;p94"/>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41" name="Google Shape;33841;p94"/>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42" name="Google Shape;33842;p94"/>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43" name="Google Shape;33843;p94"/>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44" name="Google Shape;33844;p94"/>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45" name="Google Shape;33845;p94"/>
          <p:cNvGrpSpPr/>
          <p:nvPr/>
        </p:nvGrpSpPr>
        <p:grpSpPr>
          <a:xfrm>
            <a:off x="5051107" y="3125970"/>
            <a:ext cx="318042" cy="339253"/>
            <a:chOff x="914900" y="3806450"/>
            <a:chExt cx="451700" cy="481825"/>
          </a:xfrm>
        </p:grpSpPr>
        <p:sp>
          <p:nvSpPr>
            <p:cNvPr id="33846" name="Google Shape;33846;p94"/>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47" name="Google Shape;33847;p94"/>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48" name="Google Shape;33848;p94"/>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49" name="Google Shape;33849;p94"/>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50" name="Google Shape;33850;p94"/>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51" name="Google Shape;33851;p94"/>
          <p:cNvGrpSpPr/>
          <p:nvPr/>
        </p:nvGrpSpPr>
        <p:grpSpPr>
          <a:xfrm>
            <a:off x="5470028" y="3125785"/>
            <a:ext cx="346347" cy="339623"/>
            <a:chOff x="1490050" y="3805975"/>
            <a:chExt cx="491900" cy="482350"/>
          </a:xfrm>
        </p:grpSpPr>
        <p:sp>
          <p:nvSpPr>
            <p:cNvPr id="33852" name="Google Shape;33852;p94"/>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53" name="Google Shape;33853;p94"/>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54" name="Google Shape;33854;p94"/>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55" name="Google Shape;33855;p94"/>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56" name="Google Shape;33856;p94"/>
          <p:cNvGrpSpPr/>
          <p:nvPr/>
        </p:nvGrpSpPr>
        <p:grpSpPr>
          <a:xfrm>
            <a:off x="5893896" y="3125970"/>
            <a:ext cx="311899" cy="339253"/>
            <a:chOff x="2104275" y="3806450"/>
            <a:chExt cx="442975" cy="481825"/>
          </a:xfrm>
        </p:grpSpPr>
        <p:sp>
          <p:nvSpPr>
            <p:cNvPr id="33857" name="Google Shape;33857;p94"/>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58" name="Google Shape;33858;p94"/>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59" name="Google Shape;33859;p94"/>
          <p:cNvGrpSpPr/>
          <p:nvPr/>
        </p:nvGrpSpPr>
        <p:grpSpPr>
          <a:xfrm>
            <a:off x="6317413" y="3125970"/>
            <a:ext cx="293416" cy="339253"/>
            <a:chOff x="2710875" y="3806450"/>
            <a:chExt cx="416725" cy="481825"/>
          </a:xfrm>
        </p:grpSpPr>
        <p:sp>
          <p:nvSpPr>
            <p:cNvPr id="33860" name="Google Shape;33860;p94"/>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61" name="Google Shape;33861;p94"/>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62" name="Google Shape;33862;p94"/>
          <p:cNvGrpSpPr/>
          <p:nvPr/>
        </p:nvGrpSpPr>
        <p:grpSpPr>
          <a:xfrm>
            <a:off x="6712457" y="3166412"/>
            <a:ext cx="339253" cy="258369"/>
            <a:chOff x="3271200" y="3863875"/>
            <a:chExt cx="481825" cy="366950"/>
          </a:xfrm>
        </p:grpSpPr>
        <p:sp>
          <p:nvSpPr>
            <p:cNvPr id="33863" name="Google Shape;33863;p94"/>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64" name="Google Shape;33864;p94"/>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65" name="Google Shape;33865;p94"/>
          <p:cNvGrpSpPr/>
          <p:nvPr/>
        </p:nvGrpSpPr>
        <p:grpSpPr>
          <a:xfrm>
            <a:off x="7147952" y="3126199"/>
            <a:ext cx="295528" cy="338795"/>
            <a:chOff x="3895050" y="3806775"/>
            <a:chExt cx="419725" cy="481175"/>
          </a:xfrm>
        </p:grpSpPr>
        <p:sp>
          <p:nvSpPr>
            <p:cNvPr id="33866" name="Google Shape;33866;p94"/>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67" name="Google Shape;33867;p94"/>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68" name="Google Shape;33868;p94"/>
          <p:cNvGrpSpPr/>
          <p:nvPr/>
        </p:nvGrpSpPr>
        <p:grpSpPr>
          <a:xfrm>
            <a:off x="7551234" y="3125979"/>
            <a:ext cx="336296" cy="339235"/>
            <a:chOff x="4464775" y="3806475"/>
            <a:chExt cx="477625" cy="481800"/>
          </a:xfrm>
        </p:grpSpPr>
        <p:sp>
          <p:nvSpPr>
            <p:cNvPr id="33869" name="Google Shape;33869;p94"/>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70" name="Google Shape;33870;p94"/>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71" name="Google Shape;33871;p94"/>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72" name="Google Shape;33872;p94"/>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73" name="Google Shape;33873;p94"/>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74" name="Google Shape;33874;p94"/>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75" name="Google Shape;33875;p94"/>
          <p:cNvGrpSpPr/>
          <p:nvPr/>
        </p:nvGrpSpPr>
        <p:grpSpPr>
          <a:xfrm>
            <a:off x="7974679" y="3125970"/>
            <a:ext cx="339253" cy="339253"/>
            <a:chOff x="5049725" y="3806450"/>
            <a:chExt cx="481825" cy="481825"/>
          </a:xfrm>
        </p:grpSpPr>
        <p:sp>
          <p:nvSpPr>
            <p:cNvPr id="33876" name="Google Shape;33876;p94"/>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77" name="Google Shape;33877;p94"/>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78" name="Google Shape;33878;p94"/>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79" name="Google Shape;33879;p94"/>
          <p:cNvGrpSpPr/>
          <p:nvPr/>
        </p:nvGrpSpPr>
        <p:grpSpPr>
          <a:xfrm>
            <a:off x="1461983" y="3951798"/>
            <a:ext cx="339253" cy="339253"/>
            <a:chOff x="5651375" y="3806450"/>
            <a:chExt cx="481825" cy="481825"/>
          </a:xfrm>
        </p:grpSpPr>
        <p:sp>
          <p:nvSpPr>
            <p:cNvPr id="33880" name="Google Shape;33880;p94"/>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81" name="Google Shape;33881;p94"/>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82" name="Google Shape;33882;p94"/>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83" name="Google Shape;33883;p94"/>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84" name="Google Shape;33884;p94"/>
          <p:cNvGrpSpPr/>
          <p:nvPr/>
        </p:nvGrpSpPr>
        <p:grpSpPr>
          <a:xfrm>
            <a:off x="3360663" y="3953787"/>
            <a:ext cx="298503" cy="335275"/>
            <a:chOff x="6264300" y="3809300"/>
            <a:chExt cx="423950" cy="476175"/>
          </a:xfrm>
        </p:grpSpPr>
        <p:sp>
          <p:nvSpPr>
            <p:cNvPr id="33885" name="Google Shape;33885;p94"/>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86" name="Google Shape;33886;p94"/>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87" name="Google Shape;33887;p94"/>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88" name="Google Shape;33888;p94"/>
          <p:cNvGrpSpPr/>
          <p:nvPr/>
        </p:nvGrpSpPr>
        <p:grpSpPr>
          <a:xfrm>
            <a:off x="5039841" y="3538881"/>
            <a:ext cx="340573" cy="339271"/>
            <a:chOff x="898875" y="4399275"/>
            <a:chExt cx="483700" cy="481850"/>
          </a:xfrm>
        </p:grpSpPr>
        <p:sp>
          <p:nvSpPr>
            <p:cNvPr id="33889" name="Google Shape;33889;p94"/>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90" name="Google Shape;33890;p94"/>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91" name="Google Shape;33891;p94"/>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92" name="Google Shape;33892;p94"/>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93" name="Google Shape;33893;p94"/>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94" name="Google Shape;33894;p94"/>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95" name="Google Shape;33895;p94"/>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96" name="Google Shape;33896;p94"/>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897" name="Google Shape;33897;p94"/>
          <p:cNvGrpSpPr/>
          <p:nvPr/>
        </p:nvGrpSpPr>
        <p:grpSpPr>
          <a:xfrm>
            <a:off x="5473575" y="3554133"/>
            <a:ext cx="339253" cy="308765"/>
            <a:chOff x="1492675" y="4420975"/>
            <a:chExt cx="481825" cy="438525"/>
          </a:xfrm>
        </p:grpSpPr>
        <p:sp>
          <p:nvSpPr>
            <p:cNvPr id="33898" name="Google Shape;33898;p94"/>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99" name="Google Shape;33899;p94"/>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00" name="Google Shape;33900;p94"/>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01" name="Google Shape;33901;p94"/>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02" name="Google Shape;33902;p94"/>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03" name="Google Shape;33903;p94"/>
          <p:cNvGrpSpPr/>
          <p:nvPr/>
        </p:nvGrpSpPr>
        <p:grpSpPr>
          <a:xfrm>
            <a:off x="5878556" y="3539558"/>
            <a:ext cx="342580" cy="337915"/>
            <a:chOff x="2084100" y="4400250"/>
            <a:chExt cx="486550" cy="479925"/>
          </a:xfrm>
        </p:grpSpPr>
        <p:sp>
          <p:nvSpPr>
            <p:cNvPr id="33904" name="Google Shape;33904;p94"/>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05" name="Google Shape;33905;p94"/>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06" name="Google Shape;33906;p94"/>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07" name="Google Shape;33907;p94"/>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08" name="Google Shape;33908;p94"/>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09" name="Google Shape;33909;p94"/>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10" name="Google Shape;33910;p94"/>
          <p:cNvGrpSpPr/>
          <p:nvPr/>
        </p:nvGrpSpPr>
        <p:grpSpPr>
          <a:xfrm>
            <a:off x="6315036" y="3538907"/>
            <a:ext cx="298169" cy="339218"/>
            <a:chOff x="2707950" y="4399325"/>
            <a:chExt cx="423475" cy="481775"/>
          </a:xfrm>
        </p:grpSpPr>
        <p:sp>
          <p:nvSpPr>
            <p:cNvPr id="33911" name="Google Shape;33911;p94"/>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12" name="Google Shape;33912;p94"/>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13" name="Google Shape;33913;p94"/>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14" name="Google Shape;33914;p94"/>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15" name="Google Shape;33915;p94"/>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16" name="Google Shape;33916;p94"/>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17" name="Google Shape;33917;p94"/>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18" name="Google Shape;33918;p94"/>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19" name="Google Shape;33919;p94"/>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20" name="Google Shape;33920;p94"/>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21" name="Google Shape;33921;p94"/>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22" name="Google Shape;33922;p94"/>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23" name="Google Shape;33923;p94"/>
          <p:cNvGrpSpPr/>
          <p:nvPr/>
        </p:nvGrpSpPr>
        <p:grpSpPr>
          <a:xfrm>
            <a:off x="6744555" y="3538881"/>
            <a:ext cx="275057" cy="339271"/>
            <a:chOff x="3330525" y="4399275"/>
            <a:chExt cx="390650" cy="481850"/>
          </a:xfrm>
        </p:grpSpPr>
        <p:sp>
          <p:nvSpPr>
            <p:cNvPr id="33924" name="Google Shape;33924;p94"/>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25" name="Google Shape;33925;p94"/>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26" name="Google Shape;33926;p94"/>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27" name="Google Shape;33927;p94"/>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28" name="Google Shape;33928;p94"/>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29" name="Google Shape;33929;p94"/>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30" name="Google Shape;33930;p94"/>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31" name="Google Shape;33931;p94"/>
          <p:cNvGrpSpPr/>
          <p:nvPr/>
        </p:nvGrpSpPr>
        <p:grpSpPr>
          <a:xfrm>
            <a:off x="7169084" y="3538890"/>
            <a:ext cx="253265" cy="339253"/>
            <a:chOff x="3938800" y="4399275"/>
            <a:chExt cx="359700" cy="481825"/>
          </a:xfrm>
        </p:grpSpPr>
        <p:sp>
          <p:nvSpPr>
            <p:cNvPr id="33932" name="Google Shape;33932;p94"/>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33" name="Google Shape;33933;p94"/>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34" name="Google Shape;33934;p94"/>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35" name="Google Shape;33935;p94"/>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36" name="Google Shape;33936;p94"/>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37" name="Google Shape;33937;p94"/>
          <p:cNvGrpSpPr/>
          <p:nvPr/>
        </p:nvGrpSpPr>
        <p:grpSpPr>
          <a:xfrm>
            <a:off x="7639862" y="3538890"/>
            <a:ext cx="159039" cy="339253"/>
            <a:chOff x="4584850" y="4399275"/>
            <a:chExt cx="225875" cy="481825"/>
          </a:xfrm>
        </p:grpSpPr>
        <p:sp>
          <p:nvSpPr>
            <p:cNvPr id="33938" name="Google Shape;33938;p94"/>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39" name="Google Shape;33939;p94"/>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3940" name="Google Shape;33940;p94"/>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3941" name="Google Shape;33941;p94"/>
          <p:cNvGrpSpPr/>
          <p:nvPr/>
        </p:nvGrpSpPr>
        <p:grpSpPr>
          <a:xfrm>
            <a:off x="1049680" y="3951795"/>
            <a:ext cx="339253" cy="339253"/>
            <a:chOff x="5642550" y="4399275"/>
            <a:chExt cx="481825" cy="481825"/>
          </a:xfrm>
        </p:grpSpPr>
        <p:sp>
          <p:nvSpPr>
            <p:cNvPr id="33942" name="Google Shape;33942;p94"/>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43" name="Google Shape;33943;p94"/>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44" name="Google Shape;33944;p94"/>
          <p:cNvGrpSpPr/>
          <p:nvPr/>
        </p:nvGrpSpPr>
        <p:grpSpPr>
          <a:xfrm>
            <a:off x="2859815" y="3963703"/>
            <a:ext cx="363316" cy="315437"/>
            <a:chOff x="6218300" y="4416175"/>
            <a:chExt cx="516000" cy="448000"/>
          </a:xfrm>
        </p:grpSpPr>
        <p:sp>
          <p:nvSpPr>
            <p:cNvPr id="33945" name="Google Shape;33945;p94"/>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46" name="Google Shape;33946;p94"/>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47" name="Google Shape;33947;p94"/>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48" name="Google Shape;33948;p94"/>
          <p:cNvGrpSpPr/>
          <p:nvPr/>
        </p:nvGrpSpPr>
        <p:grpSpPr>
          <a:xfrm>
            <a:off x="5918879" y="3951792"/>
            <a:ext cx="339253" cy="339253"/>
            <a:chOff x="899850" y="4992125"/>
            <a:chExt cx="481825" cy="481825"/>
          </a:xfrm>
        </p:grpSpPr>
        <p:sp>
          <p:nvSpPr>
            <p:cNvPr id="33949" name="Google Shape;33949;p94"/>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50" name="Google Shape;33950;p94"/>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51" name="Google Shape;33951;p94"/>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52" name="Google Shape;33952;p94"/>
          <p:cNvGrpSpPr/>
          <p:nvPr/>
        </p:nvGrpSpPr>
        <p:grpSpPr>
          <a:xfrm>
            <a:off x="5461708" y="3951792"/>
            <a:ext cx="339253" cy="339253"/>
            <a:chOff x="1492675" y="4992125"/>
            <a:chExt cx="481825" cy="481825"/>
          </a:xfrm>
        </p:grpSpPr>
        <p:sp>
          <p:nvSpPr>
            <p:cNvPr id="33953" name="Google Shape;33953;p9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54" name="Google Shape;33954;p9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55" name="Google Shape;33955;p94"/>
          <p:cNvGrpSpPr/>
          <p:nvPr/>
        </p:nvGrpSpPr>
        <p:grpSpPr>
          <a:xfrm>
            <a:off x="5004462" y="3951792"/>
            <a:ext cx="339253" cy="339253"/>
            <a:chOff x="2085525" y="4992125"/>
            <a:chExt cx="481825" cy="481825"/>
          </a:xfrm>
        </p:grpSpPr>
        <p:sp>
          <p:nvSpPr>
            <p:cNvPr id="33956" name="Google Shape;33956;p9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57" name="Google Shape;33957;p9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58" name="Google Shape;33958;p94"/>
          <p:cNvGrpSpPr/>
          <p:nvPr/>
        </p:nvGrpSpPr>
        <p:grpSpPr>
          <a:xfrm>
            <a:off x="6833221" y="3951792"/>
            <a:ext cx="339253" cy="339253"/>
            <a:chOff x="2678350" y="4992125"/>
            <a:chExt cx="481825" cy="481825"/>
          </a:xfrm>
        </p:grpSpPr>
        <p:sp>
          <p:nvSpPr>
            <p:cNvPr id="33959" name="Google Shape;33959;p94"/>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60" name="Google Shape;33960;p94"/>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61" name="Google Shape;33961;p94"/>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62" name="Google Shape;33962;p94"/>
          <p:cNvGrpSpPr/>
          <p:nvPr/>
        </p:nvGrpSpPr>
        <p:grpSpPr>
          <a:xfrm>
            <a:off x="4628816" y="3951792"/>
            <a:ext cx="339253" cy="339253"/>
            <a:chOff x="3271200" y="4992125"/>
            <a:chExt cx="481825" cy="481825"/>
          </a:xfrm>
        </p:grpSpPr>
        <p:sp>
          <p:nvSpPr>
            <p:cNvPr id="33963" name="Google Shape;33963;p94"/>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64" name="Google Shape;33964;p94"/>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65" name="Google Shape;33965;p94"/>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66" name="Google Shape;33966;p94"/>
          <p:cNvGrpSpPr/>
          <p:nvPr/>
        </p:nvGrpSpPr>
        <p:grpSpPr>
          <a:xfrm>
            <a:off x="7290263" y="3952822"/>
            <a:ext cx="339411" cy="337193"/>
            <a:chOff x="3863900" y="4993625"/>
            <a:chExt cx="482050" cy="478900"/>
          </a:xfrm>
        </p:grpSpPr>
        <p:sp>
          <p:nvSpPr>
            <p:cNvPr id="33967" name="Google Shape;33967;p94"/>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68" name="Google Shape;33968;p94"/>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69" name="Google Shape;33969;p94"/>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70" name="Google Shape;33970;p94"/>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71" name="Google Shape;33971;p94"/>
          <p:cNvGrpSpPr/>
          <p:nvPr/>
        </p:nvGrpSpPr>
        <p:grpSpPr>
          <a:xfrm>
            <a:off x="7747437" y="3952822"/>
            <a:ext cx="339411" cy="337193"/>
            <a:chOff x="4456725" y="4993625"/>
            <a:chExt cx="482050" cy="478900"/>
          </a:xfrm>
        </p:grpSpPr>
        <p:sp>
          <p:nvSpPr>
            <p:cNvPr id="33972" name="Google Shape;33972;p94"/>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73" name="Google Shape;33973;p94"/>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74" name="Google Shape;33974;p94"/>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75" name="Google Shape;33975;p94"/>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76" name="Google Shape;33976;p94"/>
          <p:cNvGrpSpPr/>
          <p:nvPr/>
        </p:nvGrpSpPr>
        <p:grpSpPr>
          <a:xfrm>
            <a:off x="6376030" y="3952813"/>
            <a:ext cx="339411" cy="337211"/>
            <a:chOff x="5049575" y="4993600"/>
            <a:chExt cx="482050" cy="478925"/>
          </a:xfrm>
        </p:grpSpPr>
        <p:sp>
          <p:nvSpPr>
            <p:cNvPr id="33977" name="Google Shape;33977;p94"/>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78" name="Google Shape;33978;p94"/>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79" name="Google Shape;33979;p94"/>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980" name="Google Shape;33980;p94"/>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3981" name="Google Shape;33981;p94"/>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100">
                <a:solidFill>
                  <a:srgbClr val="FFFFFF"/>
                </a:solidFill>
              </a:rPr>
              <a:t>You can</a:t>
            </a:r>
            <a:r>
              <a:rPr lang="en-GB" sz="1100">
                <a:solidFill>
                  <a:srgbClr val="435D74"/>
                </a:solidFill>
              </a:rPr>
              <a:t> </a:t>
            </a:r>
            <a:r>
              <a:rPr lang="en-GB" sz="1100">
                <a:solidFill>
                  <a:srgbClr val="869FB2"/>
                </a:solidFill>
              </a:rPr>
              <a:t>resize</a:t>
            </a:r>
            <a:r>
              <a:rPr lang="en-GB" sz="1100">
                <a:solidFill>
                  <a:srgbClr val="435D74"/>
                </a:solidFill>
              </a:rPr>
              <a:t> </a:t>
            </a:r>
            <a:r>
              <a:rPr lang="en-GB"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GB" sz="1100">
                <a:solidFill>
                  <a:srgbClr val="FFFFFF"/>
                </a:solidFill>
              </a:rPr>
              <a:t>You can </a:t>
            </a:r>
            <a:r>
              <a:rPr lang="en-GB" sz="1100">
                <a:solidFill>
                  <a:srgbClr val="869FB2"/>
                </a:solidFill>
              </a:rPr>
              <a:t>change the stroke and fill color</a:t>
            </a:r>
            <a:r>
              <a:rPr lang="en-GB" sz="1100">
                <a:solidFill>
                  <a:srgbClr val="FFFFFF"/>
                </a:solidFill>
              </a:rPr>
              <a:t>; just select the icon and click on the</a:t>
            </a:r>
            <a:r>
              <a:rPr lang="en-GB" sz="1100">
                <a:solidFill>
                  <a:srgbClr val="435D74"/>
                </a:solidFill>
              </a:rPr>
              <a:t> </a:t>
            </a:r>
            <a:r>
              <a:rPr lang="en-GB" sz="1100">
                <a:solidFill>
                  <a:srgbClr val="869FB2"/>
                </a:solidFill>
              </a:rPr>
              <a:t>paint bucket/pen</a:t>
            </a:r>
            <a:r>
              <a:rPr lang="en-GB"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GB" sz="1100">
                <a:solidFill>
                  <a:srgbClr val="FFFFFF"/>
                </a:solidFill>
              </a:rPr>
              <a:t>In Google Slides, you can also use </a:t>
            </a:r>
            <a:r>
              <a:rPr lang="en-GB" sz="1100">
                <a:solidFill>
                  <a:schemeClr val="hlink"/>
                </a:solidFill>
                <a:uFill>
                  <a:noFill/>
                </a:uFill>
                <a:hlinkClick r:id="rId1"/>
              </a:rPr>
              <a:t>Flaticon’s extension</a:t>
            </a:r>
            <a:r>
              <a:rPr lang="en-GB" sz="1100">
                <a:solidFill>
                  <a:srgbClr val="FFFFFF"/>
                </a:solidFill>
              </a:rPr>
              <a:t>, allowing you to customize and add even more icons.</a:t>
            </a:r>
            <a:br>
              <a:rPr lang="en-GB" sz="1100">
                <a:solidFill>
                  <a:srgbClr val="435D74"/>
                </a:solidFill>
              </a:rPr>
            </a:br>
            <a:endParaRPr sz="1100">
              <a:solidFill>
                <a:srgbClr val="435D74"/>
              </a:solidFill>
            </a:endParaRPr>
          </a:p>
        </p:txBody>
      </p:sp>
      <p:sp>
        <p:nvSpPr>
          <p:cNvPr id="33982" name="Google Shape;33982;p94"/>
          <p:cNvSpPr txBox="1"/>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...and our sets of editable icons</a:t>
            </a:r>
            <a:endParaRPr lang="en-GB">
              <a:solidFill>
                <a:schemeClr val="lt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6974" name="Shape 26974"/>
        <p:cNvGrpSpPr/>
        <p:nvPr/>
      </p:nvGrpSpPr>
      <p:grpSpPr>
        <a:xfrm>
          <a:off x="0" y="0"/>
          <a:ext cx="0" cy="0"/>
          <a:chOff x="0" y="0"/>
          <a:chExt cx="0" cy="0"/>
        </a:xfrm>
      </p:grpSpPr>
      <p:sp>
        <p:nvSpPr>
          <p:cNvPr id="26975" name="Google Shape;26975;p50"/>
          <p:cNvSpPr/>
          <p:nvPr/>
        </p:nvSpPr>
        <p:spPr>
          <a:xfrm>
            <a:off x="3942750" y="535000"/>
            <a:ext cx="1258500" cy="12588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6976" name="Google Shape;26976;p50"/>
          <p:cNvSpPr txBox="1"/>
          <p:nvPr>
            <p:ph type="title"/>
          </p:nvPr>
        </p:nvSpPr>
        <p:spPr>
          <a:xfrm>
            <a:off x="2028750" y="2098100"/>
            <a:ext cx="5086500" cy="93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VIETNAM</a:t>
            </a:r>
            <a:endParaRPr lang="en-GB"/>
          </a:p>
        </p:txBody>
      </p:sp>
      <p:sp>
        <p:nvSpPr>
          <p:cNvPr id="26977" name="Google Shape;26977;p50"/>
          <p:cNvSpPr txBox="1"/>
          <p:nvPr>
            <p:ph type="subTitle" idx="1"/>
          </p:nvPr>
        </p:nvSpPr>
        <p:spPr>
          <a:xfrm>
            <a:off x="2028750" y="2936025"/>
            <a:ext cx="5086500" cy="45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You can enter a subtitle here if you need it</a:t>
            </a:r>
            <a:endParaRPr lang="en-GB"/>
          </a:p>
        </p:txBody>
      </p:sp>
      <p:sp>
        <p:nvSpPr>
          <p:cNvPr id="26978" name="Google Shape;26978;p50"/>
          <p:cNvSpPr txBox="1"/>
          <p:nvPr>
            <p:ph type="title" idx="2"/>
          </p:nvPr>
        </p:nvSpPr>
        <p:spPr>
          <a:xfrm>
            <a:off x="3942750" y="801025"/>
            <a:ext cx="1258500" cy="72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01</a:t>
            </a:r>
            <a:endParaRPr>
              <a:solidFill>
                <a:schemeClr val="lt1"/>
              </a:solidFill>
            </a:endParaRPr>
          </a:p>
        </p:txBody>
      </p:sp>
      <p:grpSp>
        <p:nvGrpSpPr>
          <p:cNvPr id="26979" name="Google Shape;26979;p50"/>
          <p:cNvGrpSpPr/>
          <p:nvPr/>
        </p:nvGrpSpPr>
        <p:grpSpPr>
          <a:xfrm>
            <a:off x="-528599" y="2687678"/>
            <a:ext cx="3156714" cy="3070093"/>
            <a:chOff x="-528599" y="2687678"/>
            <a:chExt cx="3156714" cy="3070093"/>
          </a:xfrm>
        </p:grpSpPr>
        <p:sp>
          <p:nvSpPr>
            <p:cNvPr id="26980" name="Google Shape;26980;p50"/>
            <p:cNvSpPr/>
            <p:nvPr/>
          </p:nvSpPr>
          <p:spPr>
            <a:xfrm rot="-1330268" flipH="1">
              <a:off x="-150595" y="4574350"/>
              <a:ext cx="2248349" cy="788329"/>
            </a:xfrm>
            <a:custGeom>
              <a:avLst/>
              <a:gdLst/>
              <a:ahLst/>
              <a:cxnLst/>
              <a:rect l="l" t="t" r="r" b="b"/>
              <a:pathLst>
                <a:path w="36509" h="12801" fill="none" extrusionOk="0">
                  <a:moveTo>
                    <a:pt x="36508" y="12801"/>
                  </a:moveTo>
                  <a:lnTo>
                    <a:pt x="22465" y="1470"/>
                  </a:lnTo>
                  <a:lnTo>
                    <a:pt x="1" y="1"/>
                  </a:lnTo>
                </a:path>
              </a:pathLst>
            </a:custGeom>
            <a:noFill/>
            <a:ln w="91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1" name="Google Shape;26981;p50"/>
            <p:cNvSpPr/>
            <p:nvPr/>
          </p:nvSpPr>
          <p:spPr>
            <a:xfrm rot="-1330268" flipH="1">
              <a:off x="879631" y="3994571"/>
              <a:ext cx="786605" cy="475116"/>
            </a:xfrm>
            <a:custGeom>
              <a:avLst/>
              <a:gdLst/>
              <a:ahLst/>
              <a:cxnLst/>
              <a:rect l="l" t="t" r="r" b="b"/>
              <a:pathLst>
                <a:path w="12773" h="7715" fill="none" extrusionOk="0">
                  <a:moveTo>
                    <a:pt x="1" y="0"/>
                  </a:moveTo>
                  <a:lnTo>
                    <a:pt x="12773" y="7714"/>
                  </a:lnTo>
                </a:path>
              </a:pathLst>
            </a:custGeom>
            <a:noFill/>
            <a:ln w="91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2" name="Google Shape;26982;p50"/>
            <p:cNvSpPr/>
            <p:nvPr/>
          </p:nvSpPr>
          <p:spPr>
            <a:xfrm rot="-1330268" flipH="1">
              <a:off x="394279" y="3638840"/>
              <a:ext cx="1092859" cy="976282"/>
            </a:xfrm>
            <a:custGeom>
              <a:avLst/>
              <a:gdLst/>
              <a:ahLst/>
              <a:cxnLst/>
              <a:rect l="l" t="t" r="r" b="b"/>
              <a:pathLst>
                <a:path w="17746" h="15853" fill="none" extrusionOk="0">
                  <a:moveTo>
                    <a:pt x="1" y="0"/>
                  </a:moveTo>
                  <a:lnTo>
                    <a:pt x="17746" y="15852"/>
                  </a:lnTo>
                </a:path>
              </a:pathLst>
            </a:custGeom>
            <a:noFill/>
            <a:ln w="91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3" name="Google Shape;26983;p50"/>
            <p:cNvSpPr/>
            <p:nvPr/>
          </p:nvSpPr>
          <p:spPr>
            <a:xfrm rot="-1330268" flipH="1">
              <a:off x="1882898" y="4081835"/>
              <a:ext cx="480289" cy="184566"/>
            </a:xfrm>
            <a:custGeom>
              <a:avLst/>
              <a:gdLst/>
              <a:ahLst/>
              <a:cxnLst/>
              <a:rect l="l" t="t" r="r" b="b"/>
              <a:pathLst>
                <a:path w="7799" h="2997" extrusionOk="0">
                  <a:moveTo>
                    <a:pt x="7799" y="1"/>
                  </a:moveTo>
                  <a:lnTo>
                    <a:pt x="0" y="2911"/>
                  </a:lnTo>
                  <a:cubicBezTo>
                    <a:pt x="498" y="2970"/>
                    <a:pt x="968" y="2997"/>
                    <a:pt x="1411" y="2997"/>
                  </a:cubicBezTo>
                  <a:cubicBezTo>
                    <a:pt x="6100" y="2997"/>
                    <a:pt x="7799" y="1"/>
                    <a:pt x="77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4" name="Google Shape;26984;p50"/>
            <p:cNvSpPr/>
            <p:nvPr/>
          </p:nvSpPr>
          <p:spPr>
            <a:xfrm rot="-1330268" flipH="1">
              <a:off x="690643" y="4723373"/>
              <a:ext cx="243686" cy="428128"/>
            </a:xfrm>
            <a:custGeom>
              <a:avLst/>
              <a:gdLst/>
              <a:ahLst/>
              <a:cxnLst/>
              <a:rect l="l" t="t" r="r" b="b"/>
              <a:pathLst>
                <a:path w="3957" h="6952" extrusionOk="0">
                  <a:moveTo>
                    <a:pt x="3787" y="0"/>
                  </a:moveTo>
                  <a:cubicBezTo>
                    <a:pt x="1357" y="1809"/>
                    <a:pt x="1" y="4069"/>
                    <a:pt x="199" y="6951"/>
                  </a:cubicBezTo>
                  <a:cubicBezTo>
                    <a:pt x="3053" y="6104"/>
                    <a:pt x="3957" y="1554"/>
                    <a:pt x="3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5" name="Google Shape;26985;p50"/>
            <p:cNvSpPr/>
            <p:nvPr/>
          </p:nvSpPr>
          <p:spPr>
            <a:xfrm rot="-1330268" flipH="1">
              <a:off x="1534189" y="3706450"/>
              <a:ext cx="656048" cy="120950"/>
            </a:xfrm>
            <a:custGeom>
              <a:avLst/>
              <a:gdLst/>
              <a:ahLst/>
              <a:cxnLst/>
              <a:rect l="l" t="t" r="r" b="b"/>
              <a:pathLst>
                <a:path w="10653" h="1964" extrusionOk="0">
                  <a:moveTo>
                    <a:pt x="0" y="0"/>
                  </a:moveTo>
                  <a:lnTo>
                    <a:pt x="0" y="0"/>
                  </a:lnTo>
                  <a:cubicBezTo>
                    <a:pt x="2567" y="1489"/>
                    <a:pt x="4676" y="1963"/>
                    <a:pt x="6319" y="1963"/>
                  </a:cubicBezTo>
                  <a:cubicBezTo>
                    <a:pt x="9199" y="1963"/>
                    <a:pt x="10653" y="509"/>
                    <a:pt x="10653" y="509"/>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6" name="Google Shape;26986;p50"/>
            <p:cNvSpPr/>
            <p:nvPr/>
          </p:nvSpPr>
          <p:spPr>
            <a:xfrm rot="-1330268" flipH="1">
              <a:off x="1111614" y="2757596"/>
              <a:ext cx="499442" cy="657834"/>
            </a:xfrm>
            <a:custGeom>
              <a:avLst/>
              <a:gdLst/>
              <a:ahLst/>
              <a:cxnLst/>
              <a:rect l="l" t="t" r="r" b="b"/>
              <a:pathLst>
                <a:path w="8110" h="10682" extrusionOk="0">
                  <a:moveTo>
                    <a:pt x="0" y="0"/>
                  </a:moveTo>
                  <a:cubicBezTo>
                    <a:pt x="707" y="4945"/>
                    <a:pt x="6019" y="10172"/>
                    <a:pt x="8110" y="10681"/>
                  </a:cubicBezTo>
                  <a:cubicBezTo>
                    <a:pt x="7827" y="6499"/>
                    <a:pt x="6838" y="401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7" name="Google Shape;26987;p50"/>
            <p:cNvSpPr/>
            <p:nvPr/>
          </p:nvSpPr>
          <p:spPr>
            <a:xfrm rot="-1330268" flipH="1">
              <a:off x="717292" y="3682874"/>
              <a:ext cx="219299" cy="588183"/>
            </a:xfrm>
            <a:custGeom>
              <a:avLst/>
              <a:gdLst/>
              <a:ahLst/>
              <a:cxnLst/>
              <a:rect l="l" t="t" r="r" b="b"/>
              <a:pathLst>
                <a:path w="3561" h="9551" extrusionOk="0">
                  <a:moveTo>
                    <a:pt x="1413" y="0"/>
                  </a:moveTo>
                  <a:lnTo>
                    <a:pt x="1413" y="0"/>
                  </a:lnTo>
                  <a:cubicBezTo>
                    <a:pt x="0" y="3758"/>
                    <a:pt x="3052" y="9551"/>
                    <a:pt x="3052" y="9551"/>
                  </a:cubicBezTo>
                  <a:cubicBezTo>
                    <a:pt x="3561" y="5764"/>
                    <a:pt x="3391" y="2374"/>
                    <a:pt x="14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8" name="Google Shape;26988;p50"/>
            <p:cNvSpPr/>
            <p:nvPr/>
          </p:nvSpPr>
          <p:spPr>
            <a:xfrm rot="-1330268" flipH="1">
              <a:off x="1780738" y="3744930"/>
              <a:ext cx="823124" cy="289812"/>
            </a:xfrm>
            <a:custGeom>
              <a:avLst/>
              <a:gdLst/>
              <a:ahLst/>
              <a:cxnLst/>
              <a:rect l="l" t="t" r="r" b="b"/>
              <a:pathLst>
                <a:path w="13366" h="4706" extrusionOk="0">
                  <a:moveTo>
                    <a:pt x="1217" y="1"/>
                  </a:moveTo>
                  <a:cubicBezTo>
                    <a:pt x="815" y="1"/>
                    <a:pt x="409" y="15"/>
                    <a:pt x="1" y="43"/>
                  </a:cubicBezTo>
                  <a:cubicBezTo>
                    <a:pt x="5511" y="4084"/>
                    <a:pt x="13366" y="4706"/>
                    <a:pt x="13366" y="4706"/>
                  </a:cubicBezTo>
                  <a:cubicBezTo>
                    <a:pt x="9613" y="1678"/>
                    <a:pt x="5600" y="1"/>
                    <a:pt x="1217"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9" name="Google Shape;26989;p50"/>
            <p:cNvSpPr/>
            <p:nvPr/>
          </p:nvSpPr>
          <p:spPr>
            <a:xfrm rot="-1330268" flipH="1">
              <a:off x="1063117" y="4504938"/>
              <a:ext cx="407251" cy="346345"/>
            </a:xfrm>
            <a:custGeom>
              <a:avLst/>
              <a:gdLst/>
              <a:ahLst/>
              <a:cxnLst/>
              <a:rect l="l" t="t" r="r" b="b"/>
              <a:pathLst>
                <a:path w="6613" h="5624" extrusionOk="0">
                  <a:moveTo>
                    <a:pt x="6612" y="0"/>
                  </a:moveTo>
                  <a:cubicBezTo>
                    <a:pt x="3702" y="763"/>
                    <a:pt x="1498" y="2628"/>
                    <a:pt x="0" y="5623"/>
                  </a:cubicBezTo>
                  <a:cubicBezTo>
                    <a:pt x="4776" y="5312"/>
                    <a:pt x="6612" y="0"/>
                    <a:pt x="6612"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0" name="Google Shape;26990;p50"/>
            <p:cNvSpPr/>
            <p:nvPr/>
          </p:nvSpPr>
          <p:spPr>
            <a:xfrm rot="-1330268" flipH="1">
              <a:off x="1464374" y="3448845"/>
              <a:ext cx="443832" cy="344559"/>
            </a:xfrm>
            <a:custGeom>
              <a:avLst/>
              <a:gdLst/>
              <a:ahLst/>
              <a:cxnLst/>
              <a:rect l="l" t="t" r="r" b="b"/>
              <a:pathLst>
                <a:path w="7207" h="5595" extrusionOk="0">
                  <a:moveTo>
                    <a:pt x="1" y="0"/>
                  </a:moveTo>
                  <a:lnTo>
                    <a:pt x="1" y="0"/>
                  </a:lnTo>
                  <a:cubicBezTo>
                    <a:pt x="2346" y="3984"/>
                    <a:pt x="7206" y="5595"/>
                    <a:pt x="7206" y="5595"/>
                  </a:cubicBezTo>
                  <a:cubicBezTo>
                    <a:pt x="5878" y="2402"/>
                    <a:pt x="3533" y="481"/>
                    <a:pt x="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1" name="Google Shape;26991;p50"/>
            <p:cNvSpPr/>
            <p:nvPr/>
          </p:nvSpPr>
          <p:spPr>
            <a:xfrm rot="-1330268" flipH="1">
              <a:off x="1187540" y="3145114"/>
              <a:ext cx="758708" cy="204642"/>
            </a:xfrm>
            <a:custGeom>
              <a:avLst/>
              <a:gdLst/>
              <a:ahLst/>
              <a:cxnLst/>
              <a:rect l="l" t="t" r="r" b="b"/>
              <a:pathLst>
                <a:path w="12320" h="3323" extrusionOk="0">
                  <a:moveTo>
                    <a:pt x="4891" y="0"/>
                  </a:moveTo>
                  <a:cubicBezTo>
                    <a:pt x="2166" y="0"/>
                    <a:pt x="0" y="892"/>
                    <a:pt x="0" y="892"/>
                  </a:cubicBezTo>
                  <a:lnTo>
                    <a:pt x="12320" y="3322"/>
                  </a:lnTo>
                  <a:cubicBezTo>
                    <a:pt x="10146" y="697"/>
                    <a:pt x="7299" y="0"/>
                    <a:pt x="4891"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2" name="Google Shape;26992;p50"/>
            <p:cNvSpPr/>
            <p:nvPr/>
          </p:nvSpPr>
          <p:spPr>
            <a:xfrm rot="-1330268" flipH="1">
              <a:off x="-324972" y="3453059"/>
              <a:ext cx="1002393" cy="1275578"/>
            </a:xfrm>
            <a:custGeom>
              <a:avLst/>
              <a:gdLst/>
              <a:ahLst/>
              <a:cxnLst/>
              <a:rect l="l" t="t" r="r" b="b"/>
              <a:pathLst>
                <a:path w="16277" h="20713" fill="none" extrusionOk="0">
                  <a:moveTo>
                    <a:pt x="16276" y="20713"/>
                  </a:moveTo>
                  <a:lnTo>
                    <a:pt x="8167" y="9015"/>
                  </a:lnTo>
                  <a:lnTo>
                    <a:pt x="1" y="1"/>
                  </a:lnTo>
                </a:path>
              </a:pathLst>
            </a:custGeom>
            <a:noFill/>
            <a:ln w="91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3" name="Google Shape;26993;p50"/>
            <p:cNvSpPr/>
            <p:nvPr/>
          </p:nvSpPr>
          <p:spPr>
            <a:xfrm rot="-1330268" flipH="1">
              <a:off x="87480" y="3729172"/>
              <a:ext cx="584735" cy="182533"/>
            </a:xfrm>
            <a:custGeom>
              <a:avLst/>
              <a:gdLst/>
              <a:ahLst/>
              <a:cxnLst/>
              <a:rect l="l" t="t" r="r" b="b"/>
              <a:pathLst>
                <a:path w="9495" h="2964" extrusionOk="0">
                  <a:moveTo>
                    <a:pt x="1670" y="0"/>
                  </a:moveTo>
                  <a:cubicBezTo>
                    <a:pt x="1133" y="0"/>
                    <a:pt x="577" y="34"/>
                    <a:pt x="1" y="105"/>
                  </a:cubicBezTo>
                  <a:cubicBezTo>
                    <a:pt x="2660" y="1977"/>
                    <a:pt x="5841" y="2964"/>
                    <a:pt x="9093" y="2964"/>
                  </a:cubicBezTo>
                  <a:cubicBezTo>
                    <a:pt x="9227" y="2964"/>
                    <a:pt x="9361" y="2962"/>
                    <a:pt x="9495" y="2959"/>
                  </a:cubicBezTo>
                  <a:cubicBezTo>
                    <a:pt x="7301" y="1150"/>
                    <a:pt x="4798" y="0"/>
                    <a:pt x="16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4" name="Google Shape;26994;p50"/>
            <p:cNvSpPr/>
            <p:nvPr/>
          </p:nvSpPr>
          <p:spPr>
            <a:xfrm rot="-1330268" flipH="1">
              <a:off x="192386" y="2811465"/>
              <a:ext cx="346345" cy="504738"/>
            </a:xfrm>
            <a:custGeom>
              <a:avLst/>
              <a:gdLst/>
              <a:ahLst/>
              <a:cxnLst/>
              <a:rect l="l" t="t" r="r" b="b"/>
              <a:pathLst>
                <a:path w="5624" h="8196" extrusionOk="0">
                  <a:moveTo>
                    <a:pt x="0" y="1"/>
                  </a:moveTo>
                  <a:lnTo>
                    <a:pt x="3956" y="8195"/>
                  </a:lnTo>
                  <a:cubicBezTo>
                    <a:pt x="5623" y="3703"/>
                    <a:pt x="1"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5" name="Google Shape;26995;p50"/>
            <p:cNvSpPr/>
            <p:nvPr/>
          </p:nvSpPr>
          <p:spPr>
            <a:xfrm rot="-1330268" flipH="1">
              <a:off x="-58090" y="3421836"/>
              <a:ext cx="205381" cy="609122"/>
            </a:xfrm>
            <a:custGeom>
              <a:avLst/>
              <a:gdLst/>
              <a:ahLst/>
              <a:cxnLst/>
              <a:rect l="l" t="t" r="r" b="b"/>
              <a:pathLst>
                <a:path w="3335" h="9891" extrusionOk="0">
                  <a:moveTo>
                    <a:pt x="1611" y="1"/>
                  </a:moveTo>
                  <a:lnTo>
                    <a:pt x="1611" y="1"/>
                  </a:lnTo>
                  <a:cubicBezTo>
                    <a:pt x="0" y="3166"/>
                    <a:pt x="848" y="7828"/>
                    <a:pt x="1950" y="9891"/>
                  </a:cubicBezTo>
                  <a:cubicBezTo>
                    <a:pt x="3193" y="6359"/>
                    <a:pt x="3334" y="3024"/>
                    <a:pt x="1611" y="1"/>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6" name="Google Shape;26996;p50"/>
            <p:cNvSpPr/>
            <p:nvPr/>
          </p:nvSpPr>
          <p:spPr>
            <a:xfrm rot="-1330268" flipH="1">
              <a:off x="330325" y="2990350"/>
              <a:ext cx="546430" cy="240360"/>
            </a:xfrm>
            <a:custGeom>
              <a:avLst/>
              <a:gdLst/>
              <a:ahLst/>
              <a:cxnLst/>
              <a:rect l="l" t="t" r="r" b="b"/>
              <a:pathLst>
                <a:path w="8873" h="3903" extrusionOk="0">
                  <a:moveTo>
                    <a:pt x="1435" y="0"/>
                  </a:moveTo>
                  <a:cubicBezTo>
                    <a:pt x="969" y="0"/>
                    <a:pt x="491" y="42"/>
                    <a:pt x="1" y="130"/>
                  </a:cubicBezTo>
                  <a:cubicBezTo>
                    <a:pt x="2110" y="2534"/>
                    <a:pt x="5128" y="3902"/>
                    <a:pt x="8316" y="3902"/>
                  </a:cubicBezTo>
                  <a:cubicBezTo>
                    <a:pt x="8501" y="3902"/>
                    <a:pt x="8687" y="3898"/>
                    <a:pt x="8873" y="3888"/>
                  </a:cubicBezTo>
                  <a:cubicBezTo>
                    <a:pt x="6665" y="1559"/>
                    <a:pt x="4269" y="0"/>
                    <a:pt x="1435" y="0"/>
                  </a:cubicBezTo>
                  <a:close/>
                </a:path>
              </a:pathLst>
            </a:custGeom>
            <a:solidFill>
              <a:srgbClr val="7A8D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997" name="Google Shape;26997;p50"/>
          <p:cNvSpPr/>
          <p:nvPr/>
        </p:nvSpPr>
        <p:spPr>
          <a:xfrm>
            <a:off x="843653" y="171829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998" name="Google Shape;26998;p50"/>
          <p:cNvGrpSpPr/>
          <p:nvPr/>
        </p:nvGrpSpPr>
        <p:grpSpPr>
          <a:xfrm>
            <a:off x="1326900" y="2232417"/>
            <a:ext cx="223981" cy="274679"/>
            <a:chOff x="7314226" y="2364570"/>
            <a:chExt cx="170431" cy="208992"/>
          </a:xfrm>
        </p:grpSpPr>
        <p:sp>
          <p:nvSpPr>
            <p:cNvPr id="26999" name="Google Shape;26999;p50"/>
            <p:cNvSpPr/>
            <p:nvPr/>
          </p:nvSpPr>
          <p:spPr>
            <a:xfrm>
              <a:off x="7398784" y="2364570"/>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0" name="Google Shape;27000;p50"/>
            <p:cNvSpPr/>
            <p:nvPr/>
          </p:nvSpPr>
          <p:spPr>
            <a:xfrm>
              <a:off x="7398784" y="2500141"/>
              <a:ext cx="36" cy="73422"/>
            </a:xfrm>
            <a:custGeom>
              <a:avLst/>
              <a:gdLst/>
              <a:ahLst/>
              <a:cxnLst/>
              <a:rect l="l" t="t" r="r" b="b"/>
              <a:pathLst>
                <a:path w="1" h="2064" fill="none" extrusionOk="0">
                  <a:moveTo>
                    <a:pt x="1" y="0"/>
                  </a:moveTo>
                  <a:lnTo>
                    <a:pt x="1"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1" name="Google Shape;27001;p50"/>
            <p:cNvSpPr/>
            <p:nvPr/>
          </p:nvSpPr>
          <p:spPr>
            <a:xfrm>
              <a:off x="7314226" y="2469049"/>
              <a:ext cx="53501" cy="36"/>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2" name="Google Shape;27002;p50"/>
            <p:cNvSpPr/>
            <p:nvPr/>
          </p:nvSpPr>
          <p:spPr>
            <a:xfrm>
              <a:off x="7429875" y="2469049"/>
              <a:ext cx="54782" cy="36"/>
            </a:xfrm>
            <a:custGeom>
              <a:avLst/>
              <a:gdLst/>
              <a:ahLst/>
              <a:cxnLst/>
              <a:rect l="l" t="t" r="r" b="b"/>
              <a:pathLst>
                <a:path w="1540" h="1" fill="none" extrusionOk="0">
                  <a:moveTo>
                    <a:pt x="1"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003" name="Google Shape;27003;p50"/>
          <p:cNvSpPr/>
          <p:nvPr/>
        </p:nvSpPr>
        <p:spPr>
          <a:xfrm>
            <a:off x="1102928" y="972047"/>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4" name="Google Shape;27004;p50"/>
          <p:cNvSpPr/>
          <p:nvPr/>
        </p:nvSpPr>
        <p:spPr>
          <a:xfrm>
            <a:off x="7474453" y="3602822"/>
            <a:ext cx="223974" cy="324008"/>
          </a:xfrm>
          <a:custGeom>
            <a:avLst/>
            <a:gdLst/>
            <a:ahLst/>
            <a:cxnLst/>
            <a:rect l="l" t="t" r="r" b="b"/>
            <a:pathLst>
              <a:path w="4932" h="7134" fill="none" extrusionOk="0">
                <a:moveTo>
                  <a:pt x="2483" y="7134"/>
                </a:moveTo>
                <a:lnTo>
                  <a:pt x="1" y="3567"/>
                </a:lnTo>
                <a:lnTo>
                  <a:pt x="2483" y="1"/>
                </a:lnTo>
                <a:lnTo>
                  <a:pt x="4931"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3986" name="Shape 33986"/>
        <p:cNvGrpSpPr/>
        <p:nvPr/>
      </p:nvGrpSpPr>
      <p:grpSpPr>
        <a:xfrm>
          <a:off x="0" y="0"/>
          <a:ext cx="0" cy="0"/>
          <a:chOff x="0" y="0"/>
          <a:chExt cx="0" cy="0"/>
        </a:xfrm>
      </p:grpSpPr>
      <p:grpSp>
        <p:nvGrpSpPr>
          <p:cNvPr id="33987" name="Google Shape;33987;p95"/>
          <p:cNvGrpSpPr/>
          <p:nvPr/>
        </p:nvGrpSpPr>
        <p:grpSpPr>
          <a:xfrm>
            <a:off x="876361" y="1308054"/>
            <a:ext cx="322099" cy="370529"/>
            <a:chOff x="-42971725" y="3217825"/>
            <a:chExt cx="275675" cy="317125"/>
          </a:xfrm>
        </p:grpSpPr>
        <p:sp>
          <p:nvSpPr>
            <p:cNvPr id="33988" name="Google Shape;33988;p95"/>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9" name="Google Shape;33989;p95"/>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0" name="Google Shape;33990;p95"/>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991" name="Google Shape;33991;p95"/>
          <p:cNvGrpSpPr/>
          <p:nvPr/>
        </p:nvGrpSpPr>
        <p:grpSpPr>
          <a:xfrm>
            <a:off x="848276" y="1776710"/>
            <a:ext cx="378270" cy="337551"/>
            <a:chOff x="-42996150" y="3612600"/>
            <a:chExt cx="323750" cy="288900"/>
          </a:xfrm>
        </p:grpSpPr>
        <p:sp>
          <p:nvSpPr>
            <p:cNvPr id="33992" name="Google Shape;33992;p95"/>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3" name="Google Shape;33993;p95"/>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4" name="Google Shape;33994;p95"/>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995" name="Google Shape;33995;p95"/>
          <p:cNvGrpSpPr/>
          <p:nvPr/>
        </p:nvGrpSpPr>
        <p:grpSpPr>
          <a:xfrm>
            <a:off x="851036" y="2186080"/>
            <a:ext cx="372749" cy="370909"/>
            <a:chOff x="-42994575" y="3950300"/>
            <a:chExt cx="319025" cy="317450"/>
          </a:xfrm>
        </p:grpSpPr>
        <p:sp>
          <p:nvSpPr>
            <p:cNvPr id="33996" name="Google Shape;33996;p95"/>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7" name="Google Shape;33997;p95"/>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8" name="Google Shape;33998;p95"/>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999" name="Google Shape;33999;p95"/>
          <p:cNvGrpSpPr/>
          <p:nvPr/>
        </p:nvGrpSpPr>
        <p:grpSpPr>
          <a:xfrm>
            <a:off x="3004431" y="1332912"/>
            <a:ext cx="371785" cy="370879"/>
            <a:chOff x="-41111350" y="3239100"/>
            <a:chExt cx="318200" cy="317425"/>
          </a:xfrm>
        </p:grpSpPr>
        <p:sp>
          <p:nvSpPr>
            <p:cNvPr id="34000" name="Google Shape;34000;p95"/>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1" name="Google Shape;34001;p95"/>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2" name="Google Shape;34002;p95"/>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3" name="Google Shape;34003;p95"/>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04" name="Google Shape;34004;p95"/>
          <p:cNvGrpSpPr/>
          <p:nvPr/>
        </p:nvGrpSpPr>
        <p:grpSpPr>
          <a:xfrm>
            <a:off x="3000751" y="1768444"/>
            <a:ext cx="379146" cy="370967"/>
            <a:chOff x="-41117650" y="3605525"/>
            <a:chExt cx="324500" cy="317500"/>
          </a:xfrm>
        </p:grpSpPr>
        <p:sp>
          <p:nvSpPr>
            <p:cNvPr id="34005" name="Google Shape;34005;p95"/>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6" name="Google Shape;34006;p95"/>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7" name="Google Shape;34007;p95"/>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08" name="Google Shape;34008;p95"/>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009" name="Google Shape;34009;p95"/>
          <p:cNvGrpSpPr/>
          <p:nvPr/>
        </p:nvGrpSpPr>
        <p:grpSpPr>
          <a:xfrm>
            <a:off x="1827005" y="2659967"/>
            <a:ext cx="216271" cy="371814"/>
            <a:chOff x="-39205300" y="3220175"/>
            <a:chExt cx="185100" cy="318225"/>
          </a:xfrm>
        </p:grpSpPr>
        <p:sp>
          <p:nvSpPr>
            <p:cNvPr id="34010" name="Google Shape;34010;p95"/>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1" name="Google Shape;34011;p95"/>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12" name="Google Shape;34012;p95"/>
          <p:cNvGrpSpPr/>
          <p:nvPr/>
        </p:nvGrpSpPr>
        <p:grpSpPr>
          <a:xfrm>
            <a:off x="1792533" y="3120038"/>
            <a:ext cx="300016" cy="369273"/>
            <a:chOff x="-39248625" y="3588600"/>
            <a:chExt cx="256775" cy="316050"/>
          </a:xfrm>
        </p:grpSpPr>
        <p:sp>
          <p:nvSpPr>
            <p:cNvPr id="34013" name="Google Shape;34013;p95"/>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4" name="Google Shape;34014;p95"/>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15" name="Google Shape;34015;p95"/>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6" name="Google Shape;34016;p95"/>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017" name="Google Shape;34017;p95"/>
          <p:cNvGrpSpPr/>
          <p:nvPr/>
        </p:nvGrpSpPr>
        <p:grpSpPr>
          <a:xfrm>
            <a:off x="1243246" y="1308054"/>
            <a:ext cx="429504" cy="370879"/>
            <a:chOff x="-42651700" y="3217825"/>
            <a:chExt cx="367600" cy="317425"/>
          </a:xfrm>
        </p:grpSpPr>
        <p:sp>
          <p:nvSpPr>
            <p:cNvPr id="34018" name="Google Shape;34018;p95"/>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9" name="Google Shape;34019;p95"/>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0" name="Google Shape;34020;p95"/>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1" name="Google Shape;34021;p95"/>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22" name="Google Shape;34022;p95"/>
          <p:cNvGrpSpPr/>
          <p:nvPr/>
        </p:nvGrpSpPr>
        <p:grpSpPr>
          <a:xfrm>
            <a:off x="1278678" y="1747704"/>
            <a:ext cx="358640" cy="363226"/>
            <a:chOff x="-42617300" y="3587775"/>
            <a:chExt cx="306950" cy="310875"/>
          </a:xfrm>
        </p:grpSpPr>
        <p:sp>
          <p:nvSpPr>
            <p:cNvPr id="34023" name="Google Shape;34023;p95"/>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4" name="Google Shape;34024;p95"/>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25" name="Google Shape;34025;p95"/>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026" name="Google Shape;34026;p95"/>
          <p:cNvGrpSpPr/>
          <p:nvPr/>
        </p:nvGrpSpPr>
        <p:grpSpPr>
          <a:xfrm>
            <a:off x="3450506" y="1332445"/>
            <a:ext cx="376926" cy="370324"/>
            <a:chOff x="-40748275" y="3238700"/>
            <a:chExt cx="322600" cy="316950"/>
          </a:xfrm>
        </p:grpSpPr>
        <p:sp>
          <p:nvSpPr>
            <p:cNvPr id="34027" name="Google Shape;34027;p95"/>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8" name="Google Shape;34028;p95"/>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9" name="Google Shape;34029;p95"/>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0" name="Google Shape;34030;p95"/>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1" name="Google Shape;34031;p95"/>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2" name="Google Shape;34032;p95"/>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33" name="Google Shape;34033;p95"/>
          <p:cNvGrpSpPr/>
          <p:nvPr/>
        </p:nvGrpSpPr>
        <p:grpSpPr>
          <a:xfrm>
            <a:off x="3453062" y="1800429"/>
            <a:ext cx="371814" cy="338690"/>
            <a:chOff x="-40745125" y="3632900"/>
            <a:chExt cx="318225" cy="289875"/>
          </a:xfrm>
        </p:grpSpPr>
        <p:sp>
          <p:nvSpPr>
            <p:cNvPr id="34034" name="Google Shape;34034;p95"/>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5" name="Google Shape;34035;p95"/>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6" name="Google Shape;34036;p95"/>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7" name="Google Shape;34037;p95"/>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8" name="Google Shape;34038;p95"/>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9" name="Google Shape;34039;p95"/>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0" name="Google Shape;34040;p95"/>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41" name="Google Shape;34041;p95"/>
          <p:cNvGrpSpPr/>
          <p:nvPr/>
        </p:nvGrpSpPr>
        <p:grpSpPr>
          <a:xfrm>
            <a:off x="3457209" y="2211639"/>
            <a:ext cx="363518" cy="370178"/>
            <a:chOff x="-40742750" y="3972175"/>
            <a:chExt cx="311125" cy="316825"/>
          </a:xfrm>
        </p:grpSpPr>
        <p:sp>
          <p:nvSpPr>
            <p:cNvPr id="34042" name="Google Shape;34042;p95"/>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3" name="Google Shape;34043;p95"/>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44" name="Google Shape;34044;p95"/>
          <p:cNvGrpSpPr/>
          <p:nvPr/>
        </p:nvGrpSpPr>
        <p:grpSpPr>
          <a:xfrm>
            <a:off x="2239871" y="2661807"/>
            <a:ext cx="266892" cy="369974"/>
            <a:chOff x="-38860325" y="3221750"/>
            <a:chExt cx="228425" cy="316650"/>
          </a:xfrm>
        </p:grpSpPr>
        <p:sp>
          <p:nvSpPr>
            <p:cNvPr id="34045" name="Google Shape;34045;p95"/>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6" name="Google Shape;34046;p95"/>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7" name="Google Shape;34047;p95"/>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8" name="Google Shape;34048;p95"/>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49" name="Google Shape;34049;p95"/>
          <p:cNvGrpSpPr/>
          <p:nvPr/>
        </p:nvGrpSpPr>
        <p:grpSpPr>
          <a:xfrm>
            <a:off x="2190678" y="3123864"/>
            <a:ext cx="380081" cy="367111"/>
            <a:chOff x="-38905225" y="3591875"/>
            <a:chExt cx="325300" cy="314200"/>
          </a:xfrm>
        </p:grpSpPr>
        <p:sp>
          <p:nvSpPr>
            <p:cNvPr id="34050" name="Google Shape;34050;p95"/>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1" name="Google Shape;34051;p95"/>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2" name="Google Shape;34052;p95"/>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53" name="Google Shape;34053;p95"/>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054" name="Google Shape;34054;p95"/>
          <p:cNvGrpSpPr/>
          <p:nvPr/>
        </p:nvGrpSpPr>
        <p:grpSpPr>
          <a:xfrm>
            <a:off x="3997427" y="3108944"/>
            <a:ext cx="290815" cy="369740"/>
            <a:chOff x="-37370925" y="3579105"/>
            <a:chExt cx="248900" cy="316450"/>
          </a:xfrm>
        </p:grpSpPr>
        <p:sp>
          <p:nvSpPr>
            <p:cNvPr id="34055" name="Google Shape;34055;p95"/>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6" name="Google Shape;34056;p95"/>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57" name="Google Shape;34057;p95"/>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8" name="Google Shape;34058;p95"/>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059" name="Google Shape;34059;p95"/>
          <p:cNvGrpSpPr/>
          <p:nvPr/>
        </p:nvGrpSpPr>
        <p:grpSpPr>
          <a:xfrm>
            <a:off x="1690803" y="2187015"/>
            <a:ext cx="371814" cy="369974"/>
            <a:chOff x="-42259725" y="3951100"/>
            <a:chExt cx="318225" cy="316650"/>
          </a:xfrm>
        </p:grpSpPr>
        <p:sp>
          <p:nvSpPr>
            <p:cNvPr id="34060" name="Google Shape;34060;p95"/>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1" name="Google Shape;34061;p95"/>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62" name="Google Shape;34062;p95"/>
          <p:cNvGrpSpPr/>
          <p:nvPr/>
        </p:nvGrpSpPr>
        <p:grpSpPr>
          <a:xfrm>
            <a:off x="3889164" y="1366036"/>
            <a:ext cx="370879" cy="337755"/>
            <a:chOff x="-40378075" y="3267450"/>
            <a:chExt cx="317425" cy="289075"/>
          </a:xfrm>
        </p:grpSpPr>
        <p:sp>
          <p:nvSpPr>
            <p:cNvPr id="34063" name="Google Shape;34063;p95"/>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4" name="Google Shape;34064;p95"/>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5" name="Google Shape;34065;p95"/>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6" name="Google Shape;34066;p95"/>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67" name="Google Shape;34067;p95"/>
          <p:cNvGrpSpPr/>
          <p:nvPr/>
        </p:nvGrpSpPr>
        <p:grpSpPr>
          <a:xfrm>
            <a:off x="3892830" y="1767304"/>
            <a:ext cx="363548" cy="369974"/>
            <a:chOff x="-40372575" y="3604550"/>
            <a:chExt cx="311150" cy="316650"/>
          </a:xfrm>
        </p:grpSpPr>
        <p:sp>
          <p:nvSpPr>
            <p:cNvPr id="34068" name="Google Shape;34068;p95"/>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9" name="Google Shape;34069;p95"/>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0" name="Google Shape;34070;p95"/>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71" name="Google Shape;34071;p95"/>
          <p:cNvSpPr/>
          <p:nvPr/>
        </p:nvSpPr>
        <p:spPr>
          <a:xfrm>
            <a:off x="3925372" y="209120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072" name="Google Shape;34072;p95"/>
          <p:cNvGrpSpPr/>
          <p:nvPr/>
        </p:nvGrpSpPr>
        <p:grpSpPr>
          <a:xfrm>
            <a:off x="2616780" y="2659967"/>
            <a:ext cx="399038" cy="372165"/>
            <a:chOff x="-38542250" y="3220175"/>
            <a:chExt cx="341525" cy="318525"/>
          </a:xfrm>
        </p:grpSpPr>
        <p:sp>
          <p:nvSpPr>
            <p:cNvPr id="34073" name="Google Shape;34073;p95"/>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4" name="Google Shape;34074;p95"/>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5" name="Google Shape;34075;p95"/>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76" name="Google Shape;34076;p95"/>
          <p:cNvGrpSpPr/>
          <p:nvPr/>
        </p:nvGrpSpPr>
        <p:grpSpPr>
          <a:xfrm>
            <a:off x="2638712" y="3119337"/>
            <a:ext cx="369974" cy="369068"/>
            <a:chOff x="-38537400" y="3588000"/>
            <a:chExt cx="316650" cy="315875"/>
          </a:xfrm>
        </p:grpSpPr>
        <p:sp>
          <p:nvSpPr>
            <p:cNvPr id="34077" name="Google Shape;34077;p95"/>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8" name="Google Shape;34078;p95"/>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9" name="Google Shape;34079;p95"/>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0" name="Google Shape;34080;p95"/>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81" name="Google Shape;34081;p95"/>
          <p:cNvGrpSpPr/>
          <p:nvPr/>
        </p:nvGrpSpPr>
        <p:grpSpPr>
          <a:xfrm>
            <a:off x="2637792" y="3576866"/>
            <a:ext cx="371814" cy="369974"/>
            <a:chOff x="-38538975" y="3954250"/>
            <a:chExt cx="318225" cy="316650"/>
          </a:xfrm>
        </p:grpSpPr>
        <p:sp>
          <p:nvSpPr>
            <p:cNvPr id="34082" name="Google Shape;34082;p95"/>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3" name="Google Shape;34083;p95"/>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84" name="Google Shape;34084;p95"/>
          <p:cNvGrpSpPr/>
          <p:nvPr/>
        </p:nvGrpSpPr>
        <p:grpSpPr>
          <a:xfrm>
            <a:off x="3955104" y="3571793"/>
            <a:ext cx="375465" cy="371814"/>
            <a:chOff x="-37385100" y="3949908"/>
            <a:chExt cx="321350" cy="318225"/>
          </a:xfrm>
        </p:grpSpPr>
        <p:sp>
          <p:nvSpPr>
            <p:cNvPr id="34085" name="Google Shape;34085;p95"/>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6" name="Google Shape;34086;p95"/>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87" name="Google Shape;34087;p95"/>
          <p:cNvGrpSpPr/>
          <p:nvPr/>
        </p:nvGrpSpPr>
        <p:grpSpPr>
          <a:xfrm>
            <a:off x="2130763" y="1307353"/>
            <a:ext cx="370909" cy="370675"/>
            <a:chOff x="-41895050" y="3217225"/>
            <a:chExt cx="317450" cy="317250"/>
          </a:xfrm>
        </p:grpSpPr>
        <p:sp>
          <p:nvSpPr>
            <p:cNvPr id="34088" name="Google Shape;34088;p95"/>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9" name="Google Shape;34089;p95"/>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0" name="Google Shape;34090;p95"/>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1" name="Google Shape;34091;p95"/>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2" name="Google Shape;34092;p95"/>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93" name="Google Shape;34093;p95"/>
          <p:cNvGrpSpPr/>
          <p:nvPr/>
        </p:nvGrpSpPr>
        <p:grpSpPr>
          <a:xfrm>
            <a:off x="2130310" y="1744287"/>
            <a:ext cx="371814" cy="369974"/>
            <a:chOff x="-41893475" y="3584850"/>
            <a:chExt cx="318225" cy="316650"/>
          </a:xfrm>
        </p:grpSpPr>
        <p:sp>
          <p:nvSpPr>
            <p:cNvPr id="34094" name="Google Shape;34094;p95"/>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5" name="Google Shape;34095;p95"/>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6" name="Google Shape;34096;p95"/>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7" name="Google Shape;34097;p95"/>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98" name="Google Shape;34098;p95"/>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9" name="Google Shape;34099;p95"/>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100" name="Google Shape;34100;p95"/>
          <p:cNvGrpSpPr/>
          <p:nvPr/>
        </p:nvGrpSpPr>
        <p:grpSpPr>
          <a:xfrm>
            <a:off x="900338" y="3139579"/>
            <a:ext cx="337522" cy="370909"/>
            <a:chOff x="-39998250" y="3605325"/>
            <a:chExt cx="288875" cy="317450"/>
          </a:xfrm>
        </p:grpSpPr>
        <p:sp>
          <p:nvSpPr>
            <p:cNvPr id="34101" name="Google Shape;34101;p95"/>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2" name="Google Shape;34102;p95"/>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03" name="Google Shape;34103;p95"/>
          <p:cNvGrpSpPr/>
          <p:nvPr/>
        </p:nvGrpSpPr>
        <p:grpSpPr>
          <a:xfrm>
            <a:off x="884112" y="3598043"/>
            <a:ext cx="369974" cy="369945"/>
            <a:chOff x="-40011050" y="3972375"/>
            <a:chExt cx="316650" cy="316625"/>
          </a:xfrm>
        </p:grpSpPr>
        <p:sp>
          <p:nvSpPr>
            <p:cNvPr id="34104" name="Google Shape;34104;p95"/>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5" name="Google Shape;34105;p95"/>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06" name="Google Shape;34106;p95"/>
          <p:cNvGrpSpPr/>
          <p:nvPr/>
        </p:nvGrpSpPr>
        <p:grpSpPr>
          <a:xfrm>
            <a:off x="3116043" y="2662742"/>
            <a:ext cx="266921" cy="369039"/>
            <a:chOff x="-38129425" y="3222550"/>
            <a:chExt cx="228450" cy="315850"/>
          </a:xfrm>
        </p:grpSpPr>
        <p:sp>
          <p:nvSpPr>
            <p:cNvPr id="34107" name="Google Shape;34107;p95"/>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8" name="Google Shape;34108;p95"/>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09" name="Google Shape;34109;p95"/>
          <p:cNvGrpSpPr/>
          <p:nvPr/>
        </p:nvGrpSpPr>
        <p:grpSpPr>
          <a:xfrm>
            <a:off x="3071012" y="3119337"/>
            <a:ext cx="371785" cy="369974"/>
            <a:chOff x="-38172725" y="3588000"/>
            <a:chExt cx="318200" cy="316650"/>
          </a:xfrm>
        </p:grpSpPr>
        <p:sp>
          <p:nvSpPr>
            <p:cNvPr id="34110" name="Google Shape;34110;p95"/>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1" name="Google Shape;34111;p95"/>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2" name="Google Shape;34112;p95"/>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3" name="Google Shape;34113;p95"/>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4" name="Google Shape;34114;p95"/>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5" name="Google Shape;34115;p95"/>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6" name="Google Shape;34116;p95"/>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7" name="Google Shape;34117;p95"/>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18" name="Google Shape;34118;p95"/>
          <p:cNvGrpSpPr/>
          <p:nvPr/>
        </p:nvGrpSpPr>
        <p:grpSpPr>
          <a:xfrm>
            <a:off x="3146914" y="3577772"/>
            <a:ext cx="219981" cy="369974"/>
            <a:chOff x="-38109725" y="3955025"/>
            <a:chExt cx="188275" cy="316650"/>
          </a:xfrm>
        </p:grpSpPr>
        <p:sp>
          <p:nvSpPr>
            <p:cNvPr id="34119" name="Google Shape;34119;p95"/>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0" name="Google Shape;34120;p95"/>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21" name="Google Shape;34121;p95"/>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122" name="Google Shape;34122;p95"/>
          <p:cNvGrpSpPr/>
          <p:nvPr/>
        </p:nvGrpSpPr>
        <p:grpSpPr>
          <a:xfrm>
            <a:off x="2562313" y="1309193"/>
            <a:ext cx="373654" cy="369068"/>
            <a:chOff x="-41530375" y="3218800"/>
            <a:chExt cx="319800" cy="315875"/>
          </a:xfrm>
        </p:grpSpPr>
        <p:sp>
          <p:nvSpPr>
            <p:cNvPr id="34123" name="Google Shape;34123;p95"/>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4" name="Google Shape;34124;p95"/>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25" name="Google Shape;34125;p95"/>
          <p:cNvGrpSpPr/>
          <p:nvPr/>
        </p:nvGrpSpPr>
        <p:grpSpPr>
          <a:xfrm>
            <a:off x="2564607" y="1824351"/>
            <a:ext cx="369068" cy="289004"/>
            <a:chOff x="-41526450" y="3653375"/>
            <a:chExt cx="315875" cy="247350"/>
          </a:xfrm>
        </p:grpSpPr>
        <p:sp>
          <p:nvSpPr>
            <p:cNvPr id="34126" name="Google Shape;34126;p95"/>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7" name="Google Shape;34127;p95"/>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28" name="Google Shape;34128;p95"/>
          <p:cNvGrpSpPr/>
          <p:nvPr/>
        </p:nvGrpSpPr>
        <p:grpSpPr>
          <a:xfrm>
            <a:off x="2565994" y="2187015"/>
            <a:ext cx="366293" cy="369974"/>
            <a:chOff x="-41526450" y="3951100"/>
            <a:chExt cx="313500" cy="316650"/>
          </a:xfrm>
        </p:grpSpPr>
        <p:sp>
          <p:nvSpPr>
            <p:cNvPr id="34129" name="Google Shape;34129;p95"/>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0" name="Google Shape;34130;p95"/>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1" name="Google Shape;34131;p95"/>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32" name="Google Shape;34132;p95"/>
          <p:cNvGrpSpPr/>
          <p:nvPr/>
        </p:nvGrpSpPr>
        <p:grpSpPr>
          <a:xfrm>
            <a:off x="1331249" y="2681144"/>
            <a:ext cx="339595" cy="371814"/>
            <a:chOff x="-39625900" y="3238300"/>
            <a:chExt cx="290650" cy="318225"/>
          </a:xfrm>
        </p:grpSpPr>
        <p:sp>
          <p:nvSpPr>
            <p:cNvPr id="34133" name="Google Shape;34133;p95"/>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4" name="Google Shape;34134;p95"/>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35" name="Google Shape;34135;p95"/>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136" name="Google Shape;34136;p95"/>
          <p:cNvGrpSpPr/>
          <p:nvPr/>
        </p:nvGrpSpPr>
        <p:grpSpPr>
          <a:xfrm>
            <a:off x="1325300" y="3597605"/>
            <a:ext cx="366293" cy="370441"/>
            <a:chOff x="-39647175" y="3972000"/>
            <a:chExt cx="313500" cy="317050"/>
          </a:xfrm>
        </p:grpSpPr>
        <p:sp>
          <p:nvSpPr>
            <p:cNvPr id="34137" name="Google Shape;34137;p95"/>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8" name="Google Shape;34138;p95"/>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9" name="Google Shape;34139;p95"/>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40" name="Google Shape;34140;p95"/>
          <p:cNvGrpSpPr/>
          <p:nvPr/>
        </p:nvGrpSpPr>
        <p:grpSpPr>
          <a:xfrm>
            <a:off x="3494427" y="2661603"/>
            <a:ext cx="375495" cy="370879"/>
            <a:chOff x="-37808850" y="3221575"/>
            <a:chExt cx="321375" cy="317425"/>
          </a:xfrm>
        </p:grpSpPr>
        <p:sp>
          <p:nvSpPr>
            <p:cNvPr id="34141" name="Google Shape;34141;p95"/>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2" name="Google Shape;34142;p95"/>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43" name="Google Shape;34143;p95"/>
          <p:cNvGrpSpPr/>
          <p:nvPr/>
        </p:nvGrpSpPr>
        <p:grpSpPr>
          <a:xfrm>
            <a:off x="3503201" y="3183634"/>
            <a:ext cx="372749" cy="241158"/>
            <a:chOff x="-37806500" y="3643030"/>
            <a:chExt cx="319025" cy="206400"/>
          </a:xfrm>
        </p:grpSpPr>
        <p:sp>
          <p:nvSpPr>
            <p:cNvPr id="34144" name="Google Shape;34144;p95"/>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5" name="Google Shape;34145;p95"/>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46" name="Google Shape;34146;p95"/>
          <p:cNvGrpSpPr/>
          <p:nvPr/>
        </p:nvGrpSpPr>
        <p:grpSpPr>
          <a:xfrm>
            <a:off x="3505508" y="3575931"/>
            <a:ext cx="368134" cy="371814"/>
            <a:chOff x="-37804925" y="3953450"/>
            <a:chExt cx="315075" cy="318225"/>
          </a:xfrm>
        </p:grpSpPr>
        <p:sp>
          <p:nvSpPr>
            <p:cNvPr id="34147" name="Google Shape;34147;p95"/>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8" name="Google Shape;34148;p95"/>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9" name="Google Shape;34149;p95"/>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50" name="Google Shape;34150;p95"/>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151" name="Google Shape;34151;p95"/>
          <p:cNvGrpSpPr/>
          <p:nvPr/>
        </p:nvGrpSpPr>
        <p:grpSpPr>
          <a:xfrm>
            <a:off x="4860977" y="1328538"/>
            <a:ext cx="355663" cy="308725"/>
            <a:chOff x="-28462125" y="3199700"/>
            <a:chExt cx="298550" cy="259150"/>
          </a:xfrm>
        </p:grpSpPr>
        <p:sp>
          <p:nvSpPr>
            <p:cNvPr id="34152" name="Google Shape;34152;p95"/>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3" name="Google Shape;34153;p95"/>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4" name="Google Shape;34154;p95"/>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55" name="Google Shape;34155;p95"/>
          <p:cNvGrpSpPr/>
          <p:nvPr/>
        </p:nvGrpSpPr>
        <p:grpSpPr>
          <a:xfrm>
            <a:off x="4861930" y="1763228"/>
            <a:ext cx="353757" cy="352833"/>
            <a:chOff x="-28461325" y="3545475"/>
            <a:chExt cx="296950" cy="296175"/>
          </a:xfrm>
        </p:grpSpPr>
        <p:sp>
          <p:nvSpPr>
            <p:cNvPr id="34156" name="Google Shape;34156;p95"/>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7" name="Google Shape;34157;p95"/>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8" name="Google Shape;34158;p95"/>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9" name="Google Shape;34159;p95"/>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0" name="Google Shape;34160;p95"/>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1" name="Google Shape;34161;p95"/>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62" name="Google Shape;34162;p95"/>
          <p:cNvGrpSpPr/>
          <p:nvPr/>
        </p:nvGrpSpPr>
        <p:grpSpPr>
          <a:xfrm>
            <a:off x="4858162" y="2213272"/>
            <a:ext cx="361292" cy="352803"/>
            <a:chOff x="-28463700" y="3914875"/>
            <a:chExt cx="303275" cy="296150"/>
          </a:xfrm>
        </p:grpSpPr>
        <p:sp>
          <p:nvSpPr>
            <p:cNvPr id="34163" name="Google Shape;34163;p95"/>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4" name="Google Shape;34164;p95"/>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65" name="Google Shape;34165;p95"/>
          <p:cNvGrpSpPr/>
          <p:nvPr/>
        </p:nvGrpSpPr>
        <p:grpSpPr>
          <a:xfrm>
            <a:off x="7092947" y="1369355"/>
            <a:ext cx="351880" cy="227092"/>
            <a:chOff x="-26573400" y="3224125"/>
            <a:chExt cx="295375" cy="190625"/>
          </a:xfrm>
        </p:grpSpPr>
        <p:sp>
          <p:nvSpPr>
            <p:cNvPr id="34166" name="Google Shape;34166;p95"/>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7" name="Google Shape;34167;p95"/>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68" name="Google Shape;34168;p95"/>
          <p:cNvGrpSpPr/>
          <p:nvPr/>
        </p:nvGrpSpPr>
        <p:grpSpPr>
          <a:xfrm>
            <a:off x="7092947" y="1763690"/>
            <a:ext cx="351880" cy="351910"/>
            <a:chOff x="-26573400" y="3546250"/>
            <a:chExt cx="295375" cy="295400"/>
          </a:xfrm>
        </p:grpSpPr>
        <p:sp>
          <p:nvSpPr>
            <p:cNvPr id="34169" name="Google Shape;34169;p95"/>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0" name="Google Shape;34170;p95"/>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1" name="Google Shape;34171;p95"/>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2" name="Google Shape;34172;p95"/>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3" name="Google Shape;34173;p95"/>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74" name="Google Shape;34174;p95"/>
          <p:cNvGrpSpPr/>
          <p:nvPr/>
        </p:nvGrpSpPr>
        <p:grpSpPr>
          <a:xfrm>
            <a:off x="7081228" y="2213599"/>
            <a:ext cx="375319" cy="352148"/>
            <a:chOff x="-26583625" y="3917025"/>
            <a:chExt cx="315050" cy="295600"/>
          </a:xfrm>
        </p:grpSpPr>
        <p:sp>
          <p:nvSpPr>
            <p:cNvPr id="34175" name="Google Shape;34175;p95"/>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6" name="Google Shape;34176;p95"/>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7" name="Google Shape;34177;p95"/>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8" name="Google Shape;34178;p95"/>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79" name="Google Shape;34179;p95"/>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180" name="Google Shape;34180;p95"/>
          <p:cNvGrpSpPr/>
          <p:nvPr/>
        </p:nvGrpSpPr>
        <p:grpSpPr>
          <a:xfrm>
            <a:off x="5779742" y="3172629"/>
            <a:ext cx="289039" cy="352833"/>
            <a:chOff x="-24694925" y="3518700"/>
            <a:chExt cx="242625" cy="296175"/>
          </a:xfrm>
        </p:grpSpPr>
        <p:sp>
          <p:nvSpPr>
            <p:cNvPr id="34181" name="Google Shape;34181;p95"/>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2" name="Google Shape;34182;p95"/>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3" name="Google Shape;34183;p95"/>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4" name="Google Shape;34184;p95"/>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85" name="Google Shape;34185;p95"/>
          <p:cNvGrpSpPr/>
          <p:nvPr/>
        </p:nvGrpSpPr>
        <p:grpSpPr>
          <a:xfrm>
            <a:off x="5779280" y="3622657"/>
            <a:ext cx="289962" cy="352833"/>
            <a:chOff x="-24709100" y="3888875"/>
            <a:chExt cx="243400" cy="296175"/>
          </a:xfrm>
        </p:grpSpPr>
        <p:sp>
          <p:nvSpPr>
            <p:cNvPr id="34186" name="Google Shape;34186;p95"/>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7" name="Google Shape;34187;p95"/>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8" name="Google Shape;34188;p95"/>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89" name="Google Shape;34189;p95"/>
          <p:cNvGrpSpPr/>
          <p:nvPr/>
        </p:nvGrpSpPr>
        <p:grpSpPr>
          <a:xfrm>
            <a:off x="7979280" y="2695320"/>
            <a:ext cx="356556" cy="349557"/>
            <a:chOff x="-22863675" y="3131775"/>
            <a:chExt cx="299300" cy="293425"/>
          </a:xfrm>
        </p:grpSpPr>
        <p:sp>
          <p:nvSpPr>
            <p:cNvPr id="34190" name="Google Shape;34190;p95"/>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1" name="Google Shape;34191;p95"/>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2" name="Google Shape;34192;p95"/>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93" name="Google Shape;34193;p95"/>
          <p:cNvGrpSpPr/>
          <p:nvPr/>
        </p:nvGrpSpPr>
        <p:grpSpPr>
          <a:xfrm>
            <a:off x="5322144" y="1306499"/>
            <a:ext cx="310602" cy="352803"/>
            <a:chOff x="-28069875" y="3175300"/>
            <a:chExt cx="260725" cy="296150"/>
          </a:xfrm>
        </p:grpSpPr>
        <p:sp>
          <p:nvSpPr>
            <p:cNvPr id="34194" name="Google Shape;34194;p95"/>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5" name="Google Shape;34195;p95"/>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6" name="Google Shape;34196;p95"/>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7" name="Google Shape;34197;p95"/>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8" name="Google Shape;34198;p95"/>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9" name="Google Shape;34199;p95"/>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0" name="Google Shape;34200;p95"/>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1" name="Google Shape;34201;p95"/>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2" name="Google Shape;34202;p95"/>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203" name="Google Shape;34203;p95"/>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204" name="Google Shape;34204;p95"/>
          <p:cNvGrpSpPr/>
          <p:nvPr/>
        </p:nvGrpSpPr>
        <p:grpSpPr>
          <a:xfrm>
            <a:off x="5363423" y="2213733"/>
            <a:ext cx="228045" cy="351880"/>
            <a:chOff x="-28032075" y="3916450"/>
            <a:chExt cx="191425" cy="295375"/>
          </a:xfrm>
        </p:grpSpPr>
        <p:sp>
          <p:nvSpPr>
            <p:cNvPr id="34205" name="Google Shape;34205;p95"/>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6" name="Google Shape;34206;p95"/>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7" name="Google Shape;34207;p95"/>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08" name="Google Shape;34208;p95"/>
          <p:cNvGrpSpPr/>
          <p:nvPr/>
        </p:nvGrpSpPr>
        <p:grpSpPr>
          <a:xfrm>
            <a:off x="7528769" y="1306484"/>
            <a:ext cx="352833" cy="352833"/>
            <a:chOff x="-26201650" y="3176075"/>
            <a:chExt cx="296175" cy="296175"/>
          </a:xfrm>
        </p:grpSpPr>
        <p:sp>
          <p:nvSpPr>
            <p:cNvPr id="34209" name="Google Shape;34209;p95"/>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0" name="Google Shape;34210;p95"/>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11" name="Google Shape;34211;p95"/>
          <p:cNvGrpSpPr/>
          <p:nvPr/>
        </p:nvGrpSpPr>
        <p:grpSpPr>
          <a:xfrm>
            <a:off x="7528293" y="1763705"/>
            <a:ext cx="353786" cy="351880"/>
            <a:chOff x="-26204800" y="3547050"/>
            <a:chExt cx="296975" cy="295375"/>
          </a:xfrm>
        </p:grpSpPr>
        <p:sp>
          <p:nvSpPr>
            <p:cNvPr id="34212" name="Google Shape;34212;p95"/>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3" name="Google Shape;34213;p95"/>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214" name="Google Shape;34214;p95"/>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215" name="Google Shape;34215;p95"/>
          <p:cNvGrpSpPr/>
          <p:nvPr/>
        </p:nvGrpSpPr>
        <p:grpSpPr>
          <a:xfrm>
            <a:off x="6199548" y="2693683"/>
            <a:ext cx="345328" cy="352833"/>
            <a:chOff x="-24353875" y="3147725"/>
            <a:chExt cx="289875" cy="296175"/>
          </a:xfrm>
        </p:grpSpPr>
        <p:sp>
          <p:nvSpPr>
            <p:cNvPr id="34216" name="Google Shape;34216;p95"/>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7" name="Google Shape;34217;p95"/>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18" name="Google Shape;34218;p95"/>
          <p:cNvGrpSpPr/>
          <p:nvPr/>
        </p:nvGrpSpPr>
        <p:grpSpPr>
          <a:xfrm>
            <a:off x="6207530" y="3173090"/>
            <a:ext cx="329365" cy="351910"/>
            <a:chOff x="-24344425" y="3519475"/>
            <a:chExt cx="276475" cy="295400"/>
          </a:xfrm>
        </p:grpSpPr>
        <p:sp>
          <p:nvSpPr>
            <p:cNvPr id="34219" name="Google Shape;34219;p95"/>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0" name="Google Shape;34220;p95"/>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21" name="Google Shape;34221;p95"/>
          <p:cNvGrpSpPr/>
          <p:nvPr/>
        </p:nvGrpSpPr>
        <p:grpSpPr>
          <a:xfrm>
            <a:off x="6197210" y="3625010"/>
            <a:ext cx="350004" cy="348128"/>
            <a:chOff x="-24353075" y="3891250"/>
            <a:chExt cx="293800" cy="292225"/>
          </a:xfrm>
        </p:grpSpPr>
        <p:sp>
          <p:nvSpPr>
            <p:cNvPr id="34222" name="Google Shape;34222;p95"/>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3" name="Google Shape;34223;p95"/>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24" name="Google Shape;34224;p95"/>
          <p:cNvGrpSpPr/>
          <p:nvPr/>
        </p:nvGrpSpPr>
        <p:grpSpPr>
          <a:xfrm>
            <a:off x="7980681" y="3173313"/>
            <a:ext cx="353757" cy="351463"/>
            <a:chOff x="-22845575" y="3504075"/>
            <a:chExt cx="296950" cy="295025"/>
          </a:xfrm>
        </p:grpSpPr>
        <p:sp>
          <p:nvSpPr>
            <p:cNvPr id="34225" name="Google Shape;34225;p95"/>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6" name="Google Shape;34226;p95"/>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27" name="Google Shape;34227;p95"/>
          <p:cNvGrpSpPr/>
          <p:nvPr/>
        </p:nvGrpSpPr>
        <p:grpSpPr>
          <a:xfrm>
            <a:off x="5773862" y="1306961"/>
            <a:ext cx="299344" cy="351880"/>
            <a:chOff x="-27691025" y="3175300"/>
            <a:chExt cx="251275" cy="295375"/>
          </a:xfrm>
        </p:grpSpPr>
        <p:sp>
          <p:nvSpPr>
            <p:cNvPr id="34228" name="Google Shape;34228;p95"/>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9" name="Google Shape;34229;p95"/>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0" name="Google Shape;34230;p95"/>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1" name="Google Shape;34231;p95"/>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32" name="Google Shape;34232;p95"/>
          <p:cNvGrpSpPr/>
          <p:nvPr/>
        </p:nvGrpSpPr>
        <p:grpSpPr>
          <a:xfrm>
            <a:off x="5746179" y="1825637"/>
            <a:ext cx="354710" cy="228015"/>
            <a:chOff x="-27721750" y="3598250"/>
            <a:chExt cx="297750" cy="191400"/>
          </a:xfrm>
        </p:grpSpPr>
        <p:sp>
          <p:nvSpPr>
            <p:cNvPr id="34233" name="Google Shape;34233;p95"/>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4" name="Google Shape;34234;p95"/>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35" name="Google Shape;34235;p95"/>
          <p:cNvGrpSpPr/>
          <p:nvPr/>
        </p:nvGrpSpPr>
        <p:grpSpPr>
          <a:xfrm>
            <a:off x="5747579" y="2219183"/>
            <a:ext cx="351910" cy="340980"/>
            <a:chOff x="-27719400" y="3925600"/>
            <a:chExt cx="295400" cy="286225"/>
          </a:xfrm>
        </p:grpSpPr>
        <p:sp>
          <p:nvSpPr>
            <p:cNvPr id="34236" name="Google Shape;34236;p95"/>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7" name="Google Shape;34237;p95"/>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38" name="Google Shape;34238;p95"/>
          <p:cNvGrpSpPr/>
          <p:nvPr/>
        </p:nvGrpSpPr>
        <p:grpSpPr>
          <a:xfrm>
            <a:off x="7968851" y="1306023"/>
            <a:ext cx="353757" cy="353757"/>
            <a:chOff x="-25834600" y="3176875"/>
            <a:chExt cx="296950" cy="296950"/>
          </a:xfrm>
        </p:grpSpPr>
        <p:sp>
          <p:nvSpPr>
            <p:cNvPr id="34239" name="Google Shape;34239;p95"/>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0" name="Google Shape;34240;p95"/>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1" name="Google Shape;34241;p95"/>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2" name="Google Shape;34242;p95"/>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3" name="Google Shape;34243;p95"/>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44" name="Google Shape;34244;p95"/>
          <p:cNvGrpSpPr/>
          <p:nvPr/>
        </p:nvGrpSpPr>
        <p:grpSpPr>
          <a:xfrm>
            <a:off x="7968851" y="1774024"/>
            <a:ext cx="353757" cy="331241"/>
            <a:chOff x="-25834600" y="3564375"/>
            <a:chExt cx="296950" cy="278050"/>
          </a:xfrm>
        </p:grpSpPr>
        <p:sp>
          <p:nvSpPr>
            <p:cNvPr id="34245" name="Google Shape;34245;p95"/>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6" name="Google Shape;34246;p95"/>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7" name="Google Shape;34247;p95"/>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8" name="Google Shape;34248;p95"/>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9" name="Google Shape;34249;p95"/>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0" name="Google Shape;34250;p95"/>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1" name="Google Shape;34251;p95"/>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2" name="Google Shape;34252;p95"/>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53" name="Google Shape;34253;p95"/>
          <p:cNvGrpSpPr/>
          <p:nvPr/>
        </p:nvGrpSpPr>
        <p:grpSpPr>
          <a:xfrm>
            <a:off x="7966974" y="2213376"/>
            <a:ext cx="357509" cy="352595"/>
            <a:chOff x="-25834600" y="3915850"/>
            <a:chExt cx="300100" cy="295975"/>
          </a:xfrm>
        </p:grpSpPr>
        <p:sp>
          <p:nvSpPr>
            <p:cNvPr id="34254" name="Google Shape;34254;p95"/>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5" name="Google Shape;34255;p95"/>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6" name="Google Shape;34256;p95"/>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57" name="Google Shape;34257;p95"/>
          <p:cNvGrpSpPr/>
          <p:nvPr/>
        </p:nvGrpSpPr>
        <p:grpSpPr>
          <a:xfrm>
            <a:off x="6702402" y="2694606"/>
            <a:ext cx="228968" cy="350987"/>
            <a:chOff x="-23930925" y="3149300"/>
            <a:chExt cx="192200" cy="294625"/>
          </a:xfrm>
        </p:grpSpPr>
        <p:sp>
          <p:nvSpPr>
            <p:cNvPr id="34258" name="Google Shape;34258;p95"/>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9" name="Google Shape;34259;p95"/>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0" name="Google Shape;34260;p95"/>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1" name="Google Shape;34261;p95"/>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62" name="Google Shape;34262;p95"/>
          <p:cNvGrpSpPr/>
          <p:nvPr/>
        </p:nvGrpSpPr>
        <p:grpSpPr>
          <a:xfrm>
            <a:off x="6659232" y="3173090"/>
            <a:ext cx="315307" cy="351910"/>
            <a:chOff x="-23962425" y="3519475"/>
            <a:chExt cx="264675" cy="295400"/>
          </a:xfrm>
        </p:grpSpPr>
        <p:sp>
          <p:nvSpPr>
            <p:cNvPr id="34263" name="Google Shape;34263;p95"/>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4" name="Google Shape;34264;p95"/>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265" name="Google Shape;34265;p95"/>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266" name="Google Shape;34266;p95"/>
          <p:cNvGrpSpPr/>
          <p:nvPr/>
        </p:nvGrpSpPr>
        <p:grpSpPr>
          <a:xfrm>
            <a:off x="8037908" y="3623134"/>
            <a:ext cx="239302" cy="351880"/>
            <a:chOff x="-22788075" y="3904625"/>
            <a:chExt cx="200875" cy="295375"/>
          </a:xfrm>
        </p:grpSpPr>
        <p:sp>
          <p:nvSpPr>
            <p:cNvPr id="34267" name="Google Shape;34267;p95"/>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8" name="Google Shape;34268;p95"/>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9" name="Google Shape;34269;p95"/>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0" name="Google Shape;34270;p95"/>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71" name="Google Shape;34271;p95"/>
          <p:cNvGrpSpPr/>
          <p:nvPr/>
        </p:nvGrpSpPr>
        <p:grpSpPr>
          <a:xfrm>
            <a:off x="6193206" y="1306499"/>
            <a:ext cx="354710" cy="352803"/>
            <a:chOff x="-27351575" y="3175300"/>
            <a:chExt cx="297750" cy="296150"/>
          </a:xfrm>
        </p:grpSpPr>
        <p:sp>
          <p:nvSpPr>
            <p:cNvPr id="34272" name="Google Shape;34272;p95"/>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3" name="Google Shape;34273;p95"/>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4" name="Google Shape;34274;p95"/>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5" name="Google Shape;34275;p95"/>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76" name="Google Shape;34276;p95"/>
          <p:cNvGrpSpPr/>
          <p:nvPr/>
        </p:nvGrpSpPr>
        <p:grpSpPr>
          <a:xfrm>
            <a:off x="6235914" y="1763109"/>
            <a:ext cx="269293" cy="353072"/>
            <a:chOff x="-27313750" y="3545275"/>
            <a:chExt cx="226050" cy="296375"/>
          </a:xfrm>
        </p:grpSpPr>
        <p:sp>
          <p:nvSpPr>
            <p:cNvPr id="34277" name="Google Shape;34277;p95"/>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8" name="Google Shape;34278;p95"/>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9" name="Google Shape;34279;p95"/>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80" name="Google Shape;34280;p95"/>
          <p:cNvGrpSpPr/>
          <p:nvPr/>
        </p:nvGrpSpPr>
        <p:grpSpPr>
          <a:xfrm>
            <a:off x="6193206" y="2211380"/>
            <a:ext cx="354710" cy="356586"/>
            <a:chOff x="-27351575" y="3915650"/>
            <a:chExt cx="297750" cy="299325"/>
          </a:xfrm>
        </p:grpSpPr>
        <p:sp>
          <p:nvSpPr>
            <p:cNvPr id="34281" name="Google Shape;34281;p95"/>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2" name="Google Shape;34282;p95"/>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83" name="Google Shape;34283;p95"/>
          <p:cNvGrpSpPr/>
          <p:nvPr/>
        </p:nvGrpSpPr>
        <p:grpSpPr>
          <a:xfrm>
            <a:off x="4880696" y="2693579"/>
            <a:ext cx="319060" cy="353042"/>
            <a:chOff x="-25445525" y="3175900"/>
            <a:chExt cx="267825" cy="296350"/>
          </a:xfrm>
        </p:grpSpPr>
        <p:sp>
          <p:nvSpPr>
            <p:cNvPr id="34284" name="Google Shape;34284;p95"/>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5" name="Google Shape;34285;p95"/>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6" name="Google Shape;34286;p95"/>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87" name="Google Shape;34287;p95"/>
          <p:cNvGrpSpPr/>
          <p:nvPr/>
        </p:nvGrpSpPr>
        <p:grpSpPr>
          <a:xfrm>
            <a:off x="4862410" y="3183902"/>
            <a:ext cx="355633" cy="330288"/>
            <a:chOff x="-25465200" y="3565175"/>
            <a:chExt cx="298525" cy="277250"/>
          </a:xfrm>
        </p:grpSpPr>
        <p:sp>
          <p:nvSpPr>
            <p:cNvPr id="34288" name="Google Shape;34288;p95"/>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9" name="Google Shape;34289;p95"/>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90" name="Google Shape;34290;p95"/>
          <p:cNvGrpSpPr/>
          <p:nvPr/>
        </p:nvGrpSpPr>
        <p:grpSpPr>
          <a:xfrm>
            <a:off x="4861948" y="3623432"/>
            <a:ext cx="356556" cy="351285"/>
            <a:chOff x="-25465200" y="3916150"/>
            <a:chExt cx="299300" cy="294875"/>
          </a:xfrm>
        </p:grpSpPr>
        <p:sp>
          <p:nvSpPr>
            <p:cNvPr id="34291" name="Google Shape;34291;p95"/>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2" name="Google Shape;34292;p95"/>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93" name="Google Shape;34293;p95"/>
          <p:cNvGrpSpPr/>
          <p:nvPr/>
        </p:nvGrpSpPr>
        <p:grpSpPr>
          <a:xfrm>
            <a:off x="7089388" y="2693698"/>
            <a:ext cx="351880" cy="352803"/>
            <a:chOff x="-23615075" y="3148525"/>
            <a:chExt cx="295375" cy="296150"/>
          </a:xfrm>
        </p:grpSpPr>
        <p:sp>
          <p:nvSpPr>
            <p:cNvPr id="34294" name="Google Shape;34294;p95"/>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5" name="Google Shape;34295;p95"/>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6" name="Google Shape;34296;p95"/>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7" name="Google Shape;34297;p95"/>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298" name="Google Shape;34298;p95"/>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299" name="Google Shape;34299;p95"/>
          <p:cNvGrpSpPr/>
          <p:nvPr/>
        </p:nvGrpSpPr>
        <p:grpSpPr>
          <a:xfrm>
            <a:off x="7088911" y="3632977"/>
            <a:ext cx="352833" cy="332194"/>
            <a:chOff x="-23615075" y="3906200"/>
            <a:chExt cx="296175" cy="278850"/>
          </a:xfrm>
        </p:grpSpPr>
        <p:sp>
          <p:nvSpPr>
            <p:cNvPr id="34300" name="Google Shape;34300;p95"/>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1" name="Google Shape;34301;p95"/>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2" name="Google Shape;34302;p95"/>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303" name="Google Shape;34303;p95"/>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04" name="Google Shape;34304;p95"/>
          <p:cNvGrpSpPr/>
          <p:nvPr/>
        </p:nvGrpSpPr>
        <p:grpSpPr>
          <a:xfrm>
            <a:off x="6637880" y="1306618"/>
            <a:ext cx="353757" cy="352565"/>
            <a:chOff x="-26980600" y="3175500"/>
            <a:chExt cx="296950" cy="295950"/>
          </a:xfrm>
        </p:grpSpPr>
        <p:sp>
          <p:nvSpPr>
            <p:cNvPr id="34305" name="Google Shape;34305;p95"/>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6" name="Google Shape;34306;p95"/>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7" name="Google Shape;34307;p95"/>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308" name="Google Shape;34308;p95"/>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09" name="Google Shape;34309;p95"/>
          <p:cNvGrpSpPr/>
          <p:nvPr/>
        </p:nvGrpSpPr>
        <p:grpSpPr>
          <a:xfrm>
            <a:off x="6638357" y="2245154"/>
            <a:ext cx="352803" cy="289039"/>
            <a:chOff x="-26981375" y="3951875"/>
            <a:chExt cx="296150" cy="242625"/>
          </a:xfrm>
        </p:grpSpPr>
        <p:sp>
          <p:nvSpPr>
            <p:cNvPr id="34310" name="Google Shape;34310;p95"/>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1" name="Google Shape;34311;p95"/>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2" name="Google Shape;34312;p95"/>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13" name="Google Shape;34313;p95"/>
          <p:cNvGrpSpPr/>
          <p:nvPr/>
        </p:nvGrpSpPr>
        <p:grpSpPr>
          <a:xfrm>
            <a:off x="5303399" y="2692745"/>
            <a:ext cx="351910" cy="354710"/>
            <a:chOff x="-25094250" y="3176075"/>
            <a:chExt cx="295400" cy="297750"/>
          </a:xfrm>
        </p:grpSpPr>
        <p:sp>
          <p:nvSpPr>
            <p:cNvPr id="34314" name="Google Shape;34314;p95"/>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5" name="Google Shape;34315;p95"/>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6" name="Google Shape;34316;p95"/>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17" name="Google Shape;34317;p95"/>
          <p:cNvGrpSpPr/>
          <p:nvPr/>
        </p:nvGrpSpPr>
        <p:grpSpPr>
          <a:xfrm>
            <a:off x="5303399" y="3173106"/>
            <a:ext cx="351910" cy="351880"/>
            <a:chOff x="-25094250" y="3547050"/>
            <a:chExt cx="295400" cy="295375"/>
          </a:xfrm>
        </p:grpSpPr>
        <p:sp>
          <p:nvSpPr>
            <p:cNvPr id="34318" name="Google Shape;34318;p95"/>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9" name="Google Shape;34319;p95"/>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0" name="Google Shape;34320;p95"/>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1" name="Google Shape;34321;p95"/>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2" name="Google Shape;34322;p95"/>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323" name="Google Shape;34323;p95"/>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24" name="Google Shape;34324;p95"/>
          <p:cNvGrpSpPr/>
          <p:nvPr/>
        </p:nvGrpSpPr>
        <p:grpSpPr>
          <a:xfrm>
            <a:off x="7535476" y="2693698"/>
            <a:ext cx="352803" cy="352803"/>
            <a:chOff x="-23245675" y="3148525"/>
            <a:chExt cx="296150" cy="296150"/>
          </a:xfrm>
        </p:grpSpPr>
        <p:sp>
          <p:nvSpPr>
            <p:cNvPr id="34325" name="Google Shape;34325;p95"/>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6" name="Google Shape;34326;p95"/>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7" name="Google Shape;34327;p95"/>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328" name="Google Shape;34328;p95"/>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29" name="Google Shape;34329;p95"/>
          <p:cNvGrpSpPr/>
          <p:nvPr/>
        </p:nvGrpSpPr>
        <p:grpSpPr>
          <a:xfrm>
            <a:off x="7535938" y="3622672"/>
            <a:ext cx="351880" cy="352803"/>
            <a:chOff x="-23244900" y="3888100"/>
            <a:chExt cx="295375" cy="296150"/>
          </a:xfrm>
        </p:grpSpPr>
        <p:sp>
          <p:nvSpPr>
            <p:cNvPr id="34330" name="Google Shape;34330;p95"/>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1" name="Google Shape;34331;p95"/>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2" name="Google Shape;34332;p95"/>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3" name="Google Shape;34333;p95"/>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4" name="Google Shape;34334;p95"/>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5" name="Google Shape;34335;p95"/>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6" name="Google Shape;34336;p95"/>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7" name="Google Shape;34337;p95"/>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8" name="Google Shape;34338;p95"/>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9" name="Google Shape;34339;p95"/>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0" name="Google Shape;34340;p95"/>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341" name="Google Shape;34341;p95"/>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2" name="Google Shape;34342;p95"/>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Educational Icons</a:t>
            </a:r>
            <a:endParaRPr sz="2400">
              <a:solidFill>
                <a:srgbClr val="FFFFFF"/>
              </a:solidFill>
            </a:endParaRPr>
          </a:p>
        </p:txBody>
      </p:sp>
      <p:sp>
        <p:nvSpPr>
          <p:cNvPr id="34343" name="Google Shape;34343;p95"/>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Medical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4347" name="Shape 34347"/>
        <p:cNvGrpSpPr/>
        <p:nvPr/>
      </p:nvGrpSpPr>
      <p:grpSpPr>
        <a:xfrm>
          <a:off x="0" y="0"/>
          <a:ext cx="0" cy="0"/>
          <a:chOff x="0" y="0"/>
          <a:chExt cx="0" cy="0"/>
        </a:xfrm>
      </p:grpSpPr>
      <p:sp>
        <p:nvSpPr>
          <p:cNvPr id="34348" name="Google Shape;34348;p96"/>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49" name="Google Shape;34349;p96"/>
          <p:cNvGrpSpPr/>
          <p:nvPr/>
        </p:nvGrpSpPr>
        <p:grpSpPr>
          <a:xfrm>
            <a:off x="850004" y="1823018"/>
            <a:ext cx="367261" cy="367261"/>
            <a:chOff x="-65145700" y="3727425"/>
            <a:chExt cx="317425" cy="317425"/>
          </a:xfrm>
        </p:grpSpPr>
        <p:sp>
          <p:nvSpPr>
            <p:cNvPr id="34350" name="Google Shape;34350;p9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1" name="Google Shape;34351;p9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52" name="Google Shape;34352;p96"/>
          <p:cNvGrpSpPr/>
          <p:nvPr/>
        </p:nvGrpSpPr>
        <p:grpSpPr>
          <a:xfrm>
            <a:off x="853201" y="2251933"/>
            <a:ext cx="360868" cy="367261"/>
            <a:chOff x="-65144125" y="4094450"/>
            <a:chExt cx="311900" cy="317425"/>
          </a:xfrm>
        </p:grpSpPr>
        <p:sp>
          <p:nvSpPr>
            <p:cNvPr id="34353" name="Google Shape;34353;p9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4" name="Google Shape;34354;p9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5" name="Google Shape;34355;p9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356" name="Google Shape;34356;p96"/>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57" name="Google Shape;34357;p96"/>
          <p:cNvGrpSpPr/>
          <p:nvPr/>
        </p:nvGrpSpPr>
        <p:grpSpPr>
          <a:xfrm>
            <a:off x="3056770" y="1822628"/>
            <a:ext cx="370645" cy="368042"/>
            <a:chOff x="-63250675" y="3744075"/>
            <a:chExt cx="320350" cy="318100"/>
          </a:xfrm>
        </p:grpSpPr>
        <p:sp>
          <p:nvSpPr>
            <p:cNvPr id="34358" name="Google Shape;34358;p9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9" name="Google Shape;34359;p9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0" name="Google Shape;34360;p9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61" name="Google Shape;34361;p96"/>
          <p:cNvGrpSpPr/>
          <p:nvPr/>
        </p:nvGrpSpPr>
        <p:grpSpPr>
          <a:xfrm>
            <a:off x="3058462" y="2251933"/>
            <a:ext cx="367261" cy="367261"/>
            <a:chOff x="-63250675" y="4110200"/>
            <a:chExt cx="317425" cy="317425"/>
          </a:xfrm>
        </p:grpSpPr>
        <p:sp>
          <p:nvSpPr>
            <p:cNvPr id="34362" name="Google Shape;34362;p9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3" name="Google Shape;34363;p9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4" name="Google Shape;34364;p9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5" name="Google Shape;34365;p9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6" name="Google Shape;34366;p9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7" name="Google Shape;34367;p9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8" name="Google Shape;34368;p9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9" name="Google Shape;34369;p9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0" name="Google Shape;34370;p9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71" name="Google Shape;34371;p96"/>
          <p:cNvGrpSpPr/>
          <p:nvPr/>
        </p:nvGrpSpPr>
        <p:grpSpPr>
          <a:xfrm>
            <a:off x="1737509" y="2749028"/>
            <a:ext cx="359075" cy="358844"/>
            <a:chOff x="-61351725" y="3372400"/>
            <a:chExt cx="310350" cy="310150"/>
          </a:xfrm>
        </p:grpSpPr>
        <p:sp>
          <p:nvSpPr>
            <p:cNvPr id="34372" name="Google Shape;34372;p9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3" name="Google Shape;34373;p9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4" name="Google Shape;34374;p9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75" name="Google Shape;34375;p96"/>
          <p:cNvGrpSpPr/>
          <p:nvPr/>
        </p:nvGrpSpPr>
        <p:grpSpPr>
          <a:xfrm>
            <a:off x="1733864" y="3212084"/>
            <a:ext cx="366364" cy="333534"/>
            <a:chOff x="-61354875" y="3751050"/>
            <a:chExt cx="316650" cy="288275"/>
          </a:xfrm>
        </p:grpSpPr>
        <p:sp>
          <p:nvSpPr>
            <p:cNvPr id="34376" name="Google Shape;34376;p9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7" name="Google Shape;34377;p9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8" name="Google Shape;34378;p9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79" name="Google Shape;34379;p96"/>
          <p:cNvGrpSpPr/>
          <p:nvPr/>
        </p:nvGrpSpPr>
        <p:grpSpPr>
          <a:xfrm>
            <a:off x="1733864" y="3653724"/>
            <a:ext cx="366364" cy="367290"/>
            <a:chOff x="-61354875" y="4101525"/>
            <a:chExt cx="316650" cy="317450"/>
          </a:xfrm>
        </p:grpSpPr>
        <p:sp>
          <p:nvSpPr>
            <p:cNvPr id="34380" name="Google Shape;34380;p9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1" name="Google Shape;34381;p9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82" name="Google Shape;34382;p96"/>
          <p:cNvGrpSpPr/>
          <p:nvPr/>
        </p:nvGrpSpPr>
        <p:grpSpPr>
          <a:xfrm>
            <a:off x="3950299" y="2745600"/>
            <a:ext cx="368157" cy="365699"/>
            <a:chOff x="-59470075" y="3308975"/>
            <a:chExt cx="318200" cy="316075"/>
          </a:xfrm>
        </p:grpSpPr>
        <p:sp>
          <p:nvSpPr>
            <p:cNvPr id="34383" name="Google Shape;34383;p9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4" name="Google Shape;34384;p9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5" name="Google Shape;34385;p9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6" name="Google Shape;34386;p9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7" name="Google Shape;34387;p9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8" name="Google Shape;34388;p9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9" name="Google Shape;34389;p9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0" name="Google Shape;34390;p9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1" name="Google Shape;34391;p9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92" name="Google Shape;34392;p96"/>
          <p:cNvGrpSpPr/>
          <p:nvPr/>
        </p:nvGrpSpPr>
        <p:grpSpPr>
          <a:xfrm>
            <a:off x="1295729" y="1381305"/>
            <a:ext cx="367261" cy="364686"/>
            <a:chOff x="-64781025" y="3361050"/>
            <a:chExt cx="317425" cy="315200"/>
          </a:xfrm>
        </p:grpSpPr>
        <p:sp>
          <p:nvSpPr>
            <p:cNvPr id="34393" name="Google Shape;34393;p9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4" name="Google Shape;34394;p9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5" name="Google Shape;34395;p9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6" name="Google Shape;34396;p9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397" name="Google Shape;34397;p96"/>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8" name="Google Shape;34398;p96"/>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9" name="Google Shape;34399;p96"/>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400" name="Google Shape;34400;p96"/>
          <p:cNvGrpSpPr/>
          <p:nvPr/>
        </p:nvGrpSpPr>
        <p:grpSpPr>
          <a:xfrm>
            <a:off x="3500129" y="1822744"/>
            <a:ext cx="382765" cy="367810"/>
            <a:chOff x="-62890750" y="3747425"/>
            <a:chExt cx="330825" cy="317900"/>
          </a:xfrm>
        </p:grpSpPr>
        <p:sp>
          <p:nvSpPr>
            <p:cNvPr id="34401" name="Google Shape;34401;p9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2" name="Google Shape;34402;p9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3" name="Google Shape;34403;p9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4" name="Google Shape;34404;p9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5" name="Google Shape;34405;p9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6" name="Google Shape;34406;p9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7" name="Google Shape;34407;p9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8" name="Google Shape;34408;p9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9" name="Google Shape;34409;p9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0" name="Google Shape;34410;p9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1" name="Google Shape;34411;p9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2" name="Google Shape;34412;p9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3" name="Google Shape;34413;p9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4" name="Google Shape;34414;p9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15" name="Google Shape;34415;p96"/>
          <p:cNvGrpSpPr/>
          <p:nvPr/>
        </p:nvGrpSpPr>
        <p:grpSpPr>
          <a:xfrm>
            <a:off x="3507881" y="2252381"/>
            <a:ext cx="367261" cy="366364"/>
            <a:chOff x="-62884425" y="4111775"/>
            <a:chExt cx="317425" cy="316650"/>
          </a:xfrm>
        </p:grpSpPr>
        <p:sp>
          <p:nvSpPr>
            <p:cNvPr id="34416" name="Google Shape;34416;p9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7" name="Google Shape;34417;p9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18" name="Google Shape;34418;p96"/>
          <p:cNvGrpSpPr/>
          <p:nvPr/>
        </p:nvGrpSpPr>
        <p:grpSpPr>
          <a:xfrm>
            <a:off x="2180515" y="2748450"/>
            <a:ext cx="365438" cy="360001"/>
            <a:chOff x="-60991775" y="3376900"/>
            <a:chExt cx="315850" cy="311150"/>
          </a:xfrm>
        </p:grpSpPr>
        <p:sp>
          <p:nvSpPr>
            <p:cNvPr id="34419" name="Google Shape;34419;p9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0" name="Google Shape;34420;p9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1" name="Google Shape;34421;p9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22" name="Google Shape;34422;p96"/>
          <p:cNvGrpSpPr/>
          <p:nvPr/>
        </p:nvGrpSpPr>
        <p:grpSpPr>
          <a:xfrm>
            <a:off x="2180052" y="3199314"/>
            <a:ext cx="366364" cy="359075"/>
            <a:chOff x="-60988625" y="3740800"/>
            <a:chExt cx="316650" cy="310350"/>
          </a:xfrm>
        </p:grpSpPr>
        <p:sp>
          <p:nvSpPr>
            <p:cNvPr id="34423" name="Google Shape;34423;p9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4" name="Google Shape;34424;p9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5" name="Google Shape;34425;p9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26" name="Google Shape;34426;p96"/>
          <p:cNvGrpSpPr/>
          <p:nvPr/>
        </p:nvGrpSpPr>
        <p:grpSpPr>
          <a:xfrm>
            <a:off x="2180052" y="3654765"/>
            <a:ext cx="366364" cy="365207"/>
            <a:chOff x="-60987850" y="4100950"/>
            <a:chExt cx="316650" cy="315650"/>
          </a:xfrm>
        </p:grpSpPr>
        <p:sp>
          <p:nvSpPr>
            <p:cNvPr id="34427" name="Google Shape;34427;p9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8" name="Google Shape;34428;p9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9" name="Google Shape;34429;p9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0" name="Google Shape;34430;p9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1" name="Google Shape;34431;p9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32" name="Google Shape;34432;p96"/>
          <p:cNvGrpSpPr/>
          <p:nvPr/>
        </p:nvGrpSpPr>
        <p:grpSpPr>
          <a:xfrm>
            <a:off x="3949836" y="3200225"/>
            <a:ext cx="369083" cy="357253"/>
            <a:chOff x="-59447250" y="3706150"/>
            <a:chExt cx="319000" cy="308775"/>
          </a:xfrm>
        </p:grpSpPr>
        <p:sp>
          <p:nvSpPr>
            <p:cNvPr id="34433" name="Google Shape;34433;p9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4" name="Google Shape;34434;p9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5" name="Google Shape;34435;p9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6" name="Google Shape;34436;p9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37" name="Google Shape;34437;p96"/>
          <p:cNvGrpSpPr/>
          <p:nvPr/>
        </p:nvGrpSpPr>
        <p:grpSpPr>
          <a:xfrm>
            <a:off x="1738564" y="1381536"/>
            <a:ext cx="368186" cy="364224"/>
            <a:chOff x="-64406125" y="3362225"/>
            <a:chExt cx="318225" cy="314800"/>
          </a:xfrm>
        </p:grpSpPr>
        <p:sp>
          <p:nvSpPr>
            <p:cNvPr id="34438" name="Google Shape;34438;p9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9" name="Google Shape;34439;p9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440" name="Google Shape;34440;p96"/>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441" name="Google Shape;34441;p96"/>
          <p:cNvGrpSpPr/>
          <p:nvPr/>
        </p:nvGrpSpPr>
        <p:grpSpPr>
          <a:xfrm>
            <a:off x="1739027" y="2252381"/>
            <a:ext cx="367261" cy="366364"/>
            <a:chOff x="-64410850" y="4094450"/>
            <a:chExt cx="317425" cy="316650"/>
          </a:xfrm>
        </p:grpSpPr>
        <p:sp>
          <p:nvSpPr>
            <p:cNvPr id="34442" name="Google Shape;34442;p9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3" name="Google Shape;34443;p9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4" name="Google Shape;34444;p9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445" name="Google Shape;34445;p96"/>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446" name="Google Shape;34446;p96"/>
          <p:cNvGrpSpPr/>
          <p:nvPr/>
        </p:nvGrpSpPr>
        <p:grpSpPr>
          <a:xfrm>
            <a:off x="3960575" y="1822454"/>
            <a:ext cx="365467" cy="368389"/>
            <a:chOff x="-62516625" y="3743175"/>
            <a:chExt cx="315875" cy="318400"/>
          </a:xfrm>
        </p:grpSpPr>
        <p:sp>
          <p:nvSpPr>
            <p:cNvPr id="34447" name="Google Shape;34447;p9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8" name="Google Shape;34448;p9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49" name="Google Shape;34449;p96"/>
          <p:cNvGrpSpPr/>
          <p:nvPr/>
        </p:nvGrpSpPr>
        <p:grpSpPr>
          <a:xfrm>
            <a:off x="3967415" y="2272426"/>
            <a:ext cx="351786" cy="326274"/>
            <a:chOff x="-62511900" y="4129100"/>
            <a:chExt cx="304050" cy="282000"/>
          </a:xfrm>
        </p:grpSpPr>
        <p:sp>
          <p:nvSpPr>
            <p:cNvPr id="34450" name="Google Shape;34450;p9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1" name="Google Shape;34451;p9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2" name="Google Shape;34452;p9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3" name="Google Shape;34453;p9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4" name="Google Shape;34454;p9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55" name="Google Shape;34455;p96"/>
          <p:cNvGrpSpPr/>
          <p:nvPr/>
        </p:nvGrpSpPr>
        <p:grpSpPr>
          <a:xfrm>
            <a:off x="2645537" y="2744820"/>
            <a:ext cx="310770" cy="367261"/>
            <a:chOff x="-60597975" y="3367475"/>
            <a:chExt cx="268600" cy="317425"/>
          </a:xfrm>
        </p:grpSpPr>
        <p:sp>
          <p:nvSpPr>
            <p:cNvPr id="34456" name="Google Shape;34456;p9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7" name="Google Shape;34457;p9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8" name="Google Shape;34458;p9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9" name="Google Shape;34459;p9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0" name="Google Shape;34460;p9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461" name="Google Shape;34461;p96"/>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462" name="Google Shape;34462;p96"/>
          <p:cNvGrpSpPr/>
          <p:nvPr/>
        </p:nvGrpSpPr>
        <p:grpSpPr>
          <a:xfrm>
            <a:off x="2617740" y="3706136"/>
            <a:ext cx="366364" cy="262465"/>
            <a:chOff x="-60621600" y="4145650"/>
            <a:chExt cx="316650" cy="226850"/>
          </a:xfrm>
        </p:grpSpPr>
        <p:sp>
          <p:nvSpPr>
            <p:cNvPr id="34463" name="Google Shape;34463;p9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4" name="Google Shape;34464;p9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5" name="Google Shape;34465;p9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66" name="Google Shape;34466;p96"/>
          <p:cNvGrpSpPr/>
          <p:nvPr/>
        </p:nvGrpSpPr>
        <p:grpSpPr>
          <a:xfrm>
            <a:off x="3954392" y="3654635"/>
            <a:ext cx="359972" cy="365467"/>
            <a:chOff x="-59400775" y="4084200"/>
            <a:chExt cx="311125" cy="315875"/>
          </a:xfrm>
        </p:grpSpPr>
        <p:sp>
          <p:nvSpPr>
            <p:cNvPr id="34467" name="Google Shape;34467;p9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8" name="Google Shape;34468;p9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9" name="Google Shape;34469;p9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0" name="Google Shape;34470;p9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1" name="Google Shape;34471;p9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2" name="Google Shape;34472;p9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73" name="Google Shape;34473;p96"/>
          <p:cNvGrpSpPr/>
          <p:nvPr/>
        </p:nvGrpSpPr>
        <p:grpSpPr>
          <a:xfrm>
            <a:off x="2178486" y="1380466"/>
            <a:ext cx="365438" cy="366364"/>
            <a:chOff x="-64044600" y="3360375"/>
            <a:chExt cx="315850" cy="316650"/>
          </a:xfrm>
        </p:grpSpPr>
        <p:sp>
          <p:nvSpPr>
            <p:cNvPr id="34474" name="Google Shape;34474;p9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5" name="Google Shape;34475;p9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6" name="Google Shape;34476;p9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77" name="Google Shape;34477;p96"/>
          <p:cNvGrpSpPr/>
          <p:nvPr/>
        </p:nvGrpSpPr>
        <p:grpSpPr>
          <a:xfrm>
            <a:off x="2204909" y="1823018"/>
            <a:ext cx="312592" cy="367261"/>
            <a:chOff x="-64022550" y="3727425"/>
            <a:chExt cx="270175" cy="317425"/>
          </a:xfrm>
        </p:grpSpPr>
        <p:sp>
          <p:nvSpPr>
            <p:cNvPr id="34478" name="Google Shape;34478;p9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9" name="Google Shape;34479;p9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0" name="Google Shape;34480;p9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81" name="Google Shape;34481;p96"/>
          <p:cNvGrpSpPr/>
          <p:nvPr/>
        </p:nvGrpSpPr>
        <p:grpSpPr>
          <a:xfrm>
            <a:off x="2229047" y="2251918"/>
            <a:ext cx="264317" cy="367290"/>
            <a:chOff x="-64001300" y="4093650"/>
            <a:chExt cx="228450" cy="317450"/>
          </a:xfrm>
        </p:grpSpPr>
        <p:sp>
          <p:nvSpPr>
            <p:cNvPr id="34482" name="Google Shape;34482;p9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3" name="Google Shape;34483;p9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4" name="Google Shape;34484;p9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5" name="Google Shape;34485;p9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86" name="Google Shape;34486;p96"/>
          <p:cNvGrpSpPr/>
          <p:nvPr/>
        </p:nvGrpSpPr>
        <p:grpSpPr>
          <a:xfrm>
            <a:off x="848051" y="2745210"/>
            <a:ext cx="359972" cy="366480"/>
            <a:chOff x="-62148800" y="3377700"/>
            <a:chExt cx="311125" cy="316750"/>
          </a:xfrm>
        </p:grpSpPr>
        <p:sp>
          <p:nvSpPr>
            <p:cNvPr id="34487" name="Google Shape;34487;p9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8" name="Google Shape;34488;p9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89" name="Google Shape;34489;p96"/>
          <p:cNvGrpSpPr/>
          <p:nvPr/>
        </p:nvGrpSpPr>
        <p:grpSpPr>
          <a:xfrm>
            <a:off x="843958" y="3195207"/>
            <a:ext cx="368157" cy="367290"/>
            <a:chOff x="-62154300" y="3743950"/>
            <a:chExt cx="318200" cy="317450"/>
          </a:xfrm>
        </p:grpSpPr>
        <p:sp>
          <p:nvSpPr>
            <p:cNvPr id="34490" name="Google Shape;34490;p9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1" name="Google Shape;34491;p9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92" name="Google Shape;34492;p96"/>
          <p:cNvGrpSpPr/>
          <p:nvPr/>
        </p:nvGrpSpPr>
        <p:grpSpPr>
          <a:xfrm>
            <a:off x="843944" y="3654187"/>
            <a:ext cx="368186" cy="366364"/>
            <a:chOff x="-62151950" y="4111775"/>
            <a:chExt cx="318225" cy="316650"/>
          </a:xfrm>
        </p:grpSpPr>
        <p:sp>
          <p:nvSpPr>
            <p:cNvPr id="34493" name="Google Shape;34493;p9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4" name="Google Shape;34494;p9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5" name="Google Shape;34495;p9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6" name="Google Shape;34496;p9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97" name="Google Shape;34497;p96"/>
          <p:cNvGrpSpPr/>
          <p:nvPr/>
        </p:nvGrpSpPr>
        <p:grpSpPr>
          <a:xfrm>
            <a:off x="3062568" y="2744733"/>
            <a:ext cx="368157" cy="367434"/>
            <a:chOff x="-60254550" y="3367325"/>
            <a:chExt cx="318200" cy="317575"/>
          </a:xfrm>
        </p:grpSpPr>
        <p:sp>
          <p:nvSpPr>
            <p:cNvPr id="34498" name="Google Shape;34498;p9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9" name="Google Shape;34499;p9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0" name="Google Shape;34500;p9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1" name="Google Shape;34501;p9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02" name="Google Shape;34502;p96"/>
          <p:cNvGrpSpPr/>
          <p:nvPr/>
        </p:nvGrpSpPr>
        <p:grpSpPr>
          <a:xfrm>
            <a:off x="3063465" y="3195727"/>
            <a:ext cx="366364" cy="366248"/>
            <a:chOff x="-60255350" y="3733825"/>
            <a:chExt cx="316650" cy="316550"/>
          </a:xfrm>
        </p:grpSpPr>
        <p:sp>
          <p:nvSpPr>
            <p:cNvPr id="34503" name="Google Shape;34503;p9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4" name="Google Shape;34504;p9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5" name="Google Shape;34505;p9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6" name="Google Shape;34506;p9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7" name="Google Shape;34507;p9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8" name="Google Shape;34508;p9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9" name="Google Shape;34509;p9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10" name="Google Shape;34510;p96"/>
          <p:cNvGrpSpPr/>
          <p:nvPr/>
        </p:nvGrpSpPr>
        <p:grpSpPr>
          <a:xfrm>
            <a:off x="3091262" y="3654635"/>
            <a:ext cx="310770" cy="365467"/>
            <a:chOff x="-60232500" y="4101525"/>
            <a:chExt cx="268600" cy="315875"/>
          </a:xfrm>
        </p:grpSpPr>
        <p:sp>
          <p:nvSpPr>
            <p:cNvPr id="34511" name="Google Shape;34511;p9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2" name="Google Shape;34512;p9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513" name="Google Shape;34513;p96"/>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514" name="Google Shape;34514;p96"/>
          <p:cNvGrpSpPr/>
          <p:nvPr/>
        </p:nvGrpSpPr>
        <p:grpSpPr>
          <a:xfrm>
            <a:off x="2624262" y="1380466"/>
            <a:ext cx="368186" cy="366364"/>
            <a:chOff x="-63679950" y="3360375"/>
            <a:chExt cx="318225" cy="316650"/>
          </a:xfrm>
        </p:grpSpPr>
        <p:sp>
          <p:nvSpPr>
            <p:cNvPr id="34515" name="Google Shape;34515;p9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6" name="Google Shape;34516;p9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7" name="Google Shape;34517;p9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8" name="Google Shape;34518;p9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519" name="Google Shape;34519;p96"/>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520" name="Google Shape;34520;p96"/>
          <p:cNvGrpSpPr/>
          <p:nvPr/>
        </p:nvGrpSpPr>
        <p:grpSpPr>
          <a:xfrm>
            <a:off x="2622889" y="2251803"/>
            <a:ext cx="370934" cy="367521"/>
            <a:chOff x="-63679950" y="4093450"/>
            <a:chExt cx="320600" cy="317650"/>
          </a:xfrm>
        </p:grpSpPr>
        <p:sp>
          <p:nvSpPr>
            <p:cNvPr id="34521" name="Google Shape;34521;p9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2" name="Google Shape;34522;p9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3" name="Google Shape;34523;p9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24" name="Google Shape;34524;p96"/>
          <p:cNvGrpSpPr/>
          <p:nvPr/>
        </p:nvGrpSpPr>
        <p:grpSpPr>
          <a:xfrm>
            <a:off x="1283006" y="2744805"/>
            <a:ext cx="366364" cy="367290"/>
            <a:chOff x="-61784125" y="3377700"/>
            <a:chExt cx="316650" cy="317450"/>
          </a:xfrm>
        </p:grpSpPr>
        <p:sp>
          <p:nvSpPr>
            <p:cNvPr id="34525" name="Google Shape;34525;p9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6" name="Google Shape;34526;p9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7" name="Google Shape;34527;p9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8" name="Google Shape;34528;p9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9" name="Google Shape;34529;p9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0" name="Google Shape;34530;p9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1" name="Google Shape;34531;p9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32" name="Google Shape;34532;p96"/>
          <p:cNvGrpSpPr/>
          <p:nvPr/>
        </p:nvGrpSpPr>
        <p:grpSpPr>
          <a:xfrm>
            <a:off x="1283006" y="3195207"/>
            <a:ext cx="366364" cy="367290"/>
            <a:chOff x="-61783350" y="3743950"/>
            <a:chExt cx="316650" cy="317450"/>
          </a:xfrm>
        </p:grpSpPr>
        <p:sp>
          <p:nvSpPr>
            <p:cNvPr id="34533" name="Google Shape;34533;p9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4" name="Google Shape;34534;p9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535" name="Google Shape;34535;p96"/>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6" name="Google Shape;34536;p96"/>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7" name="Google Shape;34537;p96"/>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538" name="Google Shape;34538;p96"/>
          <p:cNvGrpSpPr/>
          <p:nvPr/>
        </p:nvGrpSpPr>
        <p:grpSpPr>
          <a:xfrm>
            <a:off x="3504430" y="3655040"/>
            <a:ext cx="369112" cy="364657"/>
            <a:chOff x="-59869425" y="4102225"/>
            <a:chExt cx="319025" cy="315175"/>
          </a:xfrm>
        </p:grpSpPr>
        <p:sp>
          <p:nvSpPr>
            <p:cNvPr id="34539" name="Google Shape;34539;p9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0" name="Google Shape;34540;p9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1" name="Google Shape;34541;p9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2" name="Google Shape;34542;p9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43" name="Google Shape;34543;p96"/>
          <p:cNvGrpSpPr/>
          <p:nvPr/>
        </p:nvGrpSpPr>
        <p:grpSpPr>
          <a:xfrm>
            <a:off x="2623233" y="4123862"/>
            <a:ext cx="366364" cy="365467"/>
            <a:chOff x="-59029025" y="3711650"/>
            <a:chExt cx="316650" cy="315875"/>
          </a:xfrm>
        </p:grpSpPr>
        <p:sp>
          <p:nvSpPr>
            <p:cNvPr id="34544" name="Google Shape;34544;p9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5" name="Google Shape;34545;p9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6" name="Google Shape;34546;p9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7" name="Google Shape;34547;p9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8" name="Google Shape;34548;p9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9" name="Google Shape;34549;p9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0" name="Google Shape;34550;p9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51" name="Google Shape;34551;p96"/>
          <p:cNvGrpSpPr/>
          <p:nvPr/>
        </p:nvGrpSpPr>
        <p:grpSpPr>
          <a:xfrm>
            <a:off x="4859311" y="1379917"/>
            <a:ext cx="351940" cy="348188"/>
            <a:chOff x="581525" y="3254850"/>
            <a:chExt cx="297750" cy="294575"/>
          </a:xfrm>
        </p:grpSpPr>
        <p:sp>
          <p:nvSpPr>
            <p:cNvPr id="34552" name="Google Shape;34552;p96"/>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3" name="Google Shape;34553;p96"/>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4" name="Google Shape;34554;p96"/>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55" name="Google Shape;34555;p96"/>
          <p:cNvGrpSpPr/>
          <p:nvPr/>
        </p:nvGrpSpPr>
        <p:grpSpPr>
          <a:xfrm>
            <a:off x="4858380" y="1818853"/>
            <a:ext cx="353802" cy="351497"/>
            <a:chOff x="580725" y="3617925"/>
            <a:chExt cx="299325" cy="297375"/>
          </a:xfrm>
        </p:grpSpPr>
        <p:sp>
          <p:nvSpPr>
            <p:cNvPr id="34556" name="Google Shape;34556;p9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7" name="Google Shape;34557;p9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8" name="Google Shape;34558;p9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9" name="Google Shape;34559;p9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0" name="Google Shape;34560;p9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61" name="Google Shape;34561;p96"/>
          <p:cNvGrpSpPr/>
          <p:nvPr/>
        </p:nvGrpSpPr>
        <p:grpSpPr>
          <a:xfrm>
            <a:off x="4860242" y="2266043"/>
            <a:ext cx="350079" cy="350079"/>
            <a:chOff x="583100" y="3982600"/>
            <a:chExt cx="296175" cy="296175"/>
          </a:xfrm>
        </p:grpSpPr>
        <p:sp>
          <p:nvSpPr>
            <p:cNvPr id="34562" name="Google Shape;34562;p96"/>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3" name="Google Shape;34563;p96"/>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4" name="Google Shape;34564;p96"/>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5" name="Google Shape;34565;p96"/>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6" name="Google Shape;34566;p96"/>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7" name="Google Shape;34567;p96"/>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8" name="Google Shape;34568;p96"/>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69" name="Google Shape;34569;p96"/>
          <p:cNvGrpSpPr/>
          <p:nvPr/>
        </p:nvGrpSpPr>
        <p:grpSpPr>
          <a:xfrm>
            <a:off x="7092856" y="1379667"/>
            <a:ext cx="307231" cy="348690"/>
            <a:chOff x="2423775" y="3226875"/>
            <a:chExt cx="259925" cy="295000"/>
          </a:xfrm>
        </p:grpSpPr>
        <p:sp>
          <p:nvSpPr>
            <p:cNvPr id="34570" name="Google Shape;34570;p96"/>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1" name="Google Shape;34571;p96"/>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2" name="Google Shape;34572;p96"/>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73" name="Google Shape;34573;p96"/>
          <p:cNvGrpSpPr/>
          <p:nvPr/>
        </p:nvGrpSpPr>
        <p:grpSpPr>
          <a:xfrm>
            <a:off x="7070043" y="1820952"/>
            <a:ext cx="352857" cy="347301"/>
            <a:chOff x="2404875" y="3592725"/>
            <a:chExt cx="298525" cy="293825"/>
          </a:xfrm>
        </p:grpSpPr>
        <p:sp>
          <p:nvSpPr>
            <p:cNvPr id="34574" name="Google Shape;34574;p96"/>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5" name="Google Shape;34575;p96"/>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6" name="Google Shape;34576;p96"/>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77" name="Google Shape;34577;p96"/>
          <p:cNvGrpSpPr/>
          <p:nvPr/>
        </p:nvGrpSpPr>
        <p:grpSpPr>
          <a:xfrm>
            <a:off x="7070974" y="2266517"/>
            <a:ext cx="350995" cy="349133"/>
            <a:chOff x="2404875" y="3955825"/>
            <a:chExt cx="296950" cy="295375"/>
          </a:xfrm>
        </p:grpSpPr>
        <p:sp>
          <p:nvSpPr>
            <p:cNvPr id="34578" name="Google Shape;34578;p96"/>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9" name="Google Shape;34579;p96"/>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0" name="Google Shape;34580;p96"/>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1" name="Google Shape;34581;p96"/>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82" name="Google Shape;34582;p96"/>
          <p:cNvGrpSpPr/>
          <p:nvPr/>
        </p:nvGrpSpPr>
        <p:grpSpPr>
          <a:xfrm>
            <a:off x="5764954" y="2730711"/>
            <a:ext cx="349163" cy="350079"/>
            <a:chOff x="4263650" y="3235150"/>
            <a:chExt cx="295400" cy="296175"/>
          </a:xfrm>
        </p:grpSpPr>
        <p:sp>
          <p:nvSpPr>
            <p:cNvPr id="34583" name="Google Shape;34583;p96"/>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4" name="Google Shape;34584;p96"/>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5" name="Google Shape;34585;p96"/>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6" name="Google Shape;34586;p96"/>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7" name="Google Shape;34587;p96"/>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88" name="Google Shape;34588;p96"/>
          <p:cNvGrpSpPr/>
          <p:nvPr/>
        </p:nvGrpSpPr>
        <p:grpSpPr>
          <a:xfrm>
            <a:off x="5762634" y="3189872"/>
            <a:ext cx="353802" cy="327739"/>
            <a:chOff x="4266025" y="3609275"/>
            <a:chExt cx="299325" cy="277275"/>
          </a:xfrm>
        </p:grpSpPr>
        <p:sp>
          <p:nvSpPr>
            <p:cNvPr id="34589" name="Google Shape;34589;p96"/>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0" name="Google Shape;34590;p96"/>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91" name="Google Shape;34591;p96"/>
          <p:cNvGrpSpPr/>
          <p:nvPr/>
        </p:nvGrpSpPr>
        <p:grpSpPr>
          <a:xfrm>
            <a:off x="5763092" y="3655259"/>
            <a:ext cx="352886" cy="349133"/>
            <a:chOff x="4263650" y="3963700"/>
            <a:chExt cx="298550" cy="295375"/>
          </a:xfrm>
        </p:grpSpPr>
        <p:sp>
          <p:nvSpPr>
            <p:cNvPr id="34592" name="Google Shape;34592;p96"/>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3" name="Google Shape;34593;p96"/>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4" name="Google Shape;34594;p96"/>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5" name="Google Shape;34595;p96"/>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6" name="Google Shape;34596;p96"/>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7" name="Google Shape;34597;p96"/>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8" name="Google Shape;34598;p96"/>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99" name="Google Shape;34599;p96"/>
          <p:cNvGrpSpPr/>
          <p:nvPr/>
        </p:nvGrpSpPr>
        <p:grpSpPr>
          <a:xfrm>
            <a:off x="8041429" y="2730711"/>
            <a:ext cx="226264" cy="350079"/>
            <a:chOff x="6164975" y="3211525"/>
            <a:chExt cx="191425" cy="296175"/>
          </a:xfrm>
        </p:grpSpPr>
        <p:sp>
          <p:nvSpPr>
            <p:cNvPr id="34600" name="Google Shape;34600;p96"/>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1" name="Google Shape;34601;p96"/>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2" name="Google Shape;34602;p96"/>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3" name="Google Shape;34603;p96"/>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4" name="Google Shape;34604;p96"/>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5" name="Google Shape;34605;p96"/>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6" name="Google Shape;34606;p96"/>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07" name="Google Shape;34607;p96"/>
          <p:cNvGrpSpPr/>
          <p:nvPr/>
        </p:nvGrpSpPr>
        <p:grpSpPr>
          <a:xfrm>
            <a:off x="5303466" y="1378987"/>
            <a:ext cx="352886" cy="350049"/>
            <a:chOff x="946175" y="3253275"/>
            <a:chExt cx="298550" cy="296150"/>
          </a:xfrm>
        </p:grpSpPr>
        <p:sp>
          <p:nvSpPr>
            <p:cNvPr id="34608" name="Google Shape;34608;p96"/>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9" name="Google Shape;34609;p96"/>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0" name="Google Shape;34610;p96"/>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1" name="Google Shape;34611;p96"/>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2" name="Google Shape;34612;p96"/>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13" name="Google Shape;34613;p96"/>
          <p:cNvGrpSpPr/>
          <p:nvPr/>
        </p:nvGrpSpPr>
        <p:grpSpPr>
          <a:xfrm>
            <a:off x="5304397" y="1820951"/>
            <a:ext cx="351024" cy="347301"/>
            <a:chOff x="946175" y="3619500"/>
            <a:chExt cx="296975" cy="293825"/>
          </a:xfrm>
        </p:grpSpPr>
        <p:sp>
          <p:nvSpPr>
            <p:cNvPr id="34614" name="Google Shape;34614;p9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5" name="Google Shape;34615;p9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6" name="Google Shape;34616;p9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7" name="Google Shape;34617;p9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8" name="Google Shape;34618;p9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9" name="Google Shape;34619;p9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20" name="Google Shape;34620;p96"/>
          <p:cNvGrpSpPr/>
          <p:nvPr/>
        </p:nvGrpSpPr>
        <p:grpSpPr>
          <a:xfrm>
            <a:off x="5303939" y="2265585"/>
            <a:ext cx="351940" cy="350995"/>
            <a:chOff x="944600" y="3981825"/>
            <a:chExt cx="297750" cy="296950"/>
          </a:xfrm>
        </p:grpSpPr>
        <p:sp>
          <p:nvSpPr>
            <p:cNvPr id="34621" name="Google Shape;34621;p96"/>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2" name="Google Shape;34622;p96"/>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3" name="Google Shape;34623;p96"/>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4" name="Google Shape;34624;p96"/>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25" name="Google Shape;34625;p96"/>
          <p:cNvGrpSpPr/>
          <p:nvPr/>
        </p:nvGrpSpPr>
        <p:grpSpPr>
          <a:xfrm>
            <a:off x="7520875" y="1379445"/>
            <a:ext cx="350079" cy="349133"/>
            <a:chOff x="2768750" y="3227275"/>
            <a:chExt cx="296175" cy="295375"/>
          </a:xfrm>
        </p:grpSpPr>
        <p:sp>
          <p:nvSpPr>
            <p:cNvPr id="34626" name="Google Shape;34626;p96"/>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7" name="Google Shape;34627;p96"/>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8" name="Google Shape;34628;p96"/>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9" name="Google Shape;34629;p96"/>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0" name="Google Shape;34630;p96"/>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1" name="Google Shape;34631;p96"/>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2" name="Google Shape;34632;p96"/>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3" name="Google Shape;34633;p96"/>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34" name="Google Shape;34634;p96"/>
          <p:cNvGrpSpPr/>
          <p:nvPr/>
        </p:nvGrpSpPr>
        <p:grpSpPr>
          <a:xfrm>
            <a:off x="7541826" y="1820317"/>
            <a:ext cx="308177" cy="348572"/>
            <a:chOff x="2786075" y="3591800"/>
            <a:chExt cx="260725" cy="294900"/>
          </a:xfrm>
        </p:grpSpPr>
        <p:sp>
          <p:nvSpPr>
            <p:cNvPr id="34635" name="Google Shape;34635;p96"/>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6" name="Google Shape;34636;p96"/>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7" name="Google Shape;34637;p96"/>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8" name="Google Shape;34638;p96"/>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9" name="Google Shape;34639;p96"/>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40" name="Google Shape;34640;p96"/>
          <p:cNvGrpSpPr/>
          <p:nvPr/>
        </p:nvGrpSpPr>
        <p:grpSpPr>
          <a:xfrm>
            <a:off x="7582324" y="2266044"/>
            <a:ext cx="227180" cy="350079"/>
            <a:chOff x="2819150" y="3955025"/>
            <a:chExt cx="192200" cy="296175"/>
          </a:xfrm>
        </p:grpSpPr>
        <p:sp>
          <p:nvSpPr>
            <p:cNvPr id="34641" name="Google Shape;34641;p96"/>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2" name="Google Shape;34642;p96"/>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3" name="Google Shape;34643;p96"/>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4" name="Google Shape;34644;p96"/>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45" name="Google Shape;34645;p96"/>
          <p:cNvGrpSpPr/>
          <p:nvPr/>
        </p:nvGrpSpPr>
        <p:grpSpPr>
          <a:xfrm>
            <a:off x="6206097" y="2731642"/>
            <a:ext cx="349133" cy="348217"/>
            <a:chOff x="4629125" y="3235150"/>
            <a:chExt cx="295375" cy="294600"/>
          </a:xfrm>
        </p:grpSpPr>
        <p:sp>
          <p:nvSpPr>
            <p:cNvPr id="34646" name="Google Shape;34646;p96"/>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7" name="Google Shape;34647;p96"/>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8" name="Google Shape;34648;p96"/>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9" name="Google Shape;34649;p96"/>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0" name="Google Shape;34650;p96"/>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51" name="Google Shape;34651;p96"/>
          <p:cNvGrpSpPr/>
          <p:nvPr/>
        </p:nvGrpSpPr>
        <p:grpSpPr>
          <a:xfrm>
            <a:off x="6206082" y="3179175"/>
            <a:ext cx="349163" cy="349133"/>
            <a:chOff x="4628325" y="3599825"/>
            <a:chExt cx="295400" cy="295375"/>
          </a:xfrm>
        </p:grpSpPr>
        <p:sp>
          <p:nvSpPr>
            <p:cNvPr id="34652" name="Google Shape;34652;p96"/>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3" name="Google Shape;34653;p96"/>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4" name="Google Shape;34654;p96"/>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5" name="Google Shape;34655;p96"/>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6" name="Google Shape;34656;p96"/>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7" name="Google Shape;34657;p96"/>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8" name="Google Shape;34658;p96"/>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9" name="Google Shape;34659;p96"/>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0" name="Google Shape;34660;p96"/>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1" name="Google Shape;34661;p96"/>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2" name="Google Shape;34662;p96"/>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3" name="Google Shape;34663;p96"/>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64" name="Google Shape;34664;p96"/>
          <p:cNvGrpSpPr/>
          <p:nvPr/>
        </p:nvGrpSpPr>
        <p:grpSpPr>
          <a:xfrm>
            <a:off x="6227033" y="3654786"/>
            <a:ext cx="307261" cy="350079"/>
            <a:chOff x="4645650" y="3962900"/>
            <a:chExt cx="259950" cy="296175"/>
          </a:xfrm>
        </p:grpSpPr>
        <p:sp>
          <p:nvSpPr>
            <p:cNvPr id="34665" name="Google Shape;34665;p96"/>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6" name="Google Shape;34666;p96"/>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7" name="Google Shape;34667;p96"/>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8" name="Google Shape;34668;p96"/>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9" name="Google Shape;34669;p96"/>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0" name="Google Shape;34670;p96"/>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71" name="Google Shape;34671;p96"/>
          <p:cNvGrpSpPr/>
          <p:nvPr/>
        </p:nvGrpSpPr>
        <p:grpSpPr>
          <a:xfrm>
            <a:off x="7979994" y="3179648"/>
            <a:ext cx="349133" cy="348188"/>
            <a:chOff x="6143725" y="3582500"/>
            <a:chExt cx="295375" cy="294575"/>
          </a:xfrm>
        </p:grpSpPr>
        <p:sp>
          <p:nvSpPr>
            <p:cNvPr id="34672" name="Google Shape;34672;p96"/>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3" name="Google Shape;34673;p96"/>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4" name="Google Shape;34674;p96"/>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5" name="Google Shape;34675;p96"/>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6" name="Google Shape;34676;p96"/>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7" name="Google Shape;34677;p96"/>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8" name="Google Shape;34678;p96"/>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79" name="Google Shape;34679;p96"/>
          <p:cNvGrpSpPr/>
          <p:nvPr/>
        </p:nvGrpSpPr>
        <p:grpSpPr>
          <a:xfrm>
            <a:off x="5748820" y="1378987"/>
            <a:ext cx="350995" cy="350049"/>
            <a:chOff x="1310075" y="3253275"/>
            <a:chExt cx="296950" cy="296150"/>
          </a:xfrm>
        </p:grpSpPr>
        <p:sp>
          <p:nvSpPr>
            <p:cNvPr id="34680" name="Google Shape;34680;p96"/>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1" name="Google Shape;34681;p96"/>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2" name="Google Shape;34682;p96"/>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683" name="Google Shape;34683;p96"/>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684" name="Google Shape;34684;p96"/>
          <p:cNvGrpSpPr/>
          <p:nvPr/>
        </p:nvGrpSpPr>
        <p:grpSpPr>
          <a:xfrm>
            <a:off x="5748347" y="2265246"/>
            <a:ext cx="351941" cy="351675"/>
            <a:chOff x="1310075" y="3980250"/>
            <a:chExt cx="297750" cy="297525"/>
          </a:xfrm>
        </p:grpSpPr>
        <p:sp>
          <p:nvSpPr>
            <p:cNvPr id="34685" name="Google Shape;34685;p9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6" name="Google Shape;34686;p9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7" name="Google Shape;34687;p9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8" name="Google Shape;34688;p9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89" name="Google Shape;34689;p96"/>
          <p:cNvGrpSpPr/>
          <p:nvPr/>
        </p:nvGrpSpPr>
        <p:grpSpPr>
          <a:xfrm>
            <a:off x="8013136" y="1379445"/>
            <a:ext cx="266305" cy="349133"/>
            <a:chOff x="3167275" y="3227275"/>
            <a:chExt cx="225300" cy="295375"/>
          </a:xfrm>
        </p:grpSpPr>
        <p:sp>
          <p:nvSpPr>
            <p:cNvPr id="34690" name="Google Shape;34690;p96"/>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1" name="Google Shape;34691;p96"/>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2" name="Google Shape;34692;p96"/>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3" name="Google Shape;34693;p96"/>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4" name="Google Shape;34694;p96"/>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695" name="Google Shape;34695;p96"/>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696" name="Google Shape;34696;p96"/>
          <p:cNvGrpSpPr/>
          <p:nvPr/>
        </p:nvGrpSpPr>
        <p:grpSpPr>
          <a:xfrm>
            <a:off x="7970318" y="2266502"/>
            <a:ext cx="351940" cy="349163"/>
            <a:chOff x="3133425" y="3955025"/>
            <a:chExt cx="297750" cy="295400"/>
          </a:xfrm>
        </p:grpSpPr>
        <p:sp>
          <p:nvSpPr>
            <p:cNvPr id="34697" name="Google Shape;34697;p96"/>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8" name="Google Shape;34698;p96"/>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9" name="Google Shape;34699;p96"/>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00" name="Google Shape;34700;p96"/>
          <p:cNvGrpSpPr/>
          <p:nvPr/>
        </p:nvGrpSpPr>
        <p:grpSpPr>
          <a:xfrm>
            <a:off x="6650491" y="2730090"/>
            <a:ext cx="350079" cy="351320"/>
            <a:chOff x="4991425" y="3234750"/>
            <a:chExt cx="296175" cy="297225"/>
          </a:xfrm>
        </p:grpSpPr>
        <p:sp>
          <p:nvSpPr>
            <p:cNvPr id="34701" name="Google Shape;34701;p96"/>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2" name="Google Shape;34702;p96"/>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3" name="Google Shape;34703;p96"/>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4" name="Google Shape;34704;p96"/>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5" name="Google Shape;34705;p96"/>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6" name="Google Shape;34706;p96"/>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07" name="Google Shape;34707;p96"/>
          <p:cNvGrpSpPr/>
          <p:nvPr/>
        </p:nvGrpSpPr>
        <p:grpSpPr>
          <a:xfrm>
            <a:off x="6650491" y="3199653"/>
            <a:ext cx="350079" cy="308177"/>
            <a:chOff x="4991425" y="3617150"/>
            <a:chExt cx="296175" cy="260725"/>
          </a:xfrm>
        </p:grpSpPr>
        <p:sp>
          <p:nvSpPr>
            <p:cNvPr id="34708" name="Google Shape;34708;p96"/>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9" name="Google Shape;34709;p96"/>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0" name="Google Shape;34710;p96"/>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1" name="Google Shape;34711;p96"/>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2" name="Google Shape;34712;p96"/>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3" name="Google Shape;34713;p96"/>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4" name="Google Shape;34714;p96"/>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15" name="Google Shape;34715;p96"/>
          <p:cNvGrpSpPr/>
          <p:nvPr/>
        </p:nvGrpSpPr>
        <p:grpSpPr>
          <a:xfrm>
            <a:off x="6727764" y="3655244"/>
            <a:ext cx="195532" cy="349163"/>
            <a:chOff x="5056800" y="3962900"/>
            <a:chExt cx="165425" cy="295400"/>
          </a:xfrm>
        </p:grpSpPr>
        <p:sp>
          <p:nvSpPr>
            <p:cNvPr id="34716" name="Google Shape;34716;p96"/>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7" name="Google Shape;34717;p96"/>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8" name="Google Shape;34718;p96"/>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19" name="Google Shape;34719;p96"/>
          <p:cNvGrpSpPr/>
          <p:nvPr/>
        </p:nvGrpSpPr>
        <p:grpSpPr>
          <a:xfrm>
            <a:off x="7979062" y="3655260"/>
            <a:ext cx="350995" cy="349133"/>
            <a:chOff x="6168925" y="3936925"/>
            <a:chExt cx="296950" cy="295375"/>
          </a:xfrm>
        </p:grpSpPr>
        <p:sp>
          <p:nvSpPr>
            <p:cNvPr id="34720" name="Google Shape;34720;p96"/>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1" name="Google Shape;34721;p96"/>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2" name="Google Shape;34722;p96"/>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3" name="Google Shape;34723;p96"/>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4" name="Google Shape;34724;p96"/>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5" name="Google Shape;34725;p96"/>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26" name="Google Shape;34726;p96"/>
          <p:cNvGrpSpPr/>
          <p:nvPr/>
        </p:nvGrpSpPr>
        <p:grpSpPr>
          <a:xfrm>
            <a:off x="6192781" y="1372332"/>
            <a:ext cx="348188" cy="349133"/>
            <a:chOff x="1674750" y="3254050"/>
            <a:chExt cx="294575" cy="295375"/>
          </a:xfrm>
        </p:grpSpPr>
        <p:sp>
          <p:nvSpPr>
            <p:cNvPr id="34727" name="Google Shape;34727;p96"/>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8" name="Google Shape;34728;p96"/>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9" name="Google Shape;34729;p96"/>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30" name="Google Shape;34730;p96"/>
          <p:cNvGrpSpPr/>
          <p:nvPr/>
        </p:nvGrpSpPr>
        <p:grpSpPr>
          <a:xfrm>
            <a:off x="6207177" y="1820035"/>
            <a:ext cx="319347" cy="349133"/>
            <a:chOff x="1687350" y="3618725"/>
            <a:chExt cx="270175" cy="295375"/>
          </a:xfrm>
        </p:grpSpPr>
        <p:sp>
          <p:nvSpPr>
            <p:cNvPr id="34731" name="Google Shape;34731;p9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2" name="Google Shape;34732;p9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3" name="Google Shape;34733;p9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34" name="Google Shape;34734;p96"/>
          <p:cNvGrpSpPr/>
          <p:nvPr/>
        </p:nvGrpSpPr>
        <p:grpSpPr>
          <a:xfrm>
            <a:off x="6190880" y="2266516"/>
            <a:ext cx="351940" cy="349133"/>
            <a:chOff x="1672375" y="3982600"/>
            <a:chExt cx="297750" cy="295375"/>
          </a:xfrm>
        </p:grpSpPr>
        <p:sp>
          <p:nvSpPr>
            <p:cNvPr id="34735" name="Google Shape;34735;p96"/>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6" name="Google Shape;34736;p96"/>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7" name="Google Shape;34737;p96"/>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38" name="Google Shape;34738;p96"/>
          <p:cNvGrpSpPr/>
          <p:nvPr/>
        </p:nvGrpSpPr>
        <p:grpSpPr>
          <a:xfrm>
            <a:off x="4882872" y="2730711"/>
            <a:ext cx="350079" cy="350079"/>
            <a:chOff x="3497300" y="3227275"/>
            <a:chExt cx="296175" cy="296175"/>
          </a:xfrm>
        </p:grpSpPr>
        <p:sp>
          <p:nvSpPr>
            <p:cNvPr id="34739" name="Google Shape;34739;p96"/>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0" name="Google Shape;34740;p96"/>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1" name="Google Shape;34741;p96"/>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2" name="Google Shape;34742;p96"/>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3" name="Google Shape;34743;p96"/>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4" name="Google Shape;34744;p96"/>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5" name="Google Shape;34745;p96"/>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6" name="Google Shape;34746;p96"/>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47" name="Google Shape;34747;p96"/>
          <p:cNvGrpSpPr/>
          <p:nvPr/>
        </p:nvGrpSpPr>
        <p:grpSpPr>
          <a:xfrm>
            <a:off x="4883345" y="3180106"/>
            <a:ext cx="349133" cy="347272"/>
            <a:chOff x="3497300" y="3591950"/>
            <a:chExt cx="295375" cy="293800"/>
          </a:xfrm>
        </p:grpSpPr>
        <p:sp>
          <p:nvSpPr>
            <p:cNvPr id="34748" name="Google Shape;34748;p96"/>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9" name="Google Shape;34749;p96"/>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0" name="Google Shape;34750;p96"/>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1" name="Google Shape;34751;p96"/>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2" name="Google Shape;34752;p96"/>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3" name="Google Shape;34753;p96"/>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4" name="Google Shape;34754;p96"/>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5" name="Google Shape;34755;p96"/>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56" name="Google Shape;34756;p96"/>
          <p:cNvGrpSpPr/>
          <p:nvPr/>
        </p:nvGrpSpPr>
        <p:grpSpPr>
          <a:xfrm>
            <a:off x="4883345" y="3655244"/>
            <a:ext cx="349133" cy="349163"/>
            <a:chOff x="3497300" y="3955025"/>
            <a:chExt cx="295375" cy="295400"/>
          </a:xfrm>
        </p:grpSpPr>
        <p:sp>
          <p:nvSpPr>
            <p:cNvPr id="34757" name="Google Shape;34757;p96"/>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8" name="Google Shape;34758;p96"/>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9" name="Google Shape;34759;p96"/>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60" name="Google Shape;34760;p96"/>
          <p:cNvGrpSpPr/>
          <p:nvPr/>
        </p:nvGrpSpPr>
        <p:grpSpPr>
          <a:xfrm>
            <a:off x="7107917" y="2731435"/>
            <a:ext cx="327739" cy="348631"/>
            <a:chOff x="5364750" y="3235150"/>
            <a:chExt cx="277275" cy="294950"/>
          </a:xfrm>
        </p:grpSpPr>
        <p:sp>
          <p:nvSpPr>
            <p:cNvPr id="34761" name="Google Shape;34761;p96"/>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2" name="Google Shape;34762;p96"/>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3" name="Google Shape;34763;p96"/>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4" name="Google Shape;34764;p96"/>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5" name="Google Shape;34765;p96"/>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6" name="Google Shape;34766;p96"/>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7" name="Google Shape;34767;p96"/>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8" name="Google Shape;34768;p96"/>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69" name="Google Shape;34769;p96"/>
          <p:cNvGrpSpPr/>
          <p:nvPr/>
        </p:nvGrpSpPr>
        <p:grpSpPr>
          <a:xfrm>
            <a:off x="7096274" y="3177771"/>
            <a:ext cx="351024" cy="351941"/>
            <a:chOff x="5355300" y="3598250"/>
            <a:chExt cx="296975" cy="297750"/>
          </a:xfrm>
        </p:grpSpPr>
        <p:sp>
          <p:nvSpPr>
            <p:cNvPr id="34770" name="Google Shape;34770;p96"/>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1" name="Google Shape;34771;p96"/>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2" name="Google Shape;34772;p96"/>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3" name="Google Shape;34773;p96"/>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4" name="Google Shape;34774;p96"/>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5" name="Google Shape;34775;p96"/>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6" name="Google Shape;34776;p96"/>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7" name="Google Shape;34777;p96"/>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78" name="Google Shape;34778;p96"/>
          <p:cNvGrpSpPr/>
          <p:nvPr/>
        </p:nvGrpSpPr>
        <p:grpSpPr>
          <a:xfrm>
            <a:off x="7100470" y="3716693"/>
            <a:ext cx="342632" cy="226264"/>
            <a:chOff x="5358450" y="4015675"/>
            <a:chExt cx="289875" cy="191425"/>
          </a:xfrm>
        </p:grpSpPr>
        <p:sp>
          <p:nvSpPr>
            <p:cNvPr id="34779" name="Google Shape;34779;p96"/>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0" name="Google Shape;34780;p96"/>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1" name="Google Shape;34781;p96"/>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2" name="Google Shape;34782;p96"/>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83" name="Google Shape;34783;p96"/>
          <p:cNvGrpSpPr/>
          <p:nvPr/>
        </p:nvGrpSpPr>
        <p:grpSpPr>
          <a:xfrm>
            <a:off x="6226953" y="4099224"/>
            <a:ext cx="351024" cy="325464"/>
            <a:chOff x="6543825" y="3202075"/>
            <a:chExt cx="296975" cy="275350"/>
          </a:xfrm>
        </p:grpSpPr>
        <p:sp>
          <p:nvSpPr>
            <p:cNvPr id="34784" name="Google Shape;34784;p96"/>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5" name="Google Shape;34785;p96"/>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6" name="Google Shape;34786;p96"/>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7" name="Google Shape;34787;p96"/>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8" name="Google Shape;34788;p96"/>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9" name="Google Shape;34789;p96"/>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0" name="Google Shape;34790;p96"/>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91" name="Google Shape;34791;p96"/>
          <p:cNvGrpSpPr/>
          <p:nvPr/>
        </p:nvGrpSpPr>
        <p:grpSpPr>
          <a:xfrm>
            <a:off x="6633934" y="1378972"/>
            <a:ext cx="350079" cy="350079"/>
            <a:chOff x="2037825" y="3254050"/>
            <a:chExt cx="296175" cy="296175"/>
          </a:xfrm>
        </p:grpSpPr>
        <p:sp>
          <p:nvSpPr>
            <p:cNvPr id="34792" name="Google Shape;34792;p96"/>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3" name="Google Shape;34793;p96"/>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4" name="Google Shape;34794;p96"/>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5" name="Google Shape;34795;p96"/>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6" name="Google Shape;34796;p96"/>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7" name="Google Shape;34797;p96"/>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98" name="Google Shape;34798;p96"/>
          <p:cNvGrpSpPr/>
          <p:nvPr/>
        </p:nvGrpSpPr>
        <p:grpSpPr>
          <a:xfrm>
            <a:off x="6632072" y="1820139"/>
            <a:ext cx="353802" cy="348926"/>
            <a:chOff x="2034675" y="3617925"/>
            <a:chExt cx="299325" cy="295200"/>
          </a:xfrm>
        </p:grpSpPr>
        <p:sp>
          <p:nvSpPr>
            <p:cNvPr id="34799" name="Google Shape;34799;p96"/>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0" name="Google Shape;34800;p96"/>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1" name="Google Shape;34801;p96"/>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2" name="Google Shape;34802;p96"/>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3" name="Google Shape;34803;p96"/>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04" name="Google Shape;34804;p96"/>
          <p:cNvGrpSpPr/>
          <p:nvPr/>
        </p:nvGrpSpPr>
        <p:grpSpPr>
          <a:xfrm>
            <a:off x="6633934" y="2266516"/>
            <a:ext cx="350079" cy="349133"/>
            <a:chOff x="2037825" y="3981825"/>
            <a:chExt cx="296175" cy="295375"/>
          </a:xfrm>
        </p:grpSpPr>
        <p:sp>
          <p:nvSpPr>
            <p:cNvPr id="34805" name="Google Shape;34805;p96"/>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6" name="Google Shape;34806;p96"/>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7" name="Google Shape;34807;p96"/>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08" name="Google Shape;34808;p96"/>
          <p:cNvGrpSpPr/>
          <p:nvPr/>
        </p:nvGrpSpPr>
        <p:grpSpPr>
          <a:xfrm>
            <a:off x="5318952" y="2762832"/>
            <a:ext cx="350079" cy="285837"/>
            <a:chOff x="3860400" y="3254050"/>
            <a:chExt cx="296175" cy="241825"/>
          </a:xfrm>
        </p:grpSpPr>
        <p:sp>
          <p:nvSpPr>
            <p:cNvPr id="34809" name="Google Shape;34809;p96"/>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0" name="Google Shape;34810;p96"/>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1" name="Google Shape;34811;p96"/>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2" name="Google Shape;34812;p96"/>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3" name="Google Shape;34813;p96"/>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4" name="Google Shape;34814;p96"/>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5" name="Google Shape;34815;p96"/>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16" name="Google Shape;34816;p96"/>
          <p:cNvGrpSpPr/>
          <p:nvPr/>
        </p:nvGrpSpPr>
        <p:grpSpPr>
          <a:xfrm>
            <a:off x="5318479" y="3178702"/>
            <a:ext cx="351024" cy="350079"/>
            <a:chOff x="3859600" y="3591950"/>
            <a:chExt cx="296975" cy="296175"/>
          </a:xfrm>
        </p:grpSpPr>
        <p:sp>
          <p:nvSpPr>
            <p:cNvPr id="34817" name="Google Shape;34817;p96"/>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8" name="Google Shape;34818;p96"/>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9" name="Google Shape;34819;p96"/>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20" name="Google Shape;34820;p96"/>
          <p:cNvGrpSpPr/>
          <p:nvPr/>
        </p:nvGrpSpPr>
        <p:grpSpPr>
          <a:xfrm>
            <a:off x="5318952" y="3654786"/>
            <a:ext cx="350079" cy="350079"/>
            <a:chOff x="3860400" y="3955025"/>
            <a:chExt cx="296175" cy="296175"/>
          </a:xfrm>
        </p:grpSpPr>
        <p:sp>
          <p:nvSpPr>
            <p:cNvPr id="34821" name="Google Shape;34821;p96"/>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2" name="Google Shape;34822;p96"/>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3" name="Google Shape;34823;p96"/>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4" name="Google Shape;34824;p96"/>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5" name="Google Shape;34825;p96"/>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26" name="Google Shape;34826;p96"/>
          <p:cNvGrpSpPr/>
          <p:nvPr/>
        </p:nvGrpSpPr>
        <p:grpSpPr>
          <a:xfrm>
            <a:off x="7534167" y="2731184"/>
            <a:ext cx="355664" cy="349133"/>
            <a:chOff x="5716825" y="3235950"/>
            <a:chExt cx="300900" cy="295375"/>
          </a:xfrm>
        </p:grpSpPr>
        <p:sp>
          <p:nvSpPr>
            <p:cNvPr id="34827" name="Google Shape;34827;p96"/>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8" name="Google Shape;34828;p96"/>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9" name="Google Shape;34829;p96"/>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0" name="Google Shape;34830;p96"/>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31" name="Google Shape;34831;p96"/>
          <p:cNvGrpSpPr/>
          <p:nvPr/>
        </p:nvGrpSpPr>
        <p:grpSpPr>
          <a:xfrm>
            <a:off x="7547199" y="3189872"/>
            <a:ext cx="329601" cy="327739"/>
            <a:chOff x="5727850" y="3609275"/>
            <a:chExt cx="278850" cy="277275"/>
          </a:xfrm>
        </p:grpSpPr>
        <p:sp>
          <p:nvSpPr>
            <p:cNvPr id="34832" name="Google Shape;34832;p96"/>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3" name="Google Shape;34833;p96"/>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4" name="Google Shape;34834;p96"/>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5" name="Google Shape;34835;p96"/>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6" name="Google Shape;34836;p96"/>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37" name="Google Shape;34837;p96"/>
          <p:cNvGrpSpPr/>
          <p:nvPr/>
        </p:nvGrpSpPr>
        <p:grpSpPr>
          <a:xfrm>
            <a:off x="7558383" y="3655259"/>
            <a:ext cx="307231" cy="349133"/>
            <a:chOff x="5736525" y="3963700"/>
            <a:chExt cx="259925" cy="295375"/>
          </a:xfrm>
        </p:grpSpPr>
        <p:sp>
          <p:nvSpPr>
            <p:cNvPr id="34838" name="Google Shape;34838;p96"/>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9" name="Google Shape;34839;p96"/>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0" name="Google Shape;34840;p96"/>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1" name="Google Shape;34841;p96"/>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2" name="Google Shape;34842;p96"/>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3" name="Google Shape;34843;p96"/>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4" name="Google Shape;34844;p96"/>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45" name="Google Shape;34845;p96"/>
          <p:cNvGrpSpPr/>
          <p:nvPr/>
        </p:nvGrpSpPr>
        <p:grpSpPr>
          <a:xfrm>
            <a:off x="6649963" y="4104585"/>
            <a:ext cx="351024" cy="350079"/>
            <a:chOff x="6553275" y="3604550"/>
            <a:chExt cx="296975" cy="296175"/>
          </a:xfrm>
        </p:grpSpPr>
        <p:sp>
          <p:nvSpPr>
            <p:cNvPr id="34846" name="Google Shape;34846;p96"/>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7" name="Google Shape;34847;p96"/>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8" name="Google Shape;34848;p96"/>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9" name="Google Shape;34849;p96"/>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0" name="Google Shape;34850;p96"/>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1" name="Google Shape;34851;p96"/>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852" name="Google Shape;34852;p96"/>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Business Icons</a:t>
            </a:r>
            <a:endParaRPr sz="2400">
              <a:solidFill>
                <a:srgbClr val="FFFFFF"/>
              </a:solidFill>
            </a:endParaRPr>
          </a:p>
        </p:txBody>
      </p:sp>
      <p:sp>
        <p:nvSpPr>
          <p:cNvPr id="34853" name="Google Shape;34853;p96"/>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Teamwork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4857" name="Shape 34857"/>
        <p:cNvGrpSpPr/>
        <p:nvPr/>
      </p:nvGrpSpPr>
      <p:grpSpPr>
        <a:xfrm>
          <a:off x="0" y="0"/>
          <a:ext cx="0" cy="0"/>
          <a:chOff x="0" y="0"/>
          <a:chExt cx="0" cy="0"/>
        </a:xfrm>
      </p:grpSpPr>
      <p:grpSp>
        <p:nvGrpSpPr>
          <p:cNvPr id="34858" name="Google Shape;34858;p97"/>
          <p:cNvGrpSpPr/>
          <p:nvPr/>
        </p:nvGrpSpPr>
        <p:grpSpPr>
          <a:xfrm>
            <a:off x="877057" y="1380546"/>
            <a:ext cx="294401" cy="353645"/>
            <a:chOff x="-35814600" y="3202075"/>
            <a:chExt cx="242625" cy="291450"/>
          </a:xfrm>
        </p:grpSpPr>
        <p:sp>
          <p:nvSpPr>
            <p:cNvPr id="34859" name="Google Shape;34859;p97"/>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0" name="Google Shape;34860;p97"/>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1" name="Google Shape;34861;p97"/>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2" name="Google Shape;34862;p97"/>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3" name="Google Shape;34863;p97"/>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4" name="Google Shape;34864;p97"/>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5" name="Google Shape;34865;p97"/>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66" name="Google Shape;34866;p97"/>
          <p:cNvGrpSpPr/>
          <p:nvPr/>
        </p:nvGrpSpPr>
        <p:grpSpPr>
          <a:xfrm>
            <a:off x="847435" y="1821466"/>
            <a:ext cx="353645" cy="353888"/>
            <a:chOff x="-35839800" y="3561025"/>
            <a:chExt cx="291450" cy="291650"/>
          </a:xfrm>
        </p:grpSpPr>
        <p:sp>
          <p:nvSpPr>
            <p:cNvPr id="34867" name="Google Shape;34867;p97"/>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8" name="Google Shape;34868;p97"/>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9" name="Google Shape;34869;p97"/>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0" name="Google Shape;34870;p97"/>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1" name="Google Shape;34871;p97"/>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2" name="Google Shape;34872;p97"/>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3" name="Google Shape;34873;p97"/>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874" name="Google Shape;34874;p97"/>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875" name="Google Shape;34875;p97"/>
          <p:cNvGrpSpPr/>
          <p:nvPr/>
        </p:nvGrpSpPr>
        <p:grpSpPr>
          <a:xfrm>
            <a:off x="3084980" y="1380546"/>
            <a:ext cx="353645" cy="353645"/>
            <a:chOff x="-34003850" y="3227275"/>
            <a:chExt cx="291450" cy="291450"/>
          </a:xfrm>
        </p:grpSpPr>
        <p:sp>
          <p:nvSpPr>
            <p:cNvPr id="34876" name="Google Shape;34876;p97"/>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7" name="Google Shape;34877;p97"/>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8" name="Google Shape;34878;p97"/>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9" name="Google Shape;34879;p97"/>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0" name="Google Shape;34880;p97"/>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81" name="Google Shape;34881;p97"/>
          <p:cNvGrpSpPr/>
          <p:nvPr/>
        </p:nvGrpSpPr>
        <p:grpSpPr>
          <a:xfrm>
            <a:off x="3084510" y="1821238"/>
            <a:ext cx="354586" cy="354343"/>
            <a:chOff x="-34004625" y="3585850"/>
            <a:chExt cx="292225" cy="292025"/>
          </a:xfrm>
        </p:grpSpPr>
        <p:sp>
          <p:nvSpPr>
            <p:cNvPr id="34882" name="Google Shape;34882;p97"/>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3" name="Google Shape;34883;p97"/>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4" name="Google Shape;34884;p97"/>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5" name="Google Shape;34885;p97"/>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6" name="Google Shape;34886;p97"/>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87" name="Google Shape;34887;p97"/>
          <p:cNvGrpSpPr/>
          <p:nvPr/>
        </p:nvGrpSpPr>
        <p:grpSpPr>
          <a:xfrm>
            <a:off x="3084025" y="2256439"/>
            <a:ext cx="355557" cy="354616"/>
            <a:chOff x="-34005425" y="3945575"/>
            <a:chExt cx="293025" cy="292250"/>
          </a:xfrm>
        </p:grpSpPr>
        <p:sp>
          <p:nvSpPr>
            <p:cNvPr id="34888" name="Google Shape;34888;p97"/>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9" name="Google Shape;34889;p97"/>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0" name="Google Shape;34890;p97"/>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91" name="Google Shape;34891;p97"/>
          <p:cNvGrpSpPr/>
          <p:nvPr/>
        </p:nvGrpSpPr>
        <p:grpSpPr>
          <a:xfrm>
            <a:off x="1731124" y="2729615"/>
            <a:ext cx="358408" cy="355557"/>
            <a:chOff x="-32174975" y="3192625"/>
            <a:chExt cx="295375" cy="293025"/>
          </a:xfrm>
        </p:grpSpPr>
        <p:sp>
          <p:nvSpPr>
            <p:cNvPr id="34892" name="Google Shape;34892;p97"/>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3" name="Google Shape;34893;p97"/>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4" name="Google Shape;34894;p97"/>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5" name="Google Shape;34895;p97"/>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896" name="Google Shape;34896;p97"/>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7" name="Google Shape;34897;p97"/>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898" name="Google Shape;34898;p97"/>
          <p:cNvGrpSpPr/>
          <p:nvPr/>
        </p:nvGrpSpPr>
        <p:grpSpPr>
          <a:xfrm>
            <a:off x="3970274" y="2730570"/>
            <a:ext cx="354586" cy="353645"/>
            <a:chOff x="-30345325" y="3184750"/>
            <a:chExt cx="292225" cy="291450"/>
          </a:xfrm>
        </p:grpSpPr>
        <p:sp>
          <p:nvSpPr>
            <p:cNvPr id="34899" name="Google Shape;34899;p97"/>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0" name="Google Shape;34900;p97"/>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1" name="Google Shape;34901;p97"/>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2" name="Google Shape;34902;p97"/>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3" name="Google Shape;34903;p97"/>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04" name="Google Shape;34904;p97"/>
          <p:cNvGrpSpPr/>
          <p:nvPr/>
        </p:nvGrpSpPr>
        <p:grpSpPr>
          <a:xfrm>
            <a:off x="1295026" y="1380546"/>
            <a:ext cx="353645" cy="353645"/>
            <a:chOff x="-35481425" y="3202075"/>
            <a:chExt cx="291450" cy="291450"/>
          </a:xfrm>
        </p:grpSpPr>
        <p:sp>
          <p:nvSpPr>
            <p:cNvPr id="34905" name="Google Shape;34905;p97"/>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6" name="Google Shape;34906;p97"/>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7" name="Google Shape;34907;p97"/>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8" name="Google Shape;34908;p97"/>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9" name="Google Shape;34909;p97"/>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0" name="Google Shape;34910;p97"/>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1" name="Google Shape;34911;p97"/>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12" name="Google Shape;34912;p97"/>
          <p:cNvGrpSpPr/>
          <p:nvPr/>
        </p:nvGrpSpPr>
        <p:grpSpPr>
          <a:xfrm>
            <a:off x="1294556" y="1822072"/>
            <a:ext cx="354586" cy="352675"/>
            <a:chOff x="-35482200" y="3561225"/>
            <a:chExt cx="292225" cy="290650"/>
          </a:xfrm>
        </p:grpSpPr>
        <p:sp>
          <p:nvSpPr>
            <p:cNvPr id="34913" name="Google Shape;34913;p97"/>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4" name="Google Shape;34914;p97"/>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5" name="Google Shape;34915;p97"/>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16" name="Google Shape;34916;p97"/>
          <p:cNvGrpSpPr/>
          <p:nvPr/>
        </p:nvGrpSpPr>
        <p:grpSpPr>
          <a:xfrm>
            <a:off x="1295026" y="2256940"/>
            <a:ext cx="353645" cy="353615"/>
            <a:chOff x="-35481425" y="3919600"/>
            <a:chExt cx="291450" cy="291425"/>
          </a:xfrm>
        </p:grpSpPr>
        <p:sp>
          <p:nvSpPr>
            <p:cNvPr id="34917" name="Google Shape;34917;p97"/>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8" name="Google Shape;34918;p97"/>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9" name="Google Shape;34919;p97"/>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0" name="Google Shape;34920;p97"/>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1" name="Google Shape;34921;p97"/>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2" name="Google Shape;34922;p97"/>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3" name="Google Shape;34923;p97"/>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4" name="Google Shape;34924;p97"/>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25" name="Google Shape;34925;p97"/>
          <p:cNvGrpSpPr/>
          <p:nvPr/>
        </p:nvGrpSpPr>
        <p:grpSpPr>
          <a:xfrm>
            <a:off x="3530661" y="1381031"/>
            <a:ext cx="357468" cy="352675"/>
            <a:chOff x="-33645475" y="3228075"/>
            <a:chExt cx="294600" cy="290650"/>
          </a:xfrm>
        </p:grpSpPr>
        <p:sp>
          <p:nvSpPr>
            <p:cNvPr id="34926" name="Google Shape;34926;p97"/>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7" name="Google Shape;34927;p97"/>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8" name="Google Shape;34928;p97"/>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9" name="Google Shape;34929;p97"/>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0" name="Google Shape;34930;p97"/>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1" name="Google Shape;34931;p97"/>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2" name="Google Shape;34932;p97"/>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33" name="Google Shape;34933;p97"/>
          <p:cNvGrpSpPr/>
          <p:nvPr/>
        </p:nvGrpSpPr>
        <p:grpSpPr>
          <a:xfrm>
            <a:off x="3531631" y="1821116"/>
            <a:ext cx="355526" cy="354586"/>
            <a:chOff x="-33646250" y="3586425"/>
            <a:chExt cx="293000" cy="292225"/>
          </a:xfrm>
        </p:grpSpPr>
        <p:sp>
          <p:nvSpPr>
            <p:cNvPr id="34934" name="Google Shape;34934;p97"/>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5" name="Google Shape;34935;p97"/>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36" name="Google Shape;34936;p97"/>
          <p:cNvGrpSpPr/>
          <p:nvPr/>
        </p:nvGrpSpPr>
        <p:grpSpPr>
          <a:xfrm>
            <a:off x="3532101" y="2255969"/>
            <a:ext cx="354586" cy="355557"/>
            <a:chOff x="-33645475" y="3944800"/>
            <a:chExt cx="292225" cy="293025"/>
          </a:xfrm>
        </p:grpSpPr>
        <p:sp>
          <p:nvSpPr>
            <p:cNvPr id="34937" name="Google Shape;34937;p97"/>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8" name="Google Shape;34938;p97"/>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9" name="Google Shape;34939;p97"/>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0" name="Google Shape;34940;p97"/>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1" name="Google Shape;34941;p97"/>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2" name="Google Shape;34942;p97"/>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3" name="Google Shape;34943;p97"/>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4" name="Google Shape;34944;p97"/>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5" name="Google Shape;34945;p97"/>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6" name="Google Shape;34946;p97"/>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47" name="Google Shape;34947;p97"/>
          <p:cNvGrpSpPr/>
          <p:nvPr/>
        </p:nvGrpSpPr>
        <p:grpSpPr>
          <a:xfrm>
            <a:off x="2185320" y="2729706"/>
            <a:ext cx="352675" cy="355375"/>
            <a:chOff x="-31809525" y="3192625"/>
            <a:chExt cx="290650" cy="292875"/>
          </a:xfrm>
        </p:grpSpPr>
        <p:sp>
          <p:nvSpPr>
            <p:cNvPr id="34948" name="Google Shape;34948;p97"/>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9" name="Google Shape;34949;p97"/>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0" name="Google Shape;34950;p97"/>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1" name="Google Shape;34951;p97"/>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52" name="Google Shape;34952;p97"/>
          <p:cNvGrpSpPr/>
          <p:nvPr/>
        </p:nvGrpSpPr>
        <p:grpSpPr>
          <a:xfrm>
            <a:off x="2184835" y="3200258"/>
            <a:ext cx="353645" cy="355557"/>
            <a:chOff x="-31811100" y="3550975"/>
            <a:chExt cx="291450" cy="293025"/>
          </a:xfrm>
        </p:grpSpPr>
        <p:sp>
          <p:nvSpPr>
            <p:cNvPr id="34953" name="Google Shape;34953;p97"/>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4" name="Google Shape;34954;p97"/>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5" name="Google Shape;34955;p97"/>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6" name="Google Shape;34956;p97"/>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7" name="Google Shape;34957;p97"/>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8" name="Google Shape;34958;p97"/>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9" name="Google Shape;34959;p97"/>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60" name="Google Shape;34960;p97"/>
          <p:cNvGrpSpPr/>
          <p:nvPr/>
        </p:nvGrpSpPr>
        <p:grpSpPr>
          <a:xfrm>
            <a:off x="2178631" y="3664562"/>
            <a:ext cx="366052" cy="356831"/>
            <a:chOff x="-31817400" y="3910025"/>
            <a:chExt cx="301675" cy="294075"/>
          </a:xfrm>
        </p:grpSpPr>
        <p:sp>
          <p:nvSpPr>
            <p:cNvPr id="34961" name="Google Shape;34961;p97"/>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2" name="Google Shape;34962;p97"/>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3" name="Google Shape;34963;p97"/>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64" name="Google Shape;34964;p97"/>
          <p:cNvGrpSpPr/>
          <p:nvPr/>
        </p:nvGrpSpPr>
        <p:grpSpPr>
          <a:xfrm>
            <a:off x="3970259" y="3200743"/>
            <a:ext cx="354616" cy="354586"/>
            <a:chOff x="-30354000" y="3569100"/>
            <a:chExt cx="292250" cy="292225"/>
          </a:xfrm>
        </p:grpSpPr>
        <p:sp>
          <p:nvSpPr>
            <p:cNvPr id="34965" name="Google Shape;34965;p97"/>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6" name="Google Shape;34966;p97"/>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7" name="Google Shape;34967;p97"/>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8" name="Google Shape;34968;p97"/>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9" name="Google Shape;34969;p97"/>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0" name="Google Shape;34970;p97"/>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71" name="Google Shape;34971;p97"/>
          <p:cNvGrpSpPr/>
          <p:nvPr/>
        </p:nvGrpSpPr>
        <p:grpSpPr>
          <a:xfrm>
            <a:off x="1748837" y="1380546"/>
            <a:ext cx="342148" cy="353645"/>
            <a:chOff x="-35118325" y="3202075"/>
            <a:chExt cx="281975" cy="291450"/>
          </a:xfrm>
        </p:grpSpPr>
        <p:sp>
          <p:nvSpPr>
            <p:cNvPr id="34972" name="Google Shape;34972;p97"/>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3" name="Google Shape;34973;p97"/>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4" name="Google Shape;34974;p97"/>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5" name="Google Shape;34975;p97"/>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76" name="Google Shape;34976;p97"/>
          <p:cNvGrpSpPr/>
          <p:nvPr/>
        </p:nvGrpSpPr>
        <p:grpSpPr>
          <a:xfrm>
            <a:off x="1742618" y="1821799"/>
            <a:ext cx="354586" cy="353221"/>
            <a:chOff x="-35123050" y="3561225"/>
            <a:chExt cx="292225" cy="291100"/>
          </a:xfrm>
        </p:grpSpPr>
        <p:sp>
          <p:nvSpPr>
            <p:cNvPr id="34977" name="Google Shape;34977;p97"/>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8" name="Google Shape;34978;p97"/>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79" name="Google Shape;34979;p97"/>
          <p:cNvGrpSpPr/>
          <p:nvPr/>
        </p:nvGrpSpPr>
        <p:grpSpPr>
          <a:xfrm>
            <a:off x="1784677" y="2256940"/>
            <a:ext cx="270467" cy="353615"/>
            <a:chOff x="-35089175" y="3919600"/>
            <a:chExt cx="222900" cy="291425"/>
          </a:xfrm>
        </p:grpSpPr>
        <p:sp>
          <p:nvSpPr>
            <p:cNvPr id="34980" name="Google Shape;34980;p97"/>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1" name="Google Shape;34981;p97"/>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82" name="Google Shape;34982;p97"/>
          <p:cNvGrpSpPr/>
          <p:nvPr/>
        </p:nvGrpSpPr>
        <p:grpSpPr>
          <a:xfrm>
            <a:off x="3981673" y="1380303"/>
            <a:ext cx="336445" cy="354131"/>
            <a:chOff x="-33277650" y="3226875"/>
            <a:chExt cx="277275" cy="291850"/>
          </a:xfrm>
        </p:grpSpPr>
        <p:sp>
          <p:nvSpPr>
            <p:cNvPr id="34983" name="Google Shape;34983;p97"/>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4" name="Google Shape;34984;p97"/>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5" name="Google Shape;34985;p97"/>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6" name="Google Shape;34986;p97"/>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7" name="Google Shape;34987;p97"/>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8" name="Google Shape;34988;p97"/>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9" name="Google Shape;34989;p97"/>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90" name="Google Shape;34990;p97"/>
          <p:cNvGrpSpPr/>
          <p:nvPr/>
        </p:nvGrpSpPr>
        <p:grpSpPr>
          <a:xfrm>
            <a:off x="3973073" y="1821587"/>
            <a:ext cx="353645" cy="353645"/>
            <a:chOff x="-33286325" y="3586425"/>
            <a:chExt cx="291450" cy="291450"/>
          </a:xfrm>
        </p:grpSpPr>
        <p:sp>
          <p:nvSpPr>
            <p:cNvPr id="34991" name="Google Shape;34991;p97"/>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2" name="Google Shape;34992;p97"/>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3" name="Google Shape;34993;p97"/>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4" name="Google Shape;34994;p97"/>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5" name="Google Shape;34995;p97"/>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96" name="Google Shape;34996;p97"/>
          <p:cNvGrpSpPr/>
          <p:nvPr/>
        </p:nvGrpSpPr>
        <p:grpSpPr>
          <a:xfrm>
            <a:off x="3973073" y="2255969"/>
            <a:ext cx="353645" cy="355557"/>
            <a:chOff x="-33286325" y="3944800"/>
            <a:chExt cx="291450" cy="293025"/>
          </a:xfrm>
        </p:grpSpPr>
        <p:sp>
          <p:nvSpPr>
            <p:cNvPr id="34997" name="Google Shape;34997;p97"/>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8" name="Google Shape;34998;p97"/>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9" name="Google Shape;34999;p97"/>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0" name="Google Shape;35000;p97"/>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01" name="Google Shape;35001;p97"/>
          <p:cNvGrpSpPr/>
          <p:nvPr/>
        </p:nvGrpSpPr>
        <p:grpSpPr>
          <a:xfrm>
            <a:off x="2631470" y="2729129"/>
            <a:ext cx="353645" cy="356527"/>
            <a:chOff x="-31452725" y="3191825"/>
            <a:chExt cx="291450" cy="293825"/>
          </a:xfrm>
        </p:grpSpPr>
        <p:sp>
          <p:nvSpPr>
            <p:cNvPr id="35002" name="Google Shape;35002;p97"/>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3" name="Google Shape;35003;p97"/>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4" name="Google Shape;35004;p97"/>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5" name="Google Shape;35005;p97"/>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06" name="Google Shape;35006;p97"/>
          <p:cNvGrpSpPr/>
          <p:nvPr/>
        </p:nvGrpSpPr>
        <p:grpSpPr>
          <a:xfrm>
            <a:off x="2631000" y="3200744"/>
            <a:ext cx="354586" cy="354586"/>
            <a:chOff x="-31452725" y="3551775"/>
            <a:chExt cx="292225" cy="292225"/>
          </a:xfrm>
        </p:grpSpPr>
        <p:sp>
          <p:nvSpPr>
            <p:cNvPr id="35007" name="Google Shape;35007;p97"/>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8" name="Google Shape;35008;p97"/>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9" name="Google Shape;35009;p97"/>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0" name="Google Shape;35010;p97"/>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11" name="Google Shape;35011;p97"/>
          <p:cNvGrpSpPr/>
          <p:nvPr/>
        </p:nvGrpSpPr>
        <p:grpSpPr>
          <a:xfrm>
            <a:off x="2629559" y="3664729"/>
            <a:ext cx="357468" cy="356497"/>
            <a:chOff x="-31455100" y="3909350"/>
            <a:chExt cx="294600" cy="293800"/>
          </a:xfrm>
        </p:grpSpPr>
        <p:sp>
          <p:nvSpPr>
            <p:cNvPr id="35012" name="Google Shape;35012;p97"/>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3" name="Google Shape;35013;p97"/>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14" name="Google Shape;35014;p97"/>
          <p:cNvGrpSpPr/>
          <p:nvPr/>
        </p:nvGrpSpPr>
        <p:grpSpPr>
          <a:xfrm>
            <a:off x="3970744" y="3665684"/>
            <a:ext cx="353645" cy="354586"/>
            <a:chOff x="-30345325" y="3918800"/>
            <a:chExt cx="291450" cy="292225"/>
          </a:xfrm>
        </p:grpSpPr>
        <p:sp>
          <p:nvSpPr>
            <p:cNvPr id="35015" name="Google Shape;35015;p97"/>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6" name="Google Shape;35016;p97"/>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7" name="Google Shape;35017;p97"/>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8" name="Google Shape;35018;p97"/>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9" name="Google Shape;35019;p97"/>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20" name="Google Shape;35020;p97"/>
          <p:cNvGrpSpPr/>
          <p:nvPr/>
        </p:nvGrpSpPr>
        <p:grpSpPr>
          <a:xfrm>
            <a:off x="2190209" y="1821587"/>
            <a:ext cx="353645" cy="353645"/>
            <a:chOff x="-34763900" y="3561225"/>
            <a:chExt cx="291450" cy="291450"/>
          </a:xfrm>
        </p:grpSpPr>
        <p:sp>
          <p:nvSpPr>
            <p:cNvPr id="35021" name="Google Shape;35021;p97"/>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2" name="Google Shape;35022;p97"/>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3" name="Google Shape;35023;p97"/>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024" name="Google Shape;35024;p97"/>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025" name="Google Shape;35025;p97"/>
          <p:cNvGrpSpPr/>
          <p:nvPr/>
        </p:nvGrpSpPr>
        <p:grpSpPr>
          <a:xfrm>
            <a:off x="845106" y="2730099"/>
            <a:ext cx="354586" cy="354586"/>
            <a:chOff x="-32927950" y="3227275"/>
            <a:chExt cx="292225" cy="292225"/>
          </a:xfrm>
        </p:grpSpPr>
        <p:sp>
          <p:nvSpPr>
            <p:cNvPr id="35026" name="Google Shape;35026;p97"/>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7" name="Google Shape;35027;p97"/>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8" name="Google Shape;35028;p97"/>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9" name="Google Shape;35029;p97"/>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0" name="Google Shape;35030;p97"/>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31" name="Google Shape;35031;p97"/>
          <p:cNvGrpSpPr/>
          <p:nvPr/>
        </p:nvGrpSpPr>
        <p:grpSpPr>
          <a:xfrm>
            <a:off x="844621" y="3201213"/>
            <a:ext cx="355557" cy="353645"/>
            <a:chOff x="-32927950" y="3586425"/>
            <a:chExt cx="293025" cy="291450"/>
          </a:xfrm>
        </p:grpSpPr>
        <p:sp>
          <p:nvSpPr>
            <p:cNvPr id="35032" name="Google Shape;35032;p97"/>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3" name="Google Shape;35033;p97"/>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4" name="Google Shape;35034;p97"/>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5" name="Google Shape;35035;p97"/>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6" name="Google Shape;35036;p97"/>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37" name="Google Shape;35037;p97"/>
          <p:cNvGrpSpPr/>
          <p:nvPr/>
        </p:nvGrpSpPr>
        <p:grpSpPr>
          <a:xfrm>
            <a:off x="845106" y="3665198"/>
            <a:ext cx="354586" cy="355557"/>
            <a:chOff x="-32927950" y="3944800"/>
            <a:chExt cx="292225" cy="293025"/>
          </a:xfrm>
        </p:grpSpPr>
        <p:sp>
          <p:nvSpPr>
            <p:cNvPr id="35038" name="Google Shape;35038;p97"/>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9" name="Google Shape;35039;p97"/>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0" name="Google Shape;35040;p97"/>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1" name="Google Shape;35041;p97"/>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2" name="Google Shape;35042;p97"/>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3" name="Google Shape;35043;p97"/>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4" name="Google Shape;35044;p97"/>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5" name="Google Shape;35045;p97"/>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6" name="Google Shape;35046;p97"/>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47" name="Google Shape;35047;p97"/>
          <p:cNvGrpSpPr/>
          <p:nvPr/>
        </p:nvGrpSpPr>
        <p:grpSpPr>
          <a:xfrm>
            <a:off x="3073898" y="2730449"/>
            <a:ext cx="354586" cy="353888"/>
            <a:chOff x="-31094350" y="3194000"/>
            <a:chExt cx="292225" cy="291650"/>
          </a:xfrm>
        </p:grpSpPr>
        <p:sp>
          <p:nvSpPr>
            <p:cNvPr id="35048" name="Google Shape;35048;p97"/>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9" name="Google Shape;35049;p97"/>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0" name="Google Shape;35050;p97"/>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1" name="Google Shape;35051;p97"/>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2" name="Google Shape;35052;p97"/>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3" name="Google Shape;35053;p97"/>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4" name="Google Shape;35054;p97"/>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5" name="Google Shape;35055;p97"/>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56" name="Google Shape;35056;p97"/>
          <p:cNvGrpSpPr/>
          <p:nvPr/>
        </p:nvGrpSpPr>
        <p:grpSpPr>
          <a:xfrm>
            <a:off x="3074368" y="3200941"/>
            <a:ext cx="353645" cy="354191"/>
            <a:chOff x="-31093575" y="3552550"/>
            <a:chExt cx="291450" cy="291900"/>
          </a:xfrm>
        </p:grpSpPr>
        <p:sp>
          <p:nvSpPr>
            <p:cNvPr id="35057" name="Google Shape;35057;p97"/>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8" name="Google Shape;35058;p97"/>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9" name="Google Shape;35059;p97"/>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0" name="Google Shape;35060;p97"/>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61" name="Google Shape;35061;p97"/>
          <p:cNvGrpSpPr/>
          <p:nvPr/>
        </p:nvGrpSpPr>
        <p:grpSpPr>
          <a:xfrm>
            <a:off x="2200736" y="1380546"/>
            <a:ext cx="332593" cy="353645"/>
            <a:chOff x="-34755225" y="3202075"/>
            <a:chExt cx="274100" cy="291450"/>
          </a:xfrm>
        </p:grpSpPr>
        <p:sp>
          <p:nvSpPr>
            <p:cNvPr id="35062" name="Google Shape;35062;p97"/>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3" name="Google Shape;35063;p97"/>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4" name="Google Shape;35064;p97"/>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5" name="Google Shape;35065;p97"/>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6" name="Google Shape;35066;p97"/>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7" name="Google Shape;35067;p97"/>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8" name="Google Shape;35068;p97"/>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69" name="Google Shape;35069;p97"/>
          <p:cNvGrpSpPr/>
          <p:nvPr/>
        </p:nvGrpSpPr>
        <p:grpSpPr>
          <a:xfrm>
            <a:off x="3074368" y="3666169"/>
            <a:ext cx="353645" cy="353615"/>
            <a:chOff x="-31093575" y="3911725"/>
            <a:chExt cx="291450" cy="291425"/>
          </a:xfrm>
        </p:grpSpPr>
        <p:sp>
          <p:nvSpPr>
            <p:cNvPr id="35070" name="Google Shape;35070;p97"/>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1" name="Google Shape;35071;p97"/>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72" name="Google Shape;35072;p97"/>
          <p:cNvGrpSpPr/>
          <p:nvPr/>
        </p:nvGrpSpPr>
        <p:grpSpPr>
          <a:xfrm>
            <a:off x="2183798" y="4123136"/>
            <a:ext cx="356497" cy="354586"/>
            <a:chOff x="-29946000" y="3183175"/>
            <a:chExt cx="293800" cy="292225"/>
          </a:xfrm>
        </p:grpSpPr>
        <p:sp>
          <p:nvSpPr>
            <p:cNvPr id="35073" name="Google Shape;35073;p97"/>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4" name="Google Shape;35074;p97"/>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5" name="Google Shape;35075;p97"/>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6" name="Google Shape;35076;p97"/>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7" name="Google Shape;35077;p97"/>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8" name="Google Shape;35078;p97"/>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79" name="Google Shape;35079;p97"/>
          <p:cNvGrpSpPr/>
          <p:nvPr/>
        </p:nvGrpSpPr>
        <p:grpSpPr>
          <a:xfrm>
            <a:off x="2628330" y="1380289"/>
            <a:ext cx="358408" cy="354161"/>
            <a:chOff x="-34408675" y="3202075"/>
            <a:chExt cx="295375" cy="291875"/>
          </a:xfrm>
        </p:grpSpPr>
        <p:sp>
          <p:nvSpPr>
            <p:cNvPr id="35080" name="Google Shape;35080;p97"/>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1" name="Google Shape;35081;p97"/>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2" name="Google Shape;35082;p97"/>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3" name="Google Shape;35083;p97"/>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84" name="Google Shape;35084;p97"/>
          <p:cNvGrpSpPr/>
          <p:nvPr/>
        </p:nvGrpSpPr>
        <p:grpSpPr>
          <a:xfrm>
            <a:off x="2630241" y="1820283"/>
            <a:ext cx="354586" cy="356254"/>
            <a:chOff x="-34405525" y="3558075"/>
            <a:chExt cx="292225" cy="293600"/>
          </a:xfrm>
        </p:grpSpPr>
        <p:sp>
          <p:nvSpPr>
            <p:cNvPr id="35085" name="Google Shape;35085;p97"/>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6" name="Google Shape;35086;p97"/>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7" name="Google Shape;35087;p97"/>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88" name="Google Shape;35088;p97"/>
          <p:cNvGrpSpPr/>
          <p:nvPr/>
        </p:nvGrpSpPr>
        <p:grpSpPr>
          <a:xfrm>
            <a:off x="2629755" y="2256940"/>
            <a:ext cx="355557" cy="353615"/>
            <a:chOff x="-34406325" y="3919600"/>
            <a:chExt cx="293025" cy="291425"/>
          </a:xfrm>
        </p:grpSpPr>
        <p:sp>
          <p:nvSpPr>
            <p:cNvPr id="35089" name="Google Shape;35089;p97"/>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0" name="Google Shape;35090;p97"/>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1" name="Google Shape;35091;p97"/>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2" name="Google Shape;35092;p97"/>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3" name="Google Shape;35093;p97"/>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4" name="Google Shape;35094;p97"/>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5" name="Google Shape;35095;p97"/>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96" name="Google Shape;35096;p97"/>
          <p:cNvGrpSpPr/>
          <p:nvPr/>
        </p:nvGrpSpPr>
        <p:grpSpPr>
          <a:xfrm>
            <a:off x="1293653" y="2736303"/>
            <a:ext cx="353645" cy="342179"/>
            <a:chOff x="-32568800" y="3232000"/>
            <a:chExt cx="291450" cy="282000"/>
          </a:xfrm>
        </p:grpSpPr>
        <p:sp>
          <p:nvSpPr>
            <p:cNvPr id="35097" name="Google Shape;35097;p97"/>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8" name="Google Shape;35098;p97"/>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99" name="Google Shape;35099;p97"/>
          <p:cNvGrpSpPr/>
          <p:nvPr/>
        </p:nvGrpSpPr>
        <p:grpSpPr>
          <a:xfrm>
            <a:off x="1293183" y="3201213"/>
            <a:ext cx="354586" cy="353645"/>
            <a:chOff x="-32569575" y="3586425"/>
            <a:chExt cx="292225" cy="291450"/>
          </a:xfrm>
        </p:grpSpPr>
        <p:sp>
          <p:nvSpPr>
            <p:cNvPr id="35100" name="Google Shape;35100;p97"/>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1" name="Google Shape;35101;p97"/>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02" name="Google Shape;35102;p97"/>
          <p:cNvGrpSpPr/>
          <p:nvPr/>
        </p:nvGrpSpPr>
        <p:grpSpPr>
          <a:xfrm>
            <a:off x="1284098" y="3665805"/>
            <a:ext cx="372756" cy="354343"/>
            <a:chOff x="-32576675" y="3944600"/>
            <a:chExt cx="307200" cy="292025"/>
          </a:xfrm>
        </p:grpSpPr>
        <p:sp>
          <p:nvSpPr>
            <p:cNvPr id="35103" name="Google Shape;35103;p97"/>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4" name="Google Shape;35104;p97"/>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05" name="Google Shape;35105;p97"/>
          <p:cNvGrpSpPr/>
          <p:nvPr/>
        </p:nvGrpSpPr>
        <p:grpSpPr>
          <a:xfrm>
            <a:off x="3529065" y="2730100"/>
            <a:ext cx="354586" cy="354586"/>
            <a:chOff x="-30735200" y="3192625"/>
            <a:chExt cx="292225" cy="292225"/>
          </a:xfrm>
        </p:grpSpPr>
        <p:sp>
          <p:nvSpPr>
            <p:cNvPr id="35106" name="Google Shape;35106;p97"/>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7" name="Google Shape;35107;p97"/>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8" name="Google Shape;35108;p97"/>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9" name="Google Shape;35109;p97"/>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0" name="Google Shape;35110;p97"/>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1" name="Google Shape;35111;p97"/>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2" name="Google Shape;35112;p97"/>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13" name="Google Shape;35113;p97"/>
          <p:cNvGrpSpPr/>
          <p:nvPr/>
        </p:nvGrpSpPr>
        <p:grpSpPr>
          <a:xfrm>
            <a:off x="3529065" y="3201532"/>
            <a:ext cx="354586" cy="353008"/>
            <a:chOff x="-30735200" y="3552550"/>
            <a:chExt cx="292225" cy="290925"/>
          </a:xfrm>
        </p:grpSpPr>
        <p:sp>
          <p:nvSpPr>
            <p:cNvPr id="35114" name="Google Shape;35114;p97"/>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5" name="Google Shape;35115;p97"/>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16" name="Google Shape;35116;p97"/>
          <p:cNvGrpSpPr/>
          <p:nvPr/>
        </p:nvGrpSpPr>
        <p:grpSpPr>
          <a:xfrm>
            <a:off x="3529065" y="3666154"/>
            <a:ext cx="354586" cy="353645"/>
            <a:chOff x="-30735200" y="3910925"/>
            <a:chExt cx="292225" cy="291450"/>
          </a:xfrm>
        </p:grpSpPr>
        <p:sp>
          <p:nvSpPr>
            <p:cNvPr id="35117" name="Google Shape;35117;p97"/>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8" name="Google Shape;35118;p97"/>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119" name="Google Shape;35119;p97"/>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120" name="Google Shape;35120;p97"/>
          <p:cNvGrpSpPr/>
          <p:nvPr/>
        </p:nvGrpSpPr>
        <p:grpSpPr>
          <a:xfrm>
            <a:off x="4882910" y="1379021"/>
            <a:ext cx="358971" cy="359224"/>
            <a:chOff x="-57956275" y="3197925"/>
            <a:chExt cx="319000" cy="319225"/>
          </a:xfrm>
        </p:grpSpPr>
        <p:sp>
          <p:nvSpPr>
            <p:cNvPr id="35121" name="Google Shape;35121;p9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2" name="Google Shape;35122;p9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3" name="Google Shape;35123;p9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4" name="Google Shape;35124;p9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5" name="Google Shape;35125;p9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6" name="Google Shape;35126;p9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7" name="Google Shape;35127;p9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28" name="Google Shape;35128;p97"/>
          <p:cNvGrpSpPr/>
          <p:nvPr/>
        </p:nvGrpSpPr>
        <p:grpSpPr>
          <a:xfrm>
            <a:off x="4905064" y="1835446"/>
            <a:ext cx="314662" cy="358971"/>
            <a:chOff x="-57940525" y="3590375"/>
            <a:chExt cx="279625" cy="319000"/>
          </a:xfrm>
        </p:grpSpPr>
        <p:sp>
          <p:nvSpPr>
            <p:cNvPr id="35129" name="Google Shape;35129;p9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0" name="Google Shape;35130;p9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1" name="Google Shape;35131;p9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2" name="Google Shape;35132;p9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3" name="Google Shape;35133;p9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34" name="Google Shape;35134;p97"/>
          <p:cNvGrpSpPr/>
          <p:nvPr/>
        </p:nvGrpSpPr>
        <p:grpSpPr>
          <a:xfrm>
            <a:off x="4875945" y="2276817"/>
            <a:ext cx="358099" cy="358999"/>
            <a:chOff x="-57959425" y="3982600"/>
            <a:chExt cx="318225" cy="319025"/>
          </a:xfrm>
        </p:grpSpPr>
        <p:sp>
          <p:nvSpPr>
            <p:cNvPr id="35135" name="Google Shape;35135;p9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6" name="Google Shape;35136;p9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7" name="Google Shape;35137;p9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8" name="Google Shape;35138;p9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39" name="Google Shape;35139;p97"/>
          <p:cNvGrpSpPr/>
          <p:nvPr/>
        </p:nvGrpSpPr>
        <p:grpSpPr>
          <a:xfrm>
            <a:off x="7076112" y="1380146"/>
            <a:ext cx="357226" cy="357226"/>
            <a:chOff x="-55987225" y="3198925"/>
            <a:chExt cx="317450" cy="317450"/>
          </a:xfrm>
        </p:grpSpPr>
        <p:sp>
          <p:nvSpPr>
            <p:cNvPr id="35140" name="Google Shape;35140;p9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1" name="Google Shape;35141;p9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2" name="Google Shape;35142;p9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3" name="Google Shape;35143;p9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44" name="Google Shape;35144;p97"/>
          <p:cNvGrpSpPr/>
          <p:nvPr/>
        </p:nvGrpSpPr>
        <p:grpSpPr>
          <a:xfrm>
            <a:off x="7076112" y="1836178"/>
            <a:ext cx="357226" cy="357367"/>
            <a:chOff x="-55987225" y="3591025"/>
            <a:chExt cx="317450" cy="317575"/>
          </a:xfrm>
        </p:grpSpPr>
        <p:sp>
          <p:nvSpPr>
            <p:cNvPr id="35145" name="Google Shape;35145;p9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6" name="Google Shape;35146;p9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7" name="Google Shape;35147;p9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8" name="Google Shape;35148;p9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9" name="Google Shape;35149;p9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50" name="Google Shape;35150;p97"/>
          <p:cNvGrpSpPr/>
          <p:nvPr/>
        </p:nvGrpSpPr>
        <p:grpSpPr>
          <a:xfrm>
            <a:off x="7090027" y="2276817"/>
            <a:ext cx="358999" cy="358999"/>
            <a:chOff x="-55988800" y="3982600"/>
            <a:chExt cx="319025" cy="319025"/>
          </a:xfrm>
        </p:grpSpPr>
        <p:sp>
          <p:nvSpPr>
            <p:cNvPr id="35151" name="Google Shape;35151;p9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2" name="Google Shape;35152;p9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3" name="Google Shape;35153;p9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4" name="Google Shape;35154;p9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5" name="Google Shape;35155;p9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56" name="Google Shape;35156;p97"/>
          <p:cNvGrpSpPr/>
          <p:nvPr/>
        </p:nvGrpSpPr>
        <p:grpSpPr>
          <a:xfrm>
            <a:off x="5748546" y="2734774"/>
            <a:ext cx="356326" cy="358971"/>
            <a:chOff x="-54026025" y="3192625"/>
            <a:chExt cx="316650" cy="319000"/>
          </a:xfrm>
        </p:grpSpPr>
        <p:sp>
          <p:nvSpPr>
            <p:cNvPr id="35157" name="Google Shape;35157;p9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8" name="Google Shape;35158;p9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9" name="Google Shape;35159;p9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0" name="Google Shape;35160;p9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1" name="Google Shape;35161;p9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2" name="Google Shape;35162;p9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3" name="Google Shape;35163;p9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4" name="Google Shape;35164;p9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65" name="Google Shape;35165;p97"/>
          <p:cNvGrpSpPr/>
          <p:nvPr/>
        </p:nvGrpSpPr>
        <p:grpSpPr>
          <a:xfrm>
            <a:off x="5768492" y="3205748"/>
            <a:ext cx="316434" cy="358099"/>
            <a:chOff x="-54007925" y="3584850"/>
            <a:chExt cx="281200" cy="318225"/>
          </a:xfrm>
        </p:grpSpPr>
        <p:sp>
          <p:nvSpPr>
            <p:cNvPr id="35166" name="Google Shape;35166;p9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7" name="Google Shape;35167;p9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8" name="Google Shape;35168;p9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9" name="Google Shape;35169;p9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0" name="Google Shape;35170;p9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1" name="Google Shape;35171;p9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72" name="Google Shape;35172;p97"/>
          <p:cNvGrpSpPr/>
          <p:nvPr/>
        </p:nvGrpSpPr>
        <p:grpSpPr>
          <a:xfrm>
            <a:off x="5768492" y="3667633"/>
            <a:ext cx="316434" cy="358914"/>
            <a:chOff x="-54007925" y="3975575"/>
            <a:chExt cx="281200" cy="318950"/>
          </a:xfrm>
        </p:grpSpPr>
        <p:sp>
          <p:nvSpPr>
            <p:cNvPr id="35173" name="Google Shape;35173;p9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4" name="Google Shape;35174;p9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5" name="Google Shape;35175;p9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6" name="Google Shape;35176;p9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77" name="Google Shape;35177;p97"/>
          <p:cNvGrpSpPr/>
          <p:nvPr/>
        </p:nvGrpSpPr>
        <p:grpSpPr>
          <a:xfrm>
            <a:off x="8003359" y="2752104"/>
            <a:ext cx="274770" cy="358492"/>
            <a:chOff x="-52005775" y="3208025"/>
            <a:chExt cx="244175" cy="318575"/>
          </a:xfrm>
        </p:grpSpPr>
        <p:sp>
          <p:nvSpPr>
            <p:cNvPr id="35178" name="Google Shape;35178;p9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9" name="Google Shape;35179;p9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0" name="Google Shape;35180;p9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1" name="Google Shape;35181;p9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2" name="Google Shape;35182;p9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3" name="Google Shape;35183;p9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4" name="Google Shape;35184;p9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5" name="Google Shape;35185;p9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6" name="Google Shape;35186;p9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7" name="Google Shape;35187;p9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8" name="Google Shape;35188;p9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89" name="Google Shape;35189;p97"/>
          <p:cNvGrpSpPr/>
          <p:nvPr/>
        </p:nvGrpSpPr>
        <p:grpSpPr>
          <a:xfrm>
            <a:off x="5309825" y="1380146"/>
            <a:ext cx="358099" cy="358099"/>
            <a:chOff x="-57568775" y="3198925"/>
            <a:chExt cx="318225" cy="318225"/>
          </a:xfrm>
        </p:grpSpPr>
        <p:sp>
          <p:nvSpPr>
            <p:cNvPr id="35190" name="Google Shape;35190;p9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1" name="Google Shape;35191;p9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2" name="Google Shape;35192;p9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3" name="Google Shape;35193;p9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4" name="Google Shape;35194;p9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5" name="Google Shape;35195;p9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96" name="Google Shape;35196;p97"/>
          <p:cNvGrpSpPr/>
          <p:nvPr/>
        </p:nvGrpSpPr>
        <p:grpSpPr>
          <a:xfrm>
            <a:off x="5331543" y="1835446"/>
            <a:ext cx="314662" cy="358099"/>
            <a:chOff x="-57549075" y="3590375"/>
            <a:chExt cx="279625" cy="318225"/>
          </a:xfrm>
        </p:grpSpPr>
        <p:sp>
          <p:nvSpPr>
            <p:cNvPr id="35197" name="Google Shape;35197;p9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8" name="Google Shape;35198;p9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9" name="Google Shape;35199;p9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0" name="Google Shape;35200;p9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01" name="Google Shape;35201;p97"/>
          <p:cNvGrpSpPr/>
          <p:nvPr/>
        </p:nvGrpSpPr>
        <p:grpSpPr>
          <a:xfrm>
            <a:off x="5323740" y="2276817"/>
            <a:ext cx="359871" cy="359871"/>
            <a:chOff x="-57570350" y="3982600"/>
            <a:chExt cx="319800" cy="319800"/>
          </a:xfrm>
        </p:grpSpPr>
        <p:sp>
          <p:nvSpPr>
            <p:cNvPr id="35202" name="Google Shape;35202;p9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3" name="Google Shape;35203;p9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4" name="Google Shape;35204;p9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5" name="Google Shape;35205;p9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06" name="Google Shape;35206;p97"/>
          <p:cNvGrpSpPr/>
          <p:nvPr/>
        </p:nvGrpSpPr>
        <p:grpSpPr>
          <a:xfrm>
            <a:off x="7538779" y="1379246"/>
            <a:ext cx="314662" cy="358999"/>
            <a:chOff x="-55576850" y="3198125"/>
            <a:chExt cx="279625" cy="319025"/>
          </a:xfrm>
        </p:grpSpPr>
        <p:sp>
          <p:nvSpPr>
            <p:cNvPr id="35207" name="Google Shape;35207;p9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8" name="Google Shape;35208;p9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9" name="Google Shape;35209;p9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0" name="Google Shape;35210;p9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11" name="Google Shape;35211;p97"/>
          <p:cNvGrpSpPr/>
          <p:nvPr/>
        </p:nvGrpSpPr>
        <p:grpSpPr>
          <a:xfrm>
            <a:off x="7516174" y="1835221"/>
            <a:ext cx="359871" cy="358324"/>
            <a:chOff x="-55596550" y="3590175"/>
            <a:chExt cx="319800" cy="318425"/>
          </a:xfrm>
        </p:grpSpPr>
        <p:sp>
          <p:nvSpPr>
            <p:cNvPr id="35212" name="Google Shape;35212;p9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3" name="Google Shape;35213;p9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4" name="Google Shape;35214;p9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5" name="Google Shape;35215;p9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16" name="Google Shape;35216;p97"/>
          <p:cNvGrpSpPr/>
          <p:nvPr/>
        </p:nvGrpSpPr>
        <p:grpSpPr>
          <a:xfrm>
            <a:off x="7531412" y="2276564"/>
            <a:ext cx="358999" cy="359252"/>
            <a:chOff x="-55595775" y="3982375"/>
            <a:chExt cx="319025" cy="319250"/>
          </a:xfrm>
        </p:grpSpPr>
        <p:sp>
          <p:nvSpPr>
            <p:cNvPr id="35217" name="Google Shape;35217;p9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8" name="Google Shape;35218;p9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9" name="Google Shape;35219;p9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0" name="Google Shape;35220;p9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1" name="Google Shape;35221;p9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2" name="Google Shape;35222;p9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23" name="Google Shape;35223;p97"/>
          <p:cNvGrpSpPr/>
          <p:nvPr/>
        </p:nvGrpSpPr>
        <p:grpSpPr>
          <a:xfrm>
            <a:off x="6188595" y="2734774"/>
            <a:ext cx="358999" cy="358099"/>
            <a:chOff x="-53635375" y="3192625"/>
            <a:chExt cx="319025" cy="318225"/>
          </a:xfrm>
        </p:grpSpPr>
        <p:sp>
          <p:nvSpPr>
            <p:cNvPr id="35224" name="Google Shape;35224;p9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5" name="Google Shape;35225;p9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6" name="Google Shape;35226;p9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27" name="Google Shape;35227;p97"/>
          <p:cNvGrpSpPr/>
          <p:nvPr/>
        </p:nvGrpSpPr>
        <p:grpSpPr>
          <a:xfrm>
            <a:off x="6210763" y="3205748"/>
            <a:ext cx="314662" cy="358999"/>
            <a:chOff x="-53615675" y="3584850"/>
            <a:chExt cx="279625" cy="319025"/>
          </a:xfrm>
        </p:grpSpPr>
        <p:sp>
          <p:nvSpPr>
            <p:cNvPr id="35228" name="Google Shape;35228;p9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9" name="Google Shape;35229;p9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0" name="Google Shape;35230;p9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31" name="Google Shape;35231;p97"/>
          <p:cNvGrpSpPr/>
          <p:nvPr/>
        </p:nvGrpSpPr>
        <p:grpSpPr>
          <a:xfrm>
            <a:off x="6188609" y="3668674"/>
            <a:ext cx="358971" cy="357874"/>
            <a:chOff x="-53634575" y="3976500"/>
            <a:chExt cx="319000" cy="318025"/>
          </a:xfrm>
        </p:grpSpPr>
        <p:sp>
          <p:nvSpPr>
            <p:cNvPr id="35232" name="Google Shape;35232;p9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3" name="Google Shape;35233;p9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4" name="Google Shape;35234;p9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5" name="Google Shape;35235;p9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6" name="Google Shape;35236;p9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7" name="Google Shape;35237;p9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8" name="Google Shape;35238;p9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9" name="Google Shape;35239;p9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40" name="Google Shape;35240;p97"/>
          <p:cNvGrpSpPr/>
          <p:nvPr/>
        </p:nvGrpSpPr>
        <p:grpSpPr>
          <a:xfrm>
            <a:off x="7983413" y="3211628"/>
            <a:ext cx="314662" cy="358436"/>
            <a:chOff x="-52023900" y="3590075"/>
            <a:chExt cx="279625" cy="318525"/>
          </a:xfrm>
        </p:grpSpPr>
        <p:sp>
          <p:nvSpPr>
            <p:cNvPr id="35241" name="Google Shape;35241;p9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2" name="Google Shape;35242;p9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3" name="Google Shape;35243;p9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4" name="Google Shape;35244;p9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5" name="Google Shape;35245;p9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6" name="Google Shape;35246;p9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7" name="Google Shape;35247;p9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48" name="Google Shape;35248;p97"/>
          <p:cNvGrpSpPr/>
          <p:nvPr/>
        </p:nvGrpSpPr>
        <p:grpSpPr>
          <a:xfrm>
            <a:off x="5746654" y="1380146"/>
            <a:ext cx="358971" cy="358971"/>
            <a:chOff x="-57173375" y="3198925"/>
            <a:chExt cx="319000" cy="319000"/>
          </a:xfrm>
        </p:grpSpPr>
        <p:sp>
          <p:nvSpPr>
            <p:cNvPr id="35249" name="Google Shape;35249;p9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0" name="Google Shape;35250;p9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1" name="Google Shape;35251;p9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2" name="Google Shape;35252;p9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53" name="Google Shape;35253;p97"/>
          <p:cNvGrpSpPr/>
          <p:nvPr/>
        </p:nvGrpSpPr>
        <p:grpSpPr>
          <a:xfrm>
            <a:off x="5747541" y="1857587"/>
            <a:ext cx="357198" cy="314690"/>
            <a:chOff x="-57176525" y="3610050"/>
            <a:chExt cx="317425" cy="279650"/>
          </a:xfrm>
        </p:grpSpPr>
        <p:sp>
          <p:nvSpPr>
            <p:cNvPr id="35254" name="Google Shape;35254;p9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5" name="Google Shape;35255;p9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6" name="Google Shape;35256;p9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7" name="Google Shape;35257;p9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8" name="Google Shape;35258;p9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59" name="Google Shape;35259;p97"/>
          <p:cNvGrpSpPr/>
          <p:nvPr/>
        </p:nvGrpSpPr>
        <p:grpSpPr>
          <a:xfrm>
            <a:off x="7957995" y="1380146"/>
            <a:ext cx="358099" cy="356326"/>
            <a:chOff x="-55202750" y="3198925"/>
            <a:chExt cx="318225" cy="316650"/>
          </a:xfrm>
        </p:grpSpPr>
        <p:sp>
          <p:nvSpPr>
            <p:cNvPr id="35260" name="Google Shape;35260;p9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1" name="Google Shape;35261;p9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62" name="Google Shape;35262;p97"/>
          <p:cNvGrpSpPr/>
          <p:nvPr/>
        </p:nvGrpSpPr>
        <p:grpSpPr>
          <a:xfrm>
            <a:off x="7968629" y="1835446"/>
            <a:ext cx="336830" cy="358099"/>
            <a:chOff x="-55194875" y="3590375"/>
            <a:chExt cx="299325" cy="318225"/>
          </a:xfrm>
        </p:grpSpPr>
        <p:sp>
          <p:nvSpPr>
            <p:cNvPr id="35263" name="Google Shape;35263;p9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4" name="Google Shape;35264;p9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5" name="Google Shape;35265;p9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6" name="Google Shape;35266;p9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7" name="Google Shape;35267;p9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68" name="Google Shape;35268;p97"/>
          <p:cNvGrpSpPr/>
          <p:nvPr/>
        </p:nvGrpSpPr>
        <p:grpSpPr>
          <a:xfrm>
            <a:off x="7973247" y="2277717"/>
            <a:ext cx="357198" cy="357198"/>
            <a:chOff x="-55203525" y="3983400"/>
            <a:chExt cx="317425" cy="317425"/>
          </a:xfrm>
        </p:grpSpPr>
        <p:sp>
          <p:nvSpPr>
            <p:cNvPr id="35269" name="Google Shape;35269;p9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0" name="Google Shape;35270;p9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1" name="Google Shape;35271;p9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72" name="Google Shape;35272;p97"/>
          <p:cNvGrpSpPr/>
          <p:nvPr/>
        </p:nvGrpSpPr>
        <p:grpSpPr>
          <a:xfrm>
            <a:off x="6639727" y="2734774"/>
            <a:ext cx="335930" cy="358971"/>
            <a:chOff x="-53232900" y="3192625"/>
            <a:chExt cx="298525" cy="319000"/>
          </a:xfrm>
        </p:grpSpPr>
        <p:sp>
          <p:nvSpPr>
            <p:cNvPr id="35273" name="Google Shape;35273;p9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4" name="Google Shape;35274;p9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5" name="Google Shape;35275;p9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6" name="Google Shape;35276;p9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7" name="Google Shape;35277;p9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8" name="Google Shape;35278;p9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9" name="Google Shape;35279;p9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0" name="Google Shape;35280;p9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81" name="Google Shape;35281;p97"/>
          <p:cNvGrpSpPr/>
          <p:nvPr/>
        </p:nvGrpSpPr>
        <p:grpSpPr>
          <a:xfrm>
            <a:off x="6629093" y="3205748"/>
            <a:ext cx="357198" cy="356326"/>
            <a:chOff x="-53242350" y="3584850"/>
            <a:chExt cx="317425" cy="316650"/>
          </a:xfrm>
        </p:grpSpPr>
        <p:sp>
          <p:nvSpPr>
            <p:cNvPr id="35282" name="Google Shape;35282;p9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3" name="Google Shape;35283;p9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4" name="Google Shape;35284;p9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5" name="Google Shape;35285;p9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6" name="Google Shape;35286;p9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87" name="Google Shape;35287;p97"/>
          <p:cNvGrpSpPr/>
          <p:nvPr/>
        </p:nvGrpSpPr>
        <p:grpSpPr>
          <a:xfrm>
            <a:off x="6650362" y="3668449"/>
            <a:ext cx="314662" cy="358999"/>
            <a:chOff x="-53224225" y="3976300"/>
            <a:chExt cx="279625" cy="319025"/>
          </a:xfrm>
        </p:grpSpPr>
        <p:sp>
          <p:nvSpPr>
            <p:cNvPr id="35288" name="Google Shape;35288;p9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9" name="Google Shape;35289;p9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0" name="Google Shape;35290;p9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1" name="Google Shape;35291;p9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2" name="Google Shape;35292;p9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3" name="Google Shape;35293;p9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4" name="Google Shape;35294;p9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95" name="Google Shape;35295;p97"/>
          <p:cNvGrpSpPr/>
          <p:nvPr/>
        </p:nvGrpSpPr>
        <p:grpSpPr>
          <a:xfrm>
            <a:off x="7961258" y="3676129"/>
            <a:ext cx="358971" cy="358408"/>
            <a:chOff x="-52043575" y="3983125"/>
            <a:chExt cx="319000" cy="318500"/>
          </a:xfrm>
        </p:grpSpPr>
        <p:sp>
          <p:nvSpPr>
            <p:cNvPr id="35296" name="Google Shape;35296;p9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7" name="Google Shape;35297;p9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8" name="Google Shape;35298;p9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9" name="Google Shape;35299;p9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0" name="Google Shape;35300;p9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1" name="Google Shape;35301;p9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2" name="Google Shape;35302;p9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3" name="Google Shape;35303;p9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4" name="Google Shape;35304;p9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05" name="Google Shape;35305;p97"/>
          <p:cNvGrpSpPr/>
          <p:nvPr/>
        </p:nvGrpSpPr>
        <p:grpSpPr>
          <a:xfrm>
            <a:off x="6215199" y="1380146"/>
            <a:ext cx="314662" cy="358971"/>
            <a:chOff x="-56766175" y="3198925"/>
            <a:chExt cx="279625" cy="319000"/>
          </a:xfrm>
        </p:grpSpPr>
        <p:sp>
          <p:nvSpPr>
            <p:cNvPr id="35306" name="Google Shape;35306;p9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7" name="Google Shape;35307;p9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8" name="Google Shape;35308;p9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9" name="Google Shape;35309;p9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0" name="Google Shape;35310;p9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1" name="Google Shape;35311;p9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2" name="Google Shape;35312;p9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13" name="Google Shape;35313;p97"/>
          <p:cNvGrpSpPr/>
          <p:nvPr/>
        </p:nvGrpSpPr>
        <p:grpSpPr>
          <a:xfrm>
            <a:off x="6214313" y="1835446"/>
            <a:ext cx="316434" cy="358099"/>
            <a:chOff x="-56766175" y="3590375"/>
            <a:chExt cx="281200" cy="318225"/>
          </a:xfrm>
        </p:grpSpPr>
        <p:sp>
          <p:nvSpPr>
            <p:cNvPr id="35314" name="Google Shape;35314;p9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5" name="Google Shape;35315;p9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6" name="Google Shape;35316;p9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7" name="Google Shape;35317;p9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18" name="Google Shape;35318;p97"/>
          <p:cNvGrpSpPr/>
          <p:nvPr/>
        </p:nvGrpSpPr>
        <p:grpSpPr>
          <a:xfrm>
            <a:off x="6251269" y="2276817"/>
            <a:ext cx="272126" cy="358099"/>
            <a:chOff x="-56747275" y="3982600"/>
            <a:chExt cx="241825" cy="318225"/>
          </a:xfrm>
        </p:grpSpPr>
        <p:sp>
          <p:nvSpPr>
            <p:cNvPr id="35319" name="Google Shape;35319;p9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0" name="Google Shape;35320;p9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1" name="Google Shape;35321;p9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2" name="Google Shape;35322;p9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3" name="Google Shape;35323;p9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4" name="Google Shape;35324;p9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5" name="Google Shape;35325;p9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26" name="Google Shape;35326;p97"/>
          <p:cNvGrpSpPr/>
          <p:nvPr/>
        </p:nvGrpSpPr>
        <p:grpSpPr>
          <a:xfrm>
            <a:off x="4859020" y="3219055"/>
            <a:ext cx="358999" cy="342991"/>
            <a:chOff x="-54812875" y="3596675"/>
            <a:chExt cx="319025" cy="304800"/>
          </a:xfrm>
        </p:grpSpPr>
        <p:sp>
          <p:nvSpPr>
            <p:cNvPr id="35327" name="Google Shape;35327;p9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8" name="Google Shape;35328;p9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9" name="Google Shape;35329;p9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0" name="Google Shape;35330;p9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1" name="Google Shape;35331;p9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2" name="Google Shape;35332;p9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3" name="Google Shape;35333;p9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334" name="Google Shape;35334;p97"/>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5" name="Google Shape;35335;p97"/>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336" name="Google Shape;35336;p97"/>
          <p:cNvGrpSpPr/>
          <p:nvPr/>
        </p:nvGrpSpPr>
        <p:grpSpPr>
          <a:xfrm>
            <a:off x="4881188" y="3675538"/>
            <a:ext cx="314662" cy="358099"/>
            <a:chOff x="-54793175" y="3982600"/>
            <a:chExt cx="279625" cy="318225"/>
          </a:xfrm>
        </p:grpSpPr>
        <p:sp>
          <p:nvSpPr>
            <p:cNvPr id="35337" name="Google Shape;35337;p9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8" name="Google Shape;35338;p9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9" name="Google Shape;35339;p9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0" name="Google Shape;35340;p9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1" name="Google Shape;35341;p9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2" name="Google Shape;35342;p9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3" name="Google Shape;35343;p9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44" name="Google Shape;35344;p97"/>
          <p:cNvGrpSpPr/>
          <p:nvPr/>
        </p:nvGrpSpPr>
        <p:grpSpPr>
          <a:xfrm>
            <a:off x="7092647" y="2734774"/>
            <a:ext cx="314662" cy="358099"/>
            <a:chOff x="-52832000" y="3192625"/>
            <a:chExt cx="279625" cy="318225"/>
          </a:xfrm>
        </p:grpSpPr>
        <p:sp>
          <p:nvSpPr>
            <p:cNvPr id="35345" name="Google Shape;35345;p9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6" name="Google Shape;35346;p9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7" name="Google Shape;35347;p9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8" name="Google Shape;35348;p9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9" name="Google Shape;35349;p9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0" name="Google Shape;35350;p9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1" name="Google Shape;35351;p9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2" name="Google Shape;35352;p9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53" name="Google Shape;35353;p97"/>
          <p:cNvGrpSpPr/>
          <p:nvPr/>
        </p:nvGrpSpPr>
        <p:grpSpPr>
          <a:xfrm>
            <a:off x="5779179" y="2276142"/>
            <a:ext cx="323524" cy="358774"/>
            <a:chOff x="-57162350" y="3982000"/>
            <a:chExt cx="287500" cy="318825"/>
          </a:xfrm>
        </p:grpSpPr>
        <p:sp>
          <p:nvSpPr>
            <p:cNvPr id="35354" name="Google Shape;35354;p9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5" name="Google Shape;35355;p9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6" name="Google Shape;35356;p9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7" name="Google Shape;35357;p9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8" name="Google Shape;35358;p9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9" name="Google Shape;35359;p9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0" name="Google Shape;35360;p9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1" name="Google Shape;35361;p9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62" name="Google Shape;35362;p97"/>
          <p:cNvGrpSpPr/>
          <p:nvPr/>
        </p:nvGrpSpPr>
        <p:grpSpPr>
          <a:xfrm>
            <a:off x="7070492" y="3206648"/>
            <a:ext cx="358971" cy="357198"/>
            <a:chOff x="-52851675" y="3585650"/>
            <a:chExt cx="319000" cy="317425"/>
          </a:xfrm>
        </p:grpSpPr>
        <p:sp>
          <p:nvSpPr>
            <p:cNvPr id="35363" name="Google Shape;35363;p9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4" name="Google Shape;35364;p9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5" name="Google Shape;35365;p9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6" name="Google Shape;35366;p9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7" name="Google Shape;35367;p9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8" name="Google Shape;35368;p9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69" name="Google Shape;35369;p97"/>
          <p:cNvGrpSpPr/>
          <p:nvPr/>
        </p:nvGrpSpPr>
        <p:grpSpPr>
          <a:xfrm>
            <a:off x="7092647" y="3668449"/>
            <a:ext cx="314662" cy="358999"/>
            <a:chOff x="-52832000" y="3976300"/>
            <a:chExt cx="279625" cy="319025"/>
          </a:xfrm>
        </p:grpSpPr>
        <p:sp>
          <p:nvSpPr>
            <p:cNvPr id="35370" name="Google Shape;35370;p9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1" name="Google Shape;35371;p9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2" name="Google Shape;35372;p9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3" name="Google Shape;35373;p9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4" name="Google Shape;35374;p9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75" name="Google Shape;35375;p97"/>
          <p:cNvGrpSpPr/>
          <p:nvPr/>
        </p:nvGrpSpPr>
        <p:grpSpPr>
          <a:xfrm>
            <a:off x="6209853" y="4123097"/>
            <a:ext cx="316434" cy="358099"/>
            <a:chOff x="-51633225" y="3198925"/>
            <a:chExt cx="281200" cy="318225"/>
          </a:xfrm>
        </p:grpSpPr>
        <p:sp>
          <p:nvSpPr>
            <p:cNvPr id="35376" name="Google Shape;35376;p9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7" name="Google Shape;35377;p9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8" name="Google Shape;35378;p9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9" name="Google Shape;35379;p9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0" name="Google Shape;35380;p9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1" name="Google Shape;35381;p9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2" name="Google Shape;35382;p9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83" name="Google Shape;35383;p97"/>
          <p:cNvGrpSpPr/>
          <p:nvPr/>
        </p:nvGrpSpPr>
        <p:grpSpPr>
          <a:xfrm>
            <a:off x="6628676" y="1381018"/>
            <a:ext cx="365188" cy="357226"/>
            <a:chOff x="-56396775" y="3199700"/>
            <a:chExt cx="324525" cy="317450"/>
          </a:xfrm>
        </p:grpSpPr>
        <p:sp>
          <p:nvSpPr>
            <p:cNvPr id="35384" name="Google Shape;35384;p9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5" name="Google Shape;35385;p9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6" name="Google Shape;35386;p9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7" name="Google Shape;35387;p9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8" name="Google Shape;35388;p9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9" name="Google Shape;35389;p9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90" name="Google Shape;35390;p97"/>
          <p:cNvGrpSpPr/>
          <p:nvPr/>
        </p:nvGrpSpPr>
        <p:grpSpPr>
          <a:xfrm>
            <a:off x="6631771" y="1846953"/>
            <a:ext cx="358999" cy="335958"/>
            <a:chOff x="-56394425" y="3600600"/>
            <a:chExt cx="319025" cy="298550"/>
          </a:xfrm>
        </p:grpSpPr>
        <p:sp>
          <p:nvSpPr>
            <p:cNvPr id="35391" name="Google Shape;35391;p9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2" name="Google Shape;35392;p9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3" name="Google Shape;35393;p9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94" name="Google Shape;35394;p97"/>
          <p:cNvGrpSpPr/>
          <p:nvPr/>
        </p:nvGrpSpPr>
        <p:grpSpPr>
          <a:xfrm>
            <a:off x="6662538" y="2277717"/>
            <a:ext cx="327068" cy="357198"/>
            <a:chOff x="-56379450" y="3983400"/>
            <a:chExt cx="290650" cy="317425"/>
          </a:xfrm>
        </p:grpSpPr>
        <p:sp>
          <p:nvSpPr>
            <p:cNvPr id="35395" name="Google Shape;35395;p9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6" name="Google Shape;35396;p9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7" name="Google Shape;35397;p9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8" name="Google Shape;35398;p9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9" name="Google Shape;35399;p9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0" name="Google Shape;35400;p9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1" name="Google Shape;35401;p97"/>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2" name="Google Shape;35402;p97"/>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03" name="Google Shape;35403;p97"/>
          <p:cNvGrpSpPr/>
          <p:nvPr/>
        </p:nvGrpSpPr>
        <p:grpSpPr>
          <a:xfrm>
            <a:off x="5326242" y="2741864"/>
            <a:ext cx="316434" cy="358971"/>
            <a:chOff x="-54401725" y="3198925"/>
            <a:chExt cx="281200" cy="319000"/>
          </a:xfrm>
        </p:grpSpPr>
        <p:sp>
          <p:nvSpPr>
            <p:cNvPr id="35404" name="Google Shape;35404;p9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5" name="Google Shape;35405;p9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6" name="Google Shape;35406;p9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7" name="Google Shape;35407;p9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8" name="Google Shape;35408;p9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9" name="Google Shape;35409;p9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0" name="Google Shape;35410;p9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1" name="Google Shape;35411;p9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2" name="Google Shape;35412;p9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3" name="Google Shape;35413;p9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4" name="Google Shape;35414;p9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15" name="Google Shape;35415;p97"/>
          <p:cNvGrpSpPr/>
          <p:nvPr/>
        </p:nvGrpSpPr>
        <p:grpSpPr>
          <a:xfrm>
            <a:off x="5327128" y="3211965"/>
            <a:ext cx="314662" cy="358099"/>
            <a:chOff x="-54401725" y="3590375"/>
            <a:chExt cx="279625" cy="318225"/>
          </a:xfrm>
        </p:grpSpPr>
        <p:sp>
          <p:nvSpPr>
            <p:cNvPr id="35416" name="Google Shape;35416;p9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7" name="Google Shape;35417;p9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8" name="Google Shape;35418;p9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9" name="Google Shape;35419;p9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0" name="Google Shape;35420;p9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1" name="Google Shape;35421;p9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22" name="Google Shape;35422;p97"/>
          <p:cNvGrpSpPr/>
          <p:nvPr/>
        </p:nvGrpSpPr>
        <p:grpSpPr>
          <a:xfrm>
            <a:off x="5324920" y="3675538"/>
            <a:ext cx="319079" cy="358099"/>
            <a:chOff x="-54403300" y="3982600"/>
            <a:chExt cx="283550" cy="318225"/>
          </a:xfrm>
        </p:grpSpPr>
        <p:sp>
          <p:nvSpPr>
            <p:cNvPr id="35423" name="Google Shape;35423;p9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4" name="Google Shape;35424;p9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5" name="Google Shape;35425;p9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6" name="Google Shape;35426;p9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7" name="Google Shape;35427;p9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28" name="Google Shape;35428;p97"/>
          <p:cNvGrpSpPr/>
          <p:nvPr/>
        </p:nvGrpSpPr>
        <p:grpSpPr>
          <a:xfrm>
            <a:off x="7512313" y="2736772"/>
            <a:ext cx="356298" cy="356973"/>
            <a:chOff x="-52458650" y="3194400"/>
            <a:chExt cx="316625" cy="317225"/>
          </a:xfrm>
        </p:grpSpPr>
        <p:sp>
          <p:nvSpPr>
            <p:cNvPr id="35429" name="Google Shape;35429;p9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0" name="Google Shape;35430;p9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1" name="Google Shape;35431;p9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2" name="Google Shape;35432;p9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3" name="Google Shape;35433;p9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4" name="Google Shape;35434;p9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5" name="Google Shape;35435;p9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6" name="Google Shape;35436;p9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37" name="Google Shape;35437;p97"/>
          <p:cNvGrpSpPr/>
          <p:nvPr/>
        </p:nvGrpSpPr>
        <p:grpSpPr>
          <a:xfrm>
            <a:off x="4881188" y="2741864"/>
            <a:ext cx="314662" cy="358971"/>
            <a:chOff x="-54793175" y="3198925"/>
            <a:chExt cx="279625" cy="319000"/>
          </a:xfrm>
        </p:grpSpPr>
        <p:sp>
          <p:nvSpPr>
            <p:cNvPr id="35438" name="Google Shape;35438;p9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9" name="Google Shape;35439;p9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0" name="Google Shape;35440;p9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1" name="Google Shape;35441;p9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2" name="Google Shape;35442;p9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3" name="Google Shape;35443;p9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4" name="Google Shape;35444;p9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45" name="Google Shape;35445;p97"/>
          <p:cNvGrpSpPr/>
          <p:nvPr/>
        </p:nvGrpSpPr>
        <p:grpSpPr>
          <a:xfrm>
            <a:off x="7521611" y="3205748"/>
            <a:ext cx="337703" cy="357845"/>
            <a:chOff x="-52450000" y="3584850"/>
            <a:chExt cx="300100" cy="318000"/>
          </a:xfrm>
        </p:grpSpPr>
        <p:sp>
          <p:nvSpPr>
            <p:cNvPr id="35446" name="Google Shape;35446;p9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7" name="Google Shape;35447;p9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8" name="Google Shape;35448;p9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9" name="Google Shape;35449;p9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0" name="Google Shape;35450;p9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1" name="Google Shape;35451;p9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2" name="Google Shape;35452;p9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53" name="Google Shape;35453;p97"/>
          <p:cNvGrpSpPr/>
          <p:nvPr/>
        </p:nvGrpSpPr>
        <p:grpSpPr>
          <a:xfrm>
            <a:off x="7533131" y="3670221"/>
            <a:ext cx="314662" cy="357226"/>
            <a:chOff x="-52440550" y="3977875"/>
            <a:chExt cx="279625" cy="317450"/>
          </a:xfrm>
        </p:grpSpPr>
        <p:sp>
          <p:nvSpPr>
            <p:cNvPr id="35454" name="Google Shape;35454;p9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5" name="Google Shape;35455;p9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6" name="Google Shape;35456;p9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7" name="Google Shape;35457;p9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8" name="Google Shape;35458;p9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9" name="Google Shape;35459;p9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0" name="Google Shape;35460;p9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1" name="Google Shape;35461;p9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62" name="Google Shape;35462;p97"/>
          <p:cNvGrpSpPr/>
          <p:nvPr/>
        </p:nvGrpSpPr>
        <p:grpSpPr>
          <a:xfrm>
            <a:off x="6645066" y="4126427"/>
            <a:ext cx="314662" cy="358999"/>
            <a:chOff x="-51623775" y="3584850"/>
            <a:chExt cx="279625" cy="319025"/>
          </a:xfrm>
        </p:grpSpPr>
        <p:sp>
          <p:nvSpPr>
            <p:cNvPr id="35463" name="Google Shape;35463;p9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4" name="Google Shape;35464;p9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5" name="Google Shape;35465;p9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6" name="Google Shape;35466;p9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7" name="Google Shape;35467;p9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8" name="Google Shape;35468;p9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9" name="Google Shape;35469;p9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0" name="Google Shape;35470;p9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1" name="Google Shape;35471;p9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472" name="Google Shape;35472;p97"/>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35473" name="Google Shape;35473;p97"/>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5477" name="Shape 35477"/>
        <p:cNvGrpSpPr/>
        <p:nvPr/>
      </p:nvGrpSpPr>
      <p:grpSpPr>
        <a:xfrm>
          <a:off x="0" y="0"/>
          <a:ext cx="0" cy="0"/>
          <a:chOff x="0" y="0"/>
          <a:chExt cx="0" cy="0"/>
        </a:xfrm>
      </p:grpSpPr>
      <p:grpSp>
        <p:nvGrpSpPr>
          <p:cNvPr id="35478" name="Google Shape;35478;p98"/>
          <p:cNvGrpSpPr/>
          <p:nvPr/>
        </p:nvGrpSpPr>
        <p:grpSpPr>
          <a:xfrm>
            <a:off x="885675" y="1386849"/>
            <a:ext cx="276003" cy="357300"/>
            <a:chOff x="-50469125" y="3183175"/>
            <a:chExt cx="233150" cy="301825"/>
          </a:xfrm>
        </p:grpSpPr>
        <p:sp>
          <p:nvSpPr>
            <p:cNvPr id="35479" name="Google Shape;35479;p9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0" name="Google Shape;35480;p9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1" name="Google Shape;35481;p9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82" name="Google Shape;35482;p98"/>
          <p:cNvGrpSpPr/>
          <p:nvPr/>
        </p:nvGrpSpPr>
        <p:grpSpPr>
          <a:xfrm>
            <a:off x="845574" y="1822251"/>
            <a:ext cx="356205" cy="355288"/>
            <a:chOff x="-50504575" y="3550975"/>
            <a:chExt cx="300900" cy="300125"/>
          </a:xfrm>
        </p:grpSpPr>
        <p:sp>
          <p:nvSpPr>
            <p:cNvPr id="35483" name="Google Shape;35483;p9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4" name="Google Shape;35484;p9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5" name="Google Shape;35485;p9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6" name="Google Shape;35486;p9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87" name="Google Shape;35487;p98"/>
          <p:cNvGrpSpPr/>
          <p:nvPr/>
        </p:nvGrpSpPr>
        <p:grpSpPr>
          <a:xfrm>
            <a:off x="845574" y="2260493"/>
            <a:ext cx="356205" cy="354341"/>
            <a:chOff x="-50503000" y="3921175"/>
            <a:chExt cx="300900" cy="299325"/>
          </a:xfrm>
        </p:grpSpPr>
        <p:sp>
          <p:nvSpPr>
            <p:cNvPr id="35488" name="Google Shape;35488;p9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9" name="Google Shape;35489;p9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0" name="Google Shape;35490;p9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1" name="Google Shape;35491;p9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2" name="Google Shape;35492;p9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93" name="Google Shape;35493;p98"/>
          <p:cNvGrpSpPr/>
          <p:nvPr/>
        </p:nvGrpSpPr>
        <p:grpSpPr>
          <a:xfrm>
            <a:off x="3049627" y="1406411"/>
            <a:ext cx="355258" cy="356205"/>
            <a:chOff x="-48630025" y="3199700"/>
            <a:chExt cx="300100" cy="300900"/>
          </a:xfrm>
        </p:grpSpPr>
        <p:sp>
          <p:nvSpPr>
            <p:cNvPr id="35494" name="Google Shape;35494;p9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5" name="Google Shape;35495;p9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6" name="Google Shape;35496;p9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97" name="Google Shape;35497;p98"/>
          <p:cNvGrpSpPr/>
          <p:nvPr/>
        </p:nvGrpSpPr>
        <p:grpSpPr>
          <a:xfrm>
            <a:off x="3049627" y="1843707"/>
            <a:ext cx="355258" cy="355258"/>
            <a:chOff x="-48630025" y="3569100"/>
            <a:chExt cx="300100" cy="300100"/>
          </a:xfrm>
        </p:grpSpPr>
        <p:sp>
          <p:nvSpPr>
            <p:cNvPr id="35498" name="Google Shape;35498;p9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9" name="Google Shape;35499;p9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0" name="Google Shape;35500;p9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1" name="Google Shape;35501;p9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2" name="Google Shape;35502;p9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3" name="Google Shape;35503;p9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4" name="Google Shape;35504;p9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5" name="Google Shape;35505;p9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6" name="Google Shape;35506;p9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7" name="Google Shape;35507;p9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08" name="Google Shape;35508;p98"/>
          <p:cNvGrpSpPr/>
          <p:nvPr/>
        </p:nvGrpSpPr>
        <p:grpSpPr>
          <a:xfrm>
            <a:off x="3050101" y="2281003"/>
            <a:ext cx="354311" cy="353394"/>
            <a:chOff x="-48629225" y="3938500"/>
            <a:chExt cx="299300" cy="298525"/>
          </a:xfrm>
        </p:grpSpPr>
        <p:sp>
          <p:nvSpPr>
            <p:cNvPr id="35509" name="Google Shape;35509;p9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0" name="Google Shape;35510;p9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1" name="Google Shape;35511;p9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2" name="Google Shape;35512;p9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13" name="Google Shape;35513;p98"/>
          <p:cNvGrpSpPr/>
          <p:nvPr/>
        </p:nvGrpSpPr>
        <p:grpSpPr>
          <a:xfrm>
            <a:off x="1785504" y="2752344"/>
            <a:ext cx="311458" cy="354341"/>
            <a:chOff x="-46762575" y="3200500"/>
            <a:chExt cx="263100" cy="299325"/>
          </a:xfrm>
        </p:grpSpPr>
        <p:sp>
          <p:nvSpPr>
            <p:cNvPr id="35514" name="Google Shape;35514;p9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5" name="Google Shape;35515;p9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6" name="Google Shape;35516;p9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7" name="Google Shape;35517;p9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8" name="Google Shape;35518;p9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19" name="Google Shape;35519;p98"/>
          <p:cNvGrpSpPr/>
          <p:nvPr/>
        </p:nvGrpSpPr>
        <p:grpSpPr>
          <a:xfrm>
            <a:off x="1763589" y="3211066"/>
            <a:ext cx="355288" cy="312375"/>
            <a:chOff x="-46779900" y="3588000"/>
            <a:chExt cx="300125" cy="263875"/>
          </a:xfrm>
        </p:grpSpPr>
        <p:sp>
          <p:nvSpPr>
            <p:cNvPr id="35520" name="Google Shape;35520;p9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1" name="Google Shape;35521;p9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2" name="Google Shape;35522;p9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3" name="Google Shape;35523;p9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24" name="Google Shape;35524;p98"/>
          <p:cNvGrpSpPr/>
          <p:nvPr/>
        </p:nvGrpSpPr>
        <p:grpSpPr>
          <a:xfrm>
            <a:off x="1764062" y="3625988"/>
            <a:ext cx="354341" cy="353394"/>
            <a:chOff x="-46779100" y="3938500"/>
            <a:chExt cx="299325" cy="298525"/>
          </a:xfrm>
        </p:grpSpPr>
        <p:sp>
          <p:nvSpPr>
            <p:cNvPr id="35525" name="Google Shape;35525;p9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6" name="Google Shape;35526;p9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27" name="Google Shape;35527;p98"/>
          <p:cNvGrpSpPr/>
          <p:nvPr/>
        </p:nvGrpSpPr>
        <p:grpSpPr>
          <a:xfrm>
            <a:off x="3971800" y="2758855"/>
            <a:ext cx="355258" cy="355288"/>
            <a:chOff x="-44924250" y="3206000"/>
            <a:chExt cx="300100" cy="300125"/>
          </a:xfrm>
        </p:grpSpPr>
        <p:sp>
          <p:nvSpPr>
            <p:cNvPr id="35528" name="Google Shape;35528;p9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9" name="Google Shape;35529;p9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0" name="Google Shape;35530;p9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1" name="Google Shape;35531;p9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2" name="Google Shape;35532;p9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33" name="Google Shape;35533;p98"/>
          <p:cNvGrpSpPr/>
          <p:nvPr/>
        </p:nvGrpSpPr>
        <p:grpSpPr>
          <a:xfrm>
            <a:off x="1286286" y="1386849"/>
            <a:ext cx="355258" cy="355258"/>
            <a:chOff x="-50134375" y="3183175"/>
            <a:chExt cx="300100" cy="300100"/>
          </a:xfrm>
        </p:grpSpPr>
        <p:sp>
          <p:nvSpPr>
            <p:cNvPr id="35534" name="Google Shape;35534;p9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5" name="Google Shape;35535;p9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6" name="Google Shape;35536;p9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7" name="Google Shape;35537;p9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8" name="Google Shape;35538;p9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9" name="Google Shape;35539;p9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0" name="Google Shape;35540;p9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1" name="Google Shape;35541;p9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2" name="Google Shape;35542;p9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3" name="Google Shape;35543;p9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44" name="Google Shape;35544;p98"/>
          <p:cNvGrpSpPr/>
          <p:nvPr/>
        </p:nvGrpSpPr>
        <p:grpSpPr>
          <a:xfrm>
            <a:off x="1286286" y="1822251"/>
            <a:ext cx="355258" cy="355288"/>
            <a:chOff x="-50134375" y="3550975"/>
            <a:chExt cx="300100" cy="300125"/>
          </a:xfrm>
        </p:grpSpPr>
        <p:sp>
          <p:nvSpPr>
            <p:cNvPr id="35545" name="Google Shape;35545;p9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6" name="Google Shape;35546;p9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47" name="Google Shape;35547;p98"/>
          <p:cNvGrpSpPr/>
          <p:nvPr/>
        </p:nvGrpSpPr>
        <p:grpSpPr>
          <a:xfrm>
            <a:off x="1286286" y="2259783"/>
            <a:ext cx="355258" cy="355051"/>
            <a:chOff x="-50134375" y="3920575"/>
            <a:chExt cx="300100" cy="299925"/>
          </a:xfrm>
        </p:grpSpPr>
        <p:sp>
          <p:nvSpPr>
            <p:cNvPr id="35548" name="Google Shape;35548;p9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9" name="Google Shape;35549;p9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0" name="Google Shape;35550;p9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51" name="Google Shape;35551;p98"/>
          <p:cNvGrpSpPr/>
          <p:nvPr/>
        </p:nvGrpSpPr>
        <p:grpSpPr>
          <a:xfrm>
            <a:off x="3497010" y="1407358"/>
            <a:ext cx="357123" cy="355258"/>
            <a:chOff x="-48262200" y="3200500"/>
            <a:chExt cx="301675" cy="300100"/>
          </a:xfrm>
        </p:grpSpPr>
        <p:sp>
          <p:nvSpPr>
            <p:cNvPr id="35552" name="Google Shape;35552;p9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3" name="Google Shape;35553;p9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4" name="Google Shape;35554;p9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5" name="Google Shape;35555;p9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6" name="Google Shape;35556;p9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7" name="Google Shape;35557;p9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8" name="Google Shape;35558;p9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9" name="Google Shape;35559;p9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0" name="Google Shape;35560;p9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61" name="Google Shape;35561;p98"/>
          <p:cNvGrpSpPr/>
          <p:nvPr/>
        </p:nvGrpSpPr>
        <p:grpSpPr>
          <a:xfrm>
            <a:off x="3526383" y="1844447"/>
            <a:ext cx="298377" cy="354519"/>
            <a:chOff x="-48233050" y="3569725"/>
            <a:chExt cx="252050" cy="299475"/>
          </a:xfrm>
        </p:grpSpPr>
        <p:sp>
          <p:nvSpPr>
            <p:cNvPr id="35562" name="Google Shape;35562;p9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3" name="Google Shape;35563;p9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4" name="Google Shape;35564;p9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65" name="Google Shape;35565;p98"/>
          <p:cNvGrpSpPr/>
          <p:nvPr/>
        </p:nvGrpSpPr>
        <p:grpSpPr>
          <a:xfrm>
            <a:off x="3550148" y="2278191"/>
            <a:ext cx="250847" cy="358070"/>
            <a:chOff x="-48216525" y="3936125"/>
            <a:chExt cx="211900" cy="302475"/>
          </a:xfrm>
        </p:grpSpPr>
        <p:sp>
          <p:nvSpPr>
            <p:cNvPr id="35566" name="Google Shape;35566;p9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7" name="Google Shape;35567;p9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8" name="Google Shape;35568;p9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9" name="Google Shape;35569;p9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70" name="Google Shape;35570;p98"/>
          <p:cNvGrpSpPr/>
          <p:nvPr/>
        </p:nvGrpSpPr>
        <p:grpSpPr>
          <a:xfrm>
            <a:off x="2205866" y="2753261"/>
            <a:ext cx="355258" cy="355288"/>
            <a:chOff x="-46410500" y="3201275"/>
            <a:chExt cx="300100" cy="300125"/>
          </a:xfrm>
        </p:grpSpPr>
        <p:sp>
          <p:nvSpPr>
            <p:cNvPr id="35571" name="Google Shape;35571;p9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2" name="Google Shape;35572;p9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3" name="Google Shape;35573;p9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4" name="Google Shape;35574;p9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5" name="Google Shape;35575;p9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76" name="Google Shape;35576;p98"/>
          <p:cNvGrpSpPr/>
          <p:nvPr/>
        </p:nvGrpSpPr>
        <p:grpSpPr>
          <a:xfrm>
            <a:off x="2205866" y="3188692"/>
            <a:ext cx="355258" cy="356205"/>
            <a:chOff x="-46409700" y="3569100"/>
            <a:chExt cx="300100" cy="300900"/>
          </a:xfrm>
        </p:grpSpPr>
        <p:sp>
          <p:nvSpPr>
            <p:cNvPr id="35577" name="Google Shape;35577;p9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8" name="Google Shape;35578;p9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9" name="Google Shape;35579;p9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0" name="Google Shape;35580;p9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1" name="Google Shape;35581;p9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82" name="Google Shape;35582;p98"/>
          <p:cNvGrpSpPr/>
          <p:nvPr/>
        </p:nvGrpSpPr>
        <p:grpSpPr>
          <a:xfrm>
            <a:off x="2193747" y="3624124"/>
            <a:ext cx="379497" cy="358070"/>
            <a:chOff x="-46422300" y="3936925"/>
            <a:chExt cx="320575" cy="302475"/>
          </a:xfrm>
        </p:grpSpPr>
        <p:sp>
          <p:nvSpPr>
            <p:cNvPr id="35583" name="Google Shape;35583;p9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4" name="Google Shape;35584;p9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85" name="Google Shape;35585;p98"/>
          <p:cNvGrpSpPr/>
          <p:nvPr/>
        </p:nvGrpSpPr>
        <p:grpSpPr>
          <a:xfrm>
            <a:off x="3971326" y="3178452"/>
            <a:ext cx="356205" cy="355258"/>
            <a:chOff x="-44914800" y="3560450"/>
            <a:chExt cx="300900" cy="300100"/>
          </a:xfrm>
        </p:grpSpPr>
        <p:sp>
          <p:nvSpPr>
            <p:cNvPr id="35586" name="Google Shape;35586;p9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7" name="Google Shape;35587;p9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8" name="Google Shape;35588;p9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9" name="Google Shape;35589;p9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0" name="Google Shape;35590;p9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91" name="Google Shape;35591;p98"/>
          <p:cNvGrpSpPr/>
          <p:nvPr/>
        </p:nvGrpSpPr>
        <p:grpSpPr>
          <a:xfrm>
            <a:off x="1726378" y="1387086"/>
            <a:ext cx="354311" cy="354104"/>
            <a:chOff x="-49764975" y="3183375"/>
            <a:chExt cx="299300" cy="299125"/>
          </a:xfrm>
        </p:grpSpPr>
        <p:sp>
          <p:nvSpPr>
            <p:cNvPr id="35592" name="Google Shape;35592;p9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3" name="Google Shape;35593;p9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4" name="Google Shape;35594;p9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5" name="Google Shape;35595;p9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6" name="Google Shape;35596;p9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7" name="Google Shape;35597;p9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8" name="Google Shape;35598;p9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9" name="Google Shape;35599;p9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0" name="Google Shape;35600;p9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01" name="Google Shape;35601;p98"/>
          <p:cNvGrpSpPr/>
          <p:nvPr/>
        </p:nvGrpSpPr>
        <p:grpSpPr>
          <a:xfrm>
            <a:off x="1726378" y="1822547"/>
            <a:ext cx="354311" cy="355909"/>
            <a:chOff x="-49764975" y="3551225"/>
            <a:chExt cx="299300" cy="300650"/>
          </a:xfrm>
        </p:grpSpPr>
        <p:sp>
          <p:nvSpPr>
            <p:cNvPr id="35602" name="Google Shape;35602;p9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3" name="Google Shape;35603;p9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4" name="Google Shape;35604;p9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5" name="Google Shape;35605;p9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6" name="Google Shape;35606;p9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7" name="Google Shape;35607;p9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8" name="Google Shape;35608;p9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9" name="Google Shape;35609;p9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0" name="Google Shape;35610;p9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1" name="Google Shape;35611;p9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2" name="Google Shape;35612;p9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13" name="Google Shape;35613;p98"/>
          <p:cNvGrpSpPr/>
          <p:nvPr/>
        </p:nvGrpSpPr>
        <p:grpSpPr>
          <a:xfrm>
            <a:off x="1724040" y="2259310"/>
            <a:ext cx="358987" cy="355525"/>
            <a:chOff x="-49766550" y="3920175"/>
            <a:chExt cx="303250" cy="300325"/>
          </a:xfrm>
        </p:grpSpPr>
        <p:sp>
          <p:nvSpPr>
            <p:cNvPr id="35614" name="Google Shape;35614;p9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5" name="Google Shape;35615;p9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6" name="Google Shape;35616;p9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7" name="Google Shape;35617;p9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18" name="Google Shape;35618;p98"/>
          <p:cNvGrpSpPr/>
          <p:nvPr/>
        </p:nvGrpSpPr>
        <p:grpSpPr>
          <a:xfrm>
            <a:off x="3939571" y="1407358"/>
            <a:ext cx="357123" cy="354341"/>
            <a:chOff x="-47892800" y="3200500"/>
            <a:chExt cx="301675" cy="299325"/>
          </a:xfrm>
        </p:grpSpPr>
        <p:sp>
          <p:nvSpPr>
            <p:cNvPr id="35619" name="Google Shape;35619;p9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0" name="Google Shape;35620;p9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1" name="Google Shape;35621;p9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2" name="Google Shape;35622;p9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3" name="Google Shape;35623;p9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4" name="Google Shape;35624;p9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25" name="Google Shape;35625;p98"/>
          <p:cNvGrpSpPr/>
          <p:nvPr/>
        </p:nvGrpSpPr>
        <p:grpSpPr>
          <a:xfrm>
            <a:off x="4003437" y="1843707"/>
            <a:ext cx="229391" cy="355258"/>
            <a:chOff x="-47839250" y="3569100"/>
            <a:chExt cx="193775" cy="300100"/>
          </a:xfrm>
        </p:grpSpPr>
        <p:sp>
          <p:nvSpPr>
            <p:cNvPr id="35626" name="Google Shape;35626;p9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7" name="Google Shape;35627;p9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8" name="Google Shape;35628;p9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9" name="Google Shape;35629;p9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0" name="Google Shape;35630;p9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1" name="Google Shape;35631;p9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32" name="Google Shape;35632;p98"/>
          <p:cNvGrpSpPr/>
          <p:nvPr/>
        </p:nvGrpSpPr>
        <p:grpSpPr>
          <a:xfrm>
            <a:off x="3940503" y="2280056"/>
            <a:ext cx="355258" cy="356205"/>
            <a:chOff x="-47892800" y="3937700"/>
            <a:chExt cx="300100" cy="300900"/>
          </a:xfrm>
        </p:grpSpPr>
        <p:sp>
          <p:nvSpPr>
            <p:cNvPr id="35633" name="Google Shape;35633;p9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4" name="Google Shape;35634;p9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5" name="Google Shape;35635;p9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6" name="Google Shape;35636;p9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7" name="Google Shape;35637;p9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8" name="Google Shape;35638;p9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9" name="Google Shape;35639;p9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0" name="Google Shape;35640;p9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41" name="Google Shape;35641;p98"/>
          <p:cNvGrpSpPr/>
          <p:nvPr/>
        </p:nvGrpSpPr>
        <p:grpSpPr>
          <a:xfrm>
            <a:off x="2645798" y="2773770"/>
            <a:ext cx="355258" cy="311458"/>
            <a:chOff x="-46042675" y="3218600"/>
            <a:chExt cx="300100" cy="263100"/>
          </a:xfrm>
        </p:grpSpPr>
        <p:sp>
          <p:nvSpPr>
            <p:cNvPr id="35642" name="Google Shape;35642;p9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3" name="Google Shape;35643;p9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4" name="Google Shape;35644;p9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5" name="Google Shape;35645;p9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6" name="Google Shape;35646;p9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7" name="Google Shape;35647;p9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48" name="Google Shape;35648;p98"/>
          <p:cNvGrpSpPr/>
          <p:nvPr/>
        </p:nvGrpSpPr>
        <p:grpSpPr>
          <a:xfrm>
            <a:off x="2645798" y="3188219"/>
            <a:ext cx="355258" cy="323118"/>
            <a:chOff x="-46042675" y="3568700"/>
            <a:chExt cx="300100" cy="272950"/>
          </a:xfrm>
        </p:grpSpPr>
        <p:sp>
          <p:nvSpPr>
            <p:cNvPr id="35649" name="Google Shape;35649;p9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0" name="Google Shape;35650;p9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1" name="Google Shape;35651;p9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2" name="Google Shape;35652;p9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53" name="Google Shape;35653;p98"/>
          <p:cNvGrpSpPr/>
          <p:nvPr/>
        </p:nvGrpSpPr>
        <p:grpSpPr>
          <a:xfrm>
            <a:off x="2687749" y="3625189"/>
            <a:ext cx="271357" cy="356057"/>
            <a:chOff x="-46007225" y="3937825"/>
            <a:chExt cx="229225" cy="300775"/>
          </a:xfrm>
        </p:grpSpPr>
        <p:sp>
          <p:nvSpPr>
            <p:cNvPr id="35654" name="Google Shape;35654;p9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5" name="Google Shape;35655;p9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6" name="Google Shape;35656;p9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7" name="Google Shape;35657;p9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8" name="Google Shape;35658;p9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9" name="Google Shape;35659;p9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0" name="Google Shape;35660;p9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1" name="Google Shape;35661;p9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2" name="Google Shape;35662;p9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3" name="Google Shape;35663;p9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64" name="Google Shape;35664;p98"/>
          <p:cNvGrpSpPr/>
          <p:nvPr/>
        </p:nvGrpSpPr>
        <p:grpSpPr>
          <a:xfrm>
            <a:off x="3993241" y="3615275"/>
            <a:ext cx="312375" cy="357596"/>
            <a:chOff x="-44895900" y="3929450"/>
            <a:chExt cx="263875" cy="302075"/>
          </a:xfrm>
        </p:grpSpPr>
        <p:sp>
          <p:nvSpPr>
            <p:cNvPr id="35665" name="Google Shape;35665;p9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6" name="Google Shape;35666;p9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7" name="Google Shape;35667;p9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8" name="Google Shape;35668;p9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9" name="Google Shape;35669;p9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0" name="Google Shape;35670;p9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71" name="Google Shape;35671;p98"/>
          <p:cNvGrpSpPr/>
          <p:nvPr/>
        </p:nvGrpSpPr>
        <p:grpSpPr>
          <a:xfrm>
            <a:off x="2167060" y="1398036"/>
            <a:ext cx="356205" cy="332885"/>
            <a:chOff x="-49397175" y="3192625"/>
            <a:chExt cx="300900" cy="281200"/>
          </a:xfrm>
        </p:grpSpPr>
        <p:sp>
          <p:nvSpPr>
            <p:cNvPr id="35672" name="Google Shape;35672;p9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3" name="Google Shape;35673;p9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4" name="Google Shape;35674;p9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5" name="Google Shape;35675;p9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6" name="Google Shape;35676;p9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7" name="Google Shape;35677;p9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8" name="Google Shape;35678;p9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79" name="Google Shape;35679;p98"/>
          <p:cNvGrpSpPr/>
          <p:nvPr/>
        </p:nvGrpSpPr>
        <p:grpSpPr>
          <a:xfrm>
            <a:off x="2193163" y="1822251"/>
            <a:ext cx="304000" cy="356205"/>
            <a:chOff x="-49375900" y="3550975"/>
            <a:chExt cx="256800" cy="300900"/>
          </a:xfrm>
        </p:grpSpPr>
        <p:sp>
          <p:nvSpPr>
            <p:cNvPr id="35680" name="Google Shape;35680;p9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1" name="Google Shape;35681;p9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2" name="Google Shape;35682;p9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3" name="Google Shape;35683;p9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4" name="Google Shape;35684;p9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5" name="Google Shape;35685;p9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6" name="Google Shape;35686;p9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7" name="Google Shape;35687;p9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8" name="Google Shape;35688;p9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9" name="Google Shape;35689;p9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0" name="Google Shape;35690;p9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91" name="Google Shape;35691;p98"/>
          <p:cNvGrpSpPr/>
          <p:nvPr/>
        </p:nvGrpSpPr>
        <p:grpSpPr>
          <a:xfrm>
            <a:off x="2188516" y="2259546"/>
            <a:ext cx="313293" cy="356205"/>
            <a:chOff x="-49378250" y="3920375"/>
            <a:chExt cx="264650" cy="300900"/>
          </a:xfrm>
        </p:grpSpPr>
        <p:sp>
          <p:nvSpPr>
            <p:cNvPr id="35692" name="Google Shape;35692;p9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3" name="Google Shape;35693;p9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4" name="Google Shape;35694;p9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5" name="Google Shape;35695;p9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6" name="Google Shape;35696;p9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7" name="Google Shape;35697;p9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8" name="Google Shape;35698;p9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99" name="Google Shape;35699;p98"/>
          <p:cNvGrpSpPr/>
          <p:nvPr/>
        </p:nvGrpSpPr>
        <p:grpSpPr>
          <a:xfrm>
            <a:off x="907504" y="2752344"/>
            <a:ext cx="312375" cy="357123"/>
            <a:chOff x="-47505300" y="3200500"/>
            <a:chExt cx="263875" cy="301675"/>
          </a:xfrm>
        </p:grpSpPr>
        <p:sp>
          <p:nvSpPr>
            <p:cNvPr id="35700" name="Google Shape;35700;p9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1" name="Google Shape;35701;p9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2" name="Google Shape;35702;p9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3" name="Google Shape;35703;p9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4" name="Google Shape;35704;p9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5" name="Google Shape;35705;p9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6" name="Google Shape;35706;p9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7" name="Google Shape;35707;p9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8" name="Google Shape;35708;p9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9" name="Google Shape;35709;p9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0" name="Google Shape;35710;p9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1" name="Google Shape;35711;p9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2" name="Google Shape;35712;p9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13" name="Google Shape;35713;p98"/>
          <p:cNvGrpSpPr/>
          <p:nvPr/>
        </p:nvGrpSpPr>
        <p:grpSpPr>
          <a:xfrm>
            <a:off x="885604" y="3188692"/>
            <a:ext cx="356176" cy="355051"/>
            <a:chOff x="-47524975" y="3569100"/>
            <a:chExt cx="300875" cy="299925"/>
          </a:xfrm>
        </p:grpSpPr>
        <p:sp>
          <p:nvSpPr>
            <p:cNvPr id="35714" name="Google Shape;35714;p9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5" name="Google Shape;35715;p9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6" name="Google Shape;35716;p9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7" name="Google Shape;35717;p9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8" name="Google Shape;35718;p9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19" name="Google Shape;35719;p98"/>
          <p:cNvGrpSpPr/>
          <p:nvPr/>
        </p:nvGrpSpPr>
        <p:grpSpPr>
          <a:xfrm>
            <a:off x="886062" y="3667954"/>
            <a:ext cx="355258" cy="270410"/>
            <a:chOff x="-47523400" y="3973950"/>
            <a:chExt cx="300100" cy="228425"/>
          </a:xfrm>
        </p:grpSpPr>
        <p:sp>
          <p:nvSpPr>
            <p:cNvPr id="35720" name="Google Shape;35720;p9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1" name="Google Shape;35721;p9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2" name="Google Shape;35722;p9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3" name="Google Shape;35723;p9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4" name="Google Shape;35724;p9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25" name="Google Shape;35725;p98"/>
          <p:cNvGrpSpPr/>
          <p:nvPr/>
        </p:nvGrpSpPr>
        <p:grpSpPr>
          <a:xfrm>
            <a:off x="3091183" y="2750953"/>
            <a:ext cx="354341" cy="357596"/>
            <a:chOff x="-45673275" y="3199325"/>
            <a:chExt cx="299325" cy="302075"/>
          </a:xfrm>
        </p:grpSpPr>
        <p:sp>
          <p:nvSpPr>
            <p:cNvPr id="35726" name="Google Shape;35726;p9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7" name="Google Shape;35727;p9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8" name="Google Shape;35728;p9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29" name="Google Shape;35729;p98"/>
          <p:cNvGrpSpPr/>
          <p:nvPr/>
        </p:nvGrpSpPr>
        <p:grpSpPr>
          <a:xfrm>
            <a:off x="3090251" y="3209202"/>
            <a:ext cx="356205" cy="314240"/>
            <a:chOff x="-45674075" y="3586425"/>
            <a:chExt cx="300900" cy="265450"/>
          </a:xfrm>
        </p:grpSpPr>
        <p:sp>
          <p:nvSpPr>
            <p:cNvPr id="35730" name="Google Shape;35730;p9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1" name="Google Shape;35731;p9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32" name="Google Shape;35732;p98"/>
          <p:cNvGrpSpPr/>
          <p:nvPr/>
        </p:nvGrpSpPr>
        <p:grpSpPr>
          <a:xfrm>
            <a:off x="3091183" y="3625041"/>
            <a:ext cx="354341" cy="356205"/>
            <a:chOff x="-45673275" y="3937700"/>
            <a:chExt cx="299325" cy="300900"/>
          </a:xfrm>
        </p:grpSpPr>
        <p:sp>
          <p:nvSpPr>
            <p:cNvPr id="35733" name="Google Shape;35733;p9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4" name="Google Shape;35734;p9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5" name="Google Shape;35735;p9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6" name="Google Shape;35736;p9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7" name="Google Shape;35737;p9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8" name="Google Shape;35738;p9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39" name="Google Shape;35739;p98"/>
          <p:cNvGrpSpPr/>
          <p:nvPr/>
        </p:nvGrpSpPr>
        <p:grpSpPr>
          <a:xfrm>
            <a:off x="2205349" y="4117825"/>
            <a:ext cx="356205" cy="356205"/>
            <a:chOff x="-44512325" y="3176075"/>
            <a:chExt cx="300900" cy="300900"/>
          </a:xfrm>
        </p:grpSpPr>
        <p:sp>
          <p:nvSpPr>
            <p:cNvPr id="35740" name="Google Shape;35740;p9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1" name="Google Shape;35741;p9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2" name="Google Shape;35742;p9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43" name="Google Shape;35743;p98"/>
          <p:cNvGrpSpPr/>
          <p:nvPr/>
        </p:nvGrpSpPr>
        <p:grpSpPr>
          <a:xfrm>
            <a:off x="2608689" y="1386849"/>
            <a:ext cx="354341" cy="354341"/>
            <a:chOff x="-49027775" y="3183175"/>
            <a:chExt cx="299325" cy="299325"/>
          </a:xfrm>
        </p:grpSpPr>
        <p:sp>
          <p:nvSpPr>
            <p:cNvPr id="35744" name="Google Shape;35744;p9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5" name="Google Shape;35745;p9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6" name="Google Shape;35746;p9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7" name="Google Shape;35747;p9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48" name="Google Shape;35748;p98"/>
          <p:cNvGrpSpPr/>
          <p:nvPr/>
        </p:nvGrpSpPr>
        <p:grpSpPr>
          <a:xfrm>
            <a:off x="2608230" y="1822251"/>
            <a:ext cx="355258" cy="357152"/>
            <a:chOff x="-49027775" y="3550975"/>
            <a:chExt cx="300100" cy="301700"/>
          </a:xfrm>
        </p:grpSpPr>
        <p:sp>
          <p:nvSpPr>
            <p:cNvPr id="35749" name="Google Shape;35749;p9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0" name="Google Shape;35750;p9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1" name="Google Shape;35751;p9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2" name="Google Shape;35752;p9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3" name="Google Shape;35753;p9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4" name="Google Shape;35754;p9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5" name="Google Shape;35755;p9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6" name="Google Shape;35756;p9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7" name="Google Shape;35757;p9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8" name="Google Shape;35758;p9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59" name="Google Shape;35759;p98"/>
          <p:cNvGrpSpPr/>
          <p:nvPr/>
        </p:nvGrpSpPr>
        <p:grpSpPr>
          <a:xfrm>
            <a:off x="2606306" y="2259310"/>
            <a:ext cx="359106" cy="355525"/>
            <a:chOff x="-49031025" y="3920175"/>
            <a:chExt cx="303350" cy="300325"/>
          </a:xfrm>
        </p:grpSpPr>
        <p:sp>
          <p:nvSpPr>
            <p:cNvPr id="35760" name="Google Shape;35760;p9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1" name="Google Shape;35761;p9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2" name="Google Shape;35762;p9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3" name="Google Shape;35763;p9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4" name="Google Shape;35764;p9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5" name="Google Shape;35765;p9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66" name="Google Shape;35766;p98"/>
          <p:cNvGrpSpPr/>
          <p:nvPr/>
        </p:nvGrpSpPr>
        <p:grpSpPr>
          <a:xfrm>
            <a:off x="1322411" y="2752344"/>
            <a:ext cx="356176" cy="354341"/>
            <a:chOff x="-47155575" y="3200500"/>
            <a:chExt cx="300875" cy="299325"/>
          </a:xfrm>
        </p:grpSpPr>
        <p:sp>
          <p:nvSpPr>
            <p:cNvPr id="35767" name="Google Shape;35767;p9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8" name="Google Shape;35768;p9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9" name="Google Shape;35769;p9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0" name="Google Shape;35770;p9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1" name="Google Shape;35771;p9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2" name="Google Shape;35772;p9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73" name="Google Shape;35773;p98"/>
          <p:cNvGrpSpPr/>
          <p:nvPr/>
        </p:nvGrpSpPr>
        <p:grpSpPr>
          <a:xfrm>
            <a:off x="1322870" y="3188692"/>
            <a:ext cx="355258" cy="355258"/>
            <a:chOff x="-47154800" y="3569100"/>
            <a:chExt cx="300100" cy="300100"/>
          </a:xfrm>
        </p:grpSpPr>
        <p:sp>
          <p:nvSpPr>
            <p:cNvPr id="35774" name="Google Shape;35774;p9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5" name="Google Shape;35775;p9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6" name="Google Shape;35776;p9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7" name="Google Shape;35777;p9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8" name="Google Shape;35778;p9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9" name="Google Shape;35779;p9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80" name="Google Shape;35780;p98"/>
          <p:cNvGrpSpPr/>
          <p:nvPr/>
        </p:nvGrpSpPr>
        <p:grpSpPr>
          <a:xfrm>
            <a:off x="1323343" y="3626905"/>
            <a:ext cx="354311" cy="353423"/>
            <a:chOff x="-47154000" y="3939275"/>
            <a:chExt cx="299300" cy="298550"/>
          </a:xfrm>
        </p:grpSpPr>
        <p:sp>
          <p:nvSpPr>
            <p:cNvPr id="35781" name="Google Shape;35781;p9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2" name="Google Shape;35782;p9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3" name="Google Shape;35783;p9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4" name="Google Shape;35784;p9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85" name="Google Shape;35785;p98"/>
          <p:cNvGrpSpPr/>
          <p:nvPr/>
        </p:nvGrpSpPr>
        <p:grpSpPr>
          <a:xfrm>
            <a:off x="3548633" y="2752344"/>
            <a:ext cx="312375" cy="354341"/>
            <a:chOff x="-45286550" y="3200500"/>
            <a:chExt cx="263875" cy="299325"/>
          </a:xfrm>
        </p:grpSpPr>
        <p:sp>
          <p:nvSpPr>
            <p:cNvPr id="35786" name="Google Shape;35786;p9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7" name="Google Shape;35787;p9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8" name="Google Shape;35788;p9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89" name="Google Shape;35789;p98"/>
          <p:cNvGrpSpPr/>
          <p:nvPr/>
        </p:nvGrpSpPr>
        <p:grpSpPr>
          <a:xfrm>
            <a:off x="3548633" y="3189639"/>
            <a:ext cx="312375" cy="354311"/>
            <a:chOff x="-45286550" y="3569900"/>
            <a:chExt cx="263875" cy="299300"/>
          </a:xfrm>
        </p:grpSpPr>
        <p:sp>
          <p:nvSpPr>
            <p:cNvPr id="35790" name="Google Shape;35790;p9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1" name="Google Shape;35791;p9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2" name="Google Shape;35792;p9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3" name="Google Shape;35793;p9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4" name="Google Shape;35794;p9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5" name="Google Shape;35795;p9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96" name="Google Shape;35796;p98"/>
          <p:cNvGrpSpPr/>
          <p:nvPr/>
        </p:nvGrpSpPr>
        <p:grpSpPr>
          <a:xfrm>
            <a:off x="3559820" y="3625988"/>
            <a:ext cx="290001" cy="355258"/>
            <a:chOff x="-45277900" y="3938500"/>
            <a:chExt cx="244975" cy="300100"/>
          </a:xfrm>
        </p:grpSpPr>
        <p:sp>
          <p:nvSpPr>
            <p:cNvPr id="35797" name="Google Shape;35797;p9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8" name="Google Shape;35798;p9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9" name="Google Shape;35799;p9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0" name="Google Shape;35800;p9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01" name="Google Shape;35801;p98"/>
          <p:cNvGrpSpPr/>
          <p:nvPr/>
        </p:nvGrpSpPr>
        <p:grpSpPr>
          <a:xfrm>
            <a:off x="2645769" y="4095090"/>
            <a:ext cx="355258" cy="355258"/>
            <a:chOff x="-44502875" y="3576975"/>
            <a:chExt cx="300100" cy="300100"/>
          </a:xfrm>
        </p:grpSpPr>
        <p:sp>
          <p:nvSpPr>
            <p:cNvPr id="35802" name="Google Shape;35802;p9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3" name="Google Shape;35803;p9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4" name="Google Shape;35804;p9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05" name="Google Shape;35805;p98"/>
          <p:cNvGrpSpPr/>
          <p:nvPr/>
        </p:nvGrpSpPr>
        <p:grpSpPr>
          <a:xfrm>
            <a:off x="4858981" y="1820745"/>
            <a:ext cx="356196" cy="354670"/>
            <a:chOff x="-13946200" y="3647075"/>
            <a:chExt cx="353650" cy="352100"/>
          </a:xfrm>
        </p:grpSpPr>
        <p:sp>
          <p:nvSpPr>
            <p:cNvPr id="35806" name="Google Shape;35806;p98"/>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7" name="Google Shape;35807;p98"/>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8" name="Google Shape;35808;p98"/>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9" name="Google Shape;35809;p98"/>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0" name="Google Shape;35810;p98"/>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1" name="Google Shape;35811;p98"/>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12" name="Google Shape;35812;p98"/>
          <p:cNvGrpSpPr/>
          <p:nvPr/>
        </p:nvGrpSpPr>
        <p:grpSpPr>
          <a:xfrm>
            <a:off x="6642374" y="1380228"/>
            <a:ext cx="357002" cy="354267"/>
            <a:chOff x="-12163025" y="3214275"/>
            <a:chExt cx="354450" cy="351700"/>
          </a:xfrm>
        </p:grpSpPr>
        <p:sp>
          <p:nvSpPr>
            <p:cNvPr id="35813" name="Google Shape;35813;p98"/>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4" name="Google Shape;35814;p98"/>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5" name="Google Shape;35815;p98"/>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16" name="Google Shape;35816;p98"/>
          <p:cNvGrpSpPr/>
          <p:nvPr/>
        </p:nvGrpSpPr>
        <p:grpSpPr>
          <a:xfrm>
            <a:off x="6643154" y="1819965"/>
            <a:ext cx="355441" cy="356232"/>
            <a:chOff x="-12160675" y="3647875"/>
            <a:chExt cx="352900" cy="353650"/>
          </a:xfrm>
        </p:grpSpPr>
        <p:sp>
          <p:nvSpPr>
            <p:cNvPr id="35817" name="Google Shape;35817;p98"/>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8" name="Google Shape;35818;p98"/>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9" name="Google Shape;35819;p98"/>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0" name="Google Shape;35820;p98"/>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1" name="Google Shape;35821;p98"/>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2" name="Google Shape;35822;p98"/>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3" name="Google Shape;35823;p98"/>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24" name="Google Shape;35824;p98"/>
          <p:cNvGrpSpPr/>
          <p:nvPr/>
        </p:nvGrpSpPr>
        <p:grpSpPr>
          <a:xfrm>
            <a:off x="6653870" y="2264421"/>
            <a:ext cx="354635" cy="356232"/>
            <a:chOff x="-12160675" y="4081850"/>
            <a:chExt cx="352100" cy="353650"/>
          </a:xfrm>
        </p:grpSpPr>
        <p:sp>
          <p:nvSpPr>
            <p:cNvPr id="35825" name="Google Shape;35825;p98"/>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6" name="Google Shape;35826;p98"/>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7" name="Google Shape;35827;p98"/>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8" name="Google Shape;35828;p98"/>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9" name="Google Shape;35829;p98"/>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0" name="Google Shape;35830;p98"/>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31" name="Google Shape;35831;p98"/>
          <p:cNvGrpSpPr/>
          <p:nvPr/>
        </p:nvGrpSpPr>
        <p:grpSpPr>
          <a:xfrm>
            <a:off x="4858836" y="2738864"/>
            <a:ext cx="355416" cy="355652"/>
            <a:chOff x="-10391650" y="3180600"/>
            <a:chExt cx="352875" cy="353075"/>
          </a:xfrm>
        </p:grpSpPr>
        <p:sp>
          <p:nvSpPr>
            <p:cNvPr id="35832" name="Google Shape;35832;p98"/>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3" name="Google Shape;35833;p98"/>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4" name="Google Shape;35834;p98"/>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5" name="Google Shape;35835;p98"/>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6" name="Google Shape;35836;p98"/>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7" name="Google Shape;35837;p98"/>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38" name="Google Shape;35838;p98"/>
          <p:cNvGrpSpPr/>
          <p:nvPr/>
        </p:nvGrpSpPr>
        <p:grpSpPr>
          <a:xfrm>
            <a:off x="4858835" y="3215662"/>
            <a:ext cx="354635" cy="353890"/>
            <a:chOff x="-10390875" y="3616350"/>
            <a:chExt cx="352100" cy="351325"/>
          </a:xfrm>
        </p:grpSpPr>
        <p:sp>
          <p:nvSpPr>
            <p:cNvPr id="35839" name="Google Shape;35839;p98"/>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0" name="Google Shape;35840;p98"/>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1" name="Google Shape;35841;p98"/>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42" name="Google Shape;35842;p98"/>
          <p:cNvGrpSpPr/>
          <p:nvPr/>
        </p:nvGrpSpPr>
        <p:grpSpPr>
          <a:xfrm>
            <a:off x="7525810" y="2740327"/>
            <a:ext cx="312585" cy="354670"/>
            <a:chOff x="-10370400" y="4049550"/>
            <a:chExt cx="310350" cy="352100"/>
          </a:xfrm>
        </p:grpSpPr>
        <p:sp>
          <p:nvSpPr>
            <p:cNvPr id="35843" name="Google Shape;35843;p98"/>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4" name="Google Shape;35844;p98"/>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5" name="Google Shape;35845;p98"/>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6" name="Google Shape;35846;p98"/>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7" name="Google Shape;35847;p98"/>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48" name="Google Shape;35848;p98"/>
          <p:cNvGrpSpPr/>
          <p:nvPr/>
        </p:nvGrpSpPr>
        <p:grpSpPr>
          <a:xfrm>
            <a:off x="6630066" y="2739268"/>
            <a:ext cx="379236" cy="354847"/>
            <a:chOff x="-8674650" y="3210975"/>
            <a:chExt cx="376525" cy="352275"/>
          </a:xfrm>
        </p:grpSpPr>
        <p:sp>
          <p:nvSpPr>
            <p:cNvPr id="35849" name="Google Shape;35849;p98"/>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0" name="Google Shape;35850;p98"/>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1" name="Google Shape;35851;p98"/>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2" name="Google Shape;35852;p98"/>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3" name="Google Shape;35853;p98"/>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4" name="Google Shape;35854;p98"/>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55" name="Google Shape;35855;p98"/>
          <p:cNvGrpSpPr/>
          <p:nvPr/>
        </p:nvGrpSpPr>
        <p:grpSpPr>
          <a:xfrm>
            <a:off x="5301563" y="1820745"/>
            <a:ext cx="356221" cy="354670"/>
            <a:chOff x="-13512225" y="3647075"/>
            <a:chExt cx="353675" cy="352100"/>
          </a:xfrm>
        </p:grpSpPr>
        <p:sp>
          <p:nvSpPr>
            <p:cNvPr id="35856" name="Google Shape;35856;p98"/>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7" name="Google Shape;35857;p98"/>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8" name="Google Shape;35858;p98"/>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9" name="Google Shape;35859;p98"/>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0" name="Google Shape;35860;p98"/>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1" name="Google Shape;35861;p98"/>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2" name="Google Shape;35862;p98"/>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3" name="Google Shape;35863;p98"/>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4" name="Google Shape;35864;p98"/>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5" name="Google Shape;35865;p98"/>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66" name="Google Shape;35866;p98"/>
          <p:cNvGrpSpPr/>
          <p:nvPr/>
        </p:nvGrpSpPr>
        <p:grpSpPr>
          <a:xfrm>
            <a:off x="5311876" y="2264811"/>
            <a:ext cx="356221" cy="355451"/>
            <a:chOff x="-13512225" y="4080275"/>
            <a:chExt cx="353675" cy="352875"/>
          </a:xfrm>
        </p:grpSpPr>
        <p:sp>
          <p:nvSpPr>
            <p:cNvPr id="35867" name="Google Shape;35867;p98"/>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8" name="Google Shape;35868;p98"/>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9" name="Google Shape;35869;p98"/>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0" name="Google Shape;35870;p98"/>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1" name="Google Shape;35871;p98"/>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2" name="Google Shape;35872;p98"/>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3" name="Google Shape;35873;p98"/>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4" name="Google Shape;35874;p98"/>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5" name="Google Shape;35875;p98"/>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6" name="Google Shape;35876;p98"/>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7" name="Google Shape;35877;p98"/>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78" name="Google Shape;35878;p98"/>
          <p:cNvGrpSpPr/>
          <p:nvPr/>
        </p:nvGrpSpPr>
        <p:grpSpPr>
          <a:xfrm>
            <a:off x="7084956" y="1412172"/>
            <a:ext cx="356196" cy="290379"/>
            <a:chOff x="-11728250" y="3245400"/>
            <a:chExt cx="353650" cy="288275"/>
          </a:xfrm>
        </p:grpSpPr>
        <p:sp>
          <p:nvSpPr>
            <p:cNvPr id="35879" name="Google Shape;35879;p98"/>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0" name="Google Shape;35880;p98"/>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1" name="Google Shape;35881;p98"/>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2" name="Google Shape;35882;p98"/>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3" name="Google Shape;35883;p98"/>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84" name="Google Shape;35884;p98"/>
          <p:cNvGrpSpPr/>
          <p:nvPr/>
        </p:nvGrpSpPr>
        <p:grpSpPr>
          <a:xfrm>
            <a:off x="7117464" y="2264811"/>
            <a:ext cx="311804" cy="355451"/>
            <a:chOff x="-11703850" y="4081850"/>
            <a:chExt cx="309575" cy="352875"/>
          </a:xfrm>
        </p:grpSpPr>
        <p:sp>
          <p:nvSpPr>
            <p:cNvPr id="35885" name="Google Shape;35885;p98"/>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6" name="Google Shape;35886;p98"/>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7" name="Google Shape;35887;p98"/>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8" name="Google Shape;35888;p98"/>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9" name="Google Shape;35889;p98"/>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0" name="Google Shape;35890;p98"/>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1" name="Google Shape;35891;p98"/>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2" name="Google Shape;35892;p98"/>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93" name="Google Shape;35893;p98"/>
          <p:cNvGrpSpPr/>
          <p:nvPr/>
        </p:nvGrpSpPr>
        <p:grpSpPr>
          <a:xfrm>
            <a:off x="5306120" y="2738964"/>
            <a:ext cx="357002" cy="355451"/>
            <a:chOff x="-9958475" y="3180025"/>
            <a:chExt cx="354450" cy="352875"/>
          </a:xfrm>
        </p:grpSpPr>
        <p:sp>
          <p:nvSpPr>
            <p:cNvPr id="35894" name="Google Shape;35894;p98"/>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5" name="Google Shape;35895;p98"/>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6" name="Google Shape;35896;p98"/>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97" name="Google Shape;35897;p98"/>
          <p:cNvGrpSpPr/>
          <p:nvPr/>
        </p:nvGrpSpPr>
        <p:grpSpPr>
          <a:xfrm>
            <a:off x="5315247" y="3214945"/>
            <a:ext cx="337966" cy="355325"/>
            <a:chOff x="-9949025" y="3615575"/>
            <a:chExt cx="335550" cy="352750"/>
          </a:xfrm>
        </p:grpSpPr>
        <p:sp>
          <p:nvSpPr>
            <p:cNvPr id="35898" name="Google Shape;35898;p98"/>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9" name="Google Shape;35899;p98"/>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0" name="Google Shape;35900;p98"/>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01" name="Google Shape;35901;p98"/>
          <p:cNvGrpSpPr/>
          <p:nvPr/>
        </p:nvGrpSpPr>
        <p:grpSpPr>
          <a:xfrm>
            <a:off x="7950093" y="2738451"/>
            <a:ext cx="360175" cy="358423"/>
            <a:chOff x="-9961625" y="4048175"/>
            <a:chExt cx="357600" cy="355825"/>
          </a:xfrm>
        </p:grpSpPr>
        <p:sp>
          <p:nvSpPr>
            <p:cNvPr id="35902" name="Google Shape;35902;p98"/>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3" name="Google Shape;35903;p98"/>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4" name="Google Shape;35904;p98"/>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5" name="Google Shape;35905;p98"/>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6" name="Google Shape;35906;p98"/>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7" name="Google Shape;35907;p98"/>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08" name="Google Shape;35908;p98"/>
          <p:cNvGrpSpPr/>
          <p:nvPr/>
        </p:nvGrpSpPr>
        <p:grpSpPr>
          <a:xfrm>
            <a:off x="6636814" y="3213963"/>
            <a:ext cx="364959" cy="357289"/>
            <a:chOff x="-8680950" y="3624225"/>
            <a:chExt cx="362350" cy="354700"/>
          </a:xfrm>
        </p:grpSpPr>
        <p:sp>
          <p:nvSpPr>
            <p:cNvPr id="35909" name="Google Shape;35909;p98"/>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0" name="Google Shape;35910;p98"/>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1" name="Google Shape;35911;p98"/>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2" name="Google Shape;35912;p98"/>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3" name="Google Shape;35913;p98"/>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4" name="Google Shape;35914;p98"/>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15" name="Google Shape;35915;p98"/>
          <p:cNvGrpSpPr/>
          <p:nvPr/>
        </p:nvGrpSpPr>
        <p:grpSpPr>
          <a:xfrm>
            <a:off x="5773058" y="1379624"/>
            <a:ext cx="313365" cy="355476"/>
            <a:chOff x="-13056975" y="3212300"/>
            <a:chExt cx="311125" cy="352900"/>
          </a:xfrm>
        </p:grpSpPr>
        <p:sp>
          <p:nvSpPr>
            <p:cNvPr id="35916" name="Google Shape;35916;p98"/>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7" name="Google Shape;35917;p98"/>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8" name="Google Shape;35918;p98"/>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9" name="Google Shape;35919;p98"/>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20" name="Google Shape;35920;p98"/>
          <p:cNvGrpSpPr/>
          <p:nvPr/>
        </p:nvGrpSpPr>
        <p:grpSpPr>
          <a:xfrm>
            <a:off x="5750446" y="1820418"/>
            <a:ext cx="358588" cy="355325"/>
            <a:chOff x="-13077450" y="3647075"/>
            <a:chExt cx="356025" cy="352750"/>
          </a:xfrm>
        </p:grpSpPr>
        <p:sp>
          <p:nvSpPr>
            <p:cNvPr id="35921" name="Google Shape;35921;p98"/>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2" name="Google Shape;35922;p98"/>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3" name="Google Shape;35923;p98"/>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24" name="Google Shape;35924;p98"/>
          <p:cNvGrpSpPr/>
          <p:nvPr/>
        </p:nvGrpSpPr>
        <p:grpSpPr>
          <a:xfrm>
            <a:off x="5761552" y="2264018"/>
            <a:ext cx="357002" cy="357037"/>
            <a:chOff x="-13079025" y="4079475"/>
            <a:chExt cx="354450" cy="354450"/>
          </a:xfrm>
        </p:grpSpPr>
        <p:sp>
          <p:nvSpPr>
            <p:cNvPr id="35925" name="Google Shape;35925;p98"/>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6" name="Google Shape;35926;p98"/>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7" name="Google Shape;35927;p98"/>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8" name="Google Shape;35928;p98"/>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29" name="Google Shape;35929;p98"/>
          <p:cNvGrpSpPr/>
          <p:nvPr/>
        </p:nvGrpSpPr>
        <p:grpSpPr>
          <a:xfrm>
            <a:off x="7534619" y="1380027"/>
            <a:ext cx="356221" cy="354670"/>
            <a:chOff x="-11292700" y="3213875"/>
            <a:chExt cx="353675" cy="352100"/>
          </a:xfrm>
        </p:grpSpPr>
        <p:sp>
          <p:nvSpPr>
            <p:cNvPr id="35930" name="Google Shape;35930;p98"/>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1" name="Google Shape;35931;p98"/>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2" name="Google Shape;35932;p98"/>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3" name="Google Shape;35933;p98"/>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4" name="Google Shape;35934;p98"/>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5" name="Google Shape;35935;p98"/>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6" name="Google Shape;35936;p98"/>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37" name="Google Shape;35937;p98"/>
          <p:cNvGrpSpPr/>
          <p:nvPr/>
        </p:nvGrpSpPr>
        <p:grpSpPr>
          <a:xfrm>
            <a:off x="7528677" y="1819965"/>
            <a:ext cx="368106" cy="356232"/>
            <a:chOff x="-11299000" y="3647875"/>
            <a:chExt cx="365475" cy="353650"/>
          </a:xfrm>
        </p:grpSpPr>
        <p:sp>
          <p:nvSpPr>
            <p:cNvPr id="35938" name="Google Shape;35938;p98"/>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9" name="Google Shape;35939;p98"/>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0" name="Google Shape;35940;p98"/>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1" name="Google Shape;35941;p98"/>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2" name="Google Shape;35942;p98"/>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3" name="Google Shape;35943;p98"/>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44" name="Google Shape;35944;p98"/>
          <p:cNvGrpSpPr/>
          <p:nvPr/>
        </p:nvGrpSpPr>
        <p:grpSpPr>
          <a:xfrm>
            <a:off x="7544139" y="2275916"/>
            <a:ext cx="357808" cy="333240"/>
            <a:chOff x="-11295075" y="4092875"/>
            <a:chExt cx="355250" cy="330825"/>
          </a:xfrm>
        </p:grpSpPr>
        <p:sp>
          <p:nvSpPr>
            <p:cNvPr id="35945" name="Google Shape;35945;p98"/>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6" name="Google Shape;35946;p98"/>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7" name="Google Shape;35947;p98"/>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8" name="Google Shape;35948;p98"/>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9" name="Google Shape;35949;p98"/>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50" name="Google Shape;35950;p98"/>
          <p:cNvGrpSpPr/>
          <p:nvPr/>
        </p:nvGrpSpPr>
        <p:grpSpPr>
          <a:xfrm>
            <a:off x="5769739" y="2738964"/>
            <a:ext cx="312585" cy="355451"/>
            <a:chOff x="-9500075" y="3180800"/>
            <a:chExt cx="310350" cy="352875"/>
          </a:xfrm>
        </p:grpSpPr>
        <p:sp>
          <p:nvSpPr>
            <p:cNvPr id="35951" name="Google Shape;35951;p98"/>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2" name="Google Shape;35952;p98"/>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3" name="Google Shape;35953;p98"/>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4" name="Google Shape;35954;p98"/>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5" name="Google Shape;35955;p98"/>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6" name="Google Shape;35956;p98"/>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7" name="Google Shape;35957;p98"/>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8" name="Google Shape;35958;p98"/>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9" name="Google Shape;35959;p98"/>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60" name="Google Shape;35960;p98"/>
          <p:cNvGrpSpPr/>
          <p:nvPr/>
        </p:nvGrpSpPr>
        <p:grpSpPr>
          <a:xfrm>
            <a:off x="5747530" y="3214479"/>
            <a:ext cx="356221" cy="356257"/>
            <a:chOff x="-9523700" y="3614000"/>
            <a:chExt cx="353675" cy="353675"/>
          </a:xfrm>
        </p:grpSpPr>
        <p:sp>
          <p:nvSpPr>
            <p:cNvPr id="35961" name="Google Shape;35961;p98"/>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2" name="Google Shape;35962;p98"/>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3" name="Google Shape;35963;p98"/>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4" name="Google Shape;35964;p98"/>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5" name="Google Shape;35965;p98"/>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6" name="Google Shape;35966;p98"/>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7" name="Google Shape;35967;p98"/>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8" name="Google Shape;35968;p98"/>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9" name="Google Shape;35969;p98"/>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70" name="Google Shape;35970;p98"/>
          <p:cNvGrpSpPr/>
          <p:nvPr/>
        </p:nvGrpSpPr>
        <p:grpSpPr>
          <a:xfrm>
            <a:off x="7532481" y="3237121"/>
            <a:ext cx="356221" cy="354670"/>
            <a:chOff x="-9523700" y="4049550"/>
            <a:chExt cx="353675" cy="352100"/>
          </a:xfrm>
        </p:grpSpPr>
        <p:sp>
          <p:nvSpPr>
            <p:cNvPr id="35971" name="Google Shape;35971;p98"/>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2" name="Google Shape;35972;p98"/>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3" name="Google Shape;35973;p98"/>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4" name="Google Shape;35974;p98"/>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5" name="Google Shape;35975;p98"/>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6" name="Google Shape;35976;p98"/>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7" name="Google Shape;35977;p98"/>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78" name="Google Shape;35978;p98"/>
          <p:cNvGrpSpPr/>
          <p:nvPr/>
        </p:nvGrpSpPr>
        <p:grpSpPr>
          <a:xfrm>
            <a:off x="7088596" y="3237094"/>
            <a:ext cx="357002" cy="311029"/>
            <a:chOff x="-8209150" y="3659675"/>
            <a:chExt cx="354450" cy="308775"/>
          </a:xfrm>
        </p:grpSpPr>
        <p:sp>
          <p:nvSpPr>
            <p:cNvPr id="35979" name="Google Shape;35979;p98"/>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0" name="Google Shape;35980;p98"/>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1" name="Google Shape;35981;p98"/>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2" name="Google Shape;35982;p98"/>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3" name="Google Shape;35983;p98"/>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4" name="Google Shape;35984;p98"/>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85" name="Google Shape;35985;p98"/>
          <p:cNvGrpSpPr/>
          <p:nvPr/>
        </p:nvGrpSpPr>
        <p:grpSpPr>
          <a:xfrm>
            <a:off x="6202157" y="2266007"/>
            <a:ext cx="356221" cy="353059"/>
            <a:chOff x="-12643475" y="4081850"/>
            <a:chExt cx="353675" cy="350500"/>
          </a:xfrm>
        </p:grpSpPr>
        <p:sp>
          <p:nvSpPr>
            <p:cNvPr id="35986" name="Google Shape;35986;p98"/>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7" name="Google Shape;35987;p98"/>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8" name="Google Shape;35988;p98"/>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9" name="Google Shape;35989;p98"/>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90" name="Google Shape;35990;p98"/>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991" name="Google Shape;35991;p98"/>
          <p:cNvGrpSpPr/>
          <p:nvPr/>
        </p:nvGrpSpPr>
        <p:grpSpPr>
          <a:xfrm>
            <a:off x="7984757" y="2275916"/>
            <a:ext cx="356221" cy="333240"/>
            <a:chOff x="-10858725" y="4092875"/>
            <a:chExt cx="353675" cy="330825"/>
          </a:xfrm>
        </p:grpSpPr>
        <p:sp>
          <p:nvSpPr>
            <p:cNvPr id="35992" name="Google Shape;35992;p98"/>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3" name="Google Shape;35993;p98"/>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4" name="Google Shape;35994;p98"/>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5" name="Google Shape;35995;p98"/>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6" name="Google Shape;35996;p98"/>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7" name="Google Shape;35997;p98"/>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98" name="Google Shape;35998;p98"/>
          <p:cNvGrpSpPr/>
          <p:nvPr/>
        </p:nvGrpSpPr>
        <p:grpSpPr>
          <a:xfrm>
            <a:off x="6243280" y="3214882"/>
            <a:ext cx="252278" cy="355451"/>
            <a:chOff x="-9039300" y="3614000"/>
            <a:chExt cx="250475" cy="352875"/>
          </a:xfrm>
        </p:grpSpPr>
        <p:sp>
          <p:nvSpPr>
            <p:cNvPr id="35999" name="Google Shape;35999;p98"/>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0" name="Google Shape;36000;p98"/>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01" name="Google Shape;36001;p98"/>
          <p:cNvGrpSpPr/>
          <p:nvPr/>
        </p:nvGrpSpPr>
        <p:grpSpPr>
          <a:xfrm>
            <a:off x="7975246" y="3237121"/>
            <a:ext cx="354635" cy="354670"/>
            <a:chOff x="-9088150" y="4049550"/>
            <a:chExt cx="352100" cy="352100"/>
          </a:xfrm>
        </p:grpSpPr>
        <p:sp>
          <p:nvSpPr>
            <p:cNvPr id="36002" name="Google Shape;36002;p98"/>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3" name="Google Shape;36003;p98"/>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4" name="Google Shape;36004;p98"/>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5" name="Google Shape;36005;p98"/>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6" name="Google Shape;36006;p98"/>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7" name="Google Shape;36007;p98"/>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08" name="Google Shape;36008;p98"/>
          <p:cNvGrpSpPr/>
          <p:nvPr/>
        </p:nvGrpSpPr>
        <p:grpSpPr>
          <a:xfrm>
            <a:off x="7109610" y="2739354"/>
            <a:ext cx="315757" cy="354670"/>
            <a:chOff x="-8191825" y="3174500"/>
            <a:chExt cx="313500" cy="352100"/>
          </a:xfrm>
        </p:grpSpPr>
        <p:sp>
          <p:nvSpPr>
            <p:cNvPr id="36009" name="Google Shape;36009;p98"/>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0" name="Google Shape;36010;p98"/>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1" name="Google Shape;36011;p98"/>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12" name="Google Shape;36012;p98"/>
          <p:cNvGrpSpPr/>
          <p:nvPr/>
        </p:nvGrpSpPr>
        <p:grpSpPr>
          <a:xfrm>
            <a:off x="4858968" y="1379875"/>
            <a:ext cx="356221" cy="354973"/>
            <a:chOff x="-13947000" y="3212800"/>
            <a:chExt cx="353675" cy="352400"/>
          </a:xfrm>
        </p:grpSpPr>
        <p:sp>
          <p:nvSpPr>
            <p:cNvPr id="36013" name="Google Shape;36013;p98"/>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4" name="Google Shape;36014;p98"/>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15" name="Google Shape;36015;p98"/>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016" name="Google Shape;36016;p98"/>
          <p:cNvGrpSpPr/>
          <p:nvPr/>
        </p:nvGrpSpPr>
        <p:grpSpPr>
          <a:xfrm>
            <a:off x="5301563" y="1379233"/>
            <a:ext cx="356221" cy="356257"/>
            <a:chOff x="-13512225" y="3211525"/>
            <a:chExt cx="353675" cy="353675"/>
          </a:xfrm>
        </p:grpSpPr>
        <p:sp>
          <p:nvSpPr>
            <p:cNvPr id="36017" name="Google Shape;36017;p98"/>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8" name="Google Shape;36018;p98"/>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9" name="Google Shape;36019;p98"/>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0" name="Google Shape;36020;p98"/>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1" name="Google Shape;36021;p98"/>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22" name="Google Shape;36022;p98"/>
          <p:cNvGrpSpPr/>
          <p:nvPr/>
        </p:nvGrpSpPr>
        <p:grpSpPr>
          <a:xfrm>
            <a:off x="6191845" y="1379624"/>
            <a:ext cx="356221" cy="355476"/>
            <a:chOff x="-12643475" y="3212300"/>
            <a:chExt cx="353675" cy="352900"/>
          </a:xfrm>
        </p:grpSpPr>
        <p:sp>
          <p:nvSpPr>
            <p:cNvPr id="36023" name="Google Shape;36023;p98"/>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4" name="Google Shape;36024;p98"/>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5" name="Google Shape;36025;p98"/>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6" name="Google Shape;36026;p98"/>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7" name="Google Shape;36027;p98"/>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8" name="Google Shape;36028;p98"/>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9" name="Google Shape;36029;p98"/>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0" name="Google Shape;36030;p98"/>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1" name="Google Shape;36031;p98"/>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32" name="Google Shape;36032;p98"/>
          <p:cNvGrpSpPr/>
          <p:nvPr/>
        </p:nvGrpSpPr>
        <p:grpSpPr>
          <a:xfrm>
            <a:off x="6191845" y="1831398"/>
            <a:ext cx="356221" cy="333366"/>
            <a:chOff x="-12643475" y="3657325"/>
            <a:chExt cx="353675" cy="330950"/>
          </a:xfrm>
        </p:grpSpPr>
        <p:sp>
          <p:nvSpPr>
            <p:cNvPr id="36033" name="Google Shape;36033;p98"/>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4" name="Google Shape;36034;p98"/>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5" name="Google Shape;36035;p98"/>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6" name="Google Shape;36036;p98"/>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7" name="Google Shape;36037;p98"/>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8" name="Google Shape;36038;p98"/>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39" name="Google Shape;36039;p98"/>
          <p:cNvGrpSpPr/>
          <p:nvPr/>
        </p:nvGrpSpPr>
        <p:grpSpPr>
          <a:xfrm>
            <a:off x="7974847" y="1380027"/>
            <a:ext cx="355416" cy="354670"/>
            <a:chOff x="-10857925" y="3213875"/>
            <a:chExt cx="352875" cy="352100"/>
          </a:xfrm>
        </p:grpSpPr>
        <p:sp>
          <p:nvSpPr>
            <p:cNvPr id="36040" name="Google Shape;36040;p98"/>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1" name="Google Shape;36041;p98"/>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2" name="Google Shape;36042;p98"/>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3" name="Google Shape;36043;p98"/>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4" name="Google Shape;36044;p98"/>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5" name="Google Shape;36045;p98"/>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6" name="Google Shape;36046;p98"/>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7" name="Google Shape;36047;p98"/>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8" name="Google Shape;36048;p98"/>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9" name="Google Shape;36049;p98"/>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50" name="Google Shape;36050;p98"/>
          <p:cNvGrpSpPr/>
          <p:nvPr/>
        </p:nvGrpSpPr>
        <p:grpSpPr>
          <a:xfrm>
            <a:off x="6191762" y="2739455"/>
            <a:ext cx="356096" cy="354469"/>
            <a:chOff x="-9089725" y="3180200"/>
            <a:chExt cx="353550" cy="351900"/>
          </a:xfrm>
        </p:grpSpPr>
        <p:sp>
          <p:nvSpPr>
            <p:cNvPr id="36051" name="Google Shape;36051;p98"/>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2" name="Google Shape;36052;p98"/>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53" name="Google Shape;36053;p98"/>
          <p:cNvGrpSpPr/>
          <p:nvPr/>
        </p:nvGrpSpPr>
        <p:grpSpPr>
          <a:xfrm>
            <a:off x="7083760" y="1819260"/>
            <a:ext cx="358588" cy="357642"/>
            <a:chOff x="7083760" y="1971660"/>
            <a:chExt cx="358588" cy="357642"/>
          </a:xfrm>
        </p:grpSpPr>
        <p:sp>
          <p:nvSpPr>
            <p:cNvPr id="36054" name="Google Shape;36054;p98"/>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5" name="Google Shape;36055;p98"/>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6" name="Google Shape;36056;p98"/>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7" name="Google Shape;36057;p98"/>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8" name="Google Shape;36058;p98"/>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9" name="Google Shape;36059;p98"/>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0" name="Google Shape;36060;p98"/>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1" name="Google Shape;36061;p98"/>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2" name="Google Shape;36062;p98"/>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3" name="Google Shape;36063;p98"/>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4" name="Google Shape;36064;p98"/>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5" name="Google Shape;36065;p98"/>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66" name="Google Shape;36066;p98"/>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36067" name="Google Shape;36067;p98"/>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6071" name="Shape 36071"/>
        <p:cNvGrpSpPr/>
        <p:nvPr/>
      </p:nvGrpSpPr>
      <p:grpSpPr>
        <a:xfrm>
          <a:off x="0" y="0"/>
          <a:ext cx="0" cy="0"/>
          <a:chOff x="0" y="0"/>
          <a:chExt cx="0" cy="0"/>
        </a:xfrm>
      </p:grpSpPr>
      <p:sp>
        <p:nvSpPr>
          <p:cNvPr id="36072" name="Google Shape;36072;p99"/>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073" name="Google Shape;36073;p99"/>
          <p:cNvGrpSpPr/>
          <p:nvPr/>
        </p:nvGrpSpPr>
        <p:grpSpPr>
          <a:xfrm>
            <a:off x="748855" y="2243507"/>
            <a:ext cx="452798" cy="449473"/>
            <a:chOff x="-21322300" y="3693325"/>
            <a:chExt cx="306400" cy="304150"/>
          </a:xfrm>
        </p:grpSpPr>
        <p:sp>
          <p:nvSpPr>
            <p:cNvPr id="36074" name="Google Shape;36074;p99"/>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5" name="Google Shape;36075;p99"/>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6" name="Google Shape;36076;p99"/>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7" name="Google Shape;36077;p99"/>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78" name="Google Shape;36078;p99"/>
          <p:cNvGrpSpPr/>
          <p:nvPr/>
        </p:nvGrpSpPr>
        <p:grpSpPr>
          <a:xfrm>
            <a:off x="748263" y="2810244"/>
            <a:ext cx="453980" cy="422540"/>
            <a:chOff x="-21322300" y="4077125"/>
            <a:chExt cx="307200" cy="285925"/>
          </a:xfrm>
        </p:grpSpPr>
        <p:sp>
          <p:nvSpPr>
            <p:cNvPr id="36079" name="Google Shape;36079;p99"/>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0" name="Google Shape;36080;p99"/>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1" name="Google Shape;36081;p99"/>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2" name="Google Shape;36082;p99"/>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3" name="Google Shape;36083;p99"/>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4" name="Google Shape;36084;p99"/>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5" name="Google Shape;36085;p99"/>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6" name="Google Shape;36086;p99"/>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7" name="Google Shape;36087;p99"/>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8" name="Google Shape;36088;p99"/>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9" name="Google Shape;36089;p99"/>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0" name="Google Shape;36090;p99"/>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91" name="Google Shape;36091;p99"/>
          <p:cNvGrpSpPr/>
          <p:nvPr/>
        </p:nvGrpSpPr>
        <p:grpSpPr>
          <a:xfrm>
            <a:off x="3525440" y="1689128"/>
            <a:ext cx="451653" cy="450212"/>
            <a:chOff x="-19394200" y="3333800"/>
            <a:chExt cx="305625" cy="304650"/>
          </a:xfrm>
        </p:grpSpPr>
        <p:sp>
          <p:nvSpPr>
            <p:cNvPr id="36092" name="Google Shape;36092;p99"/>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3" name="Google Shape;36093;p99"/>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4" name="Google Shape;36094;p99"/>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5" name="Google Shape;36095;p99"/>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6" name="Google Shape;36096;p99"/>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7" name="Google Shape;36097;p99"/>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8" name="Google Shape;36098;p99"/>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9" name="Google Shape;36099;p99"/>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0" name="Google Shape;36100;p99"/>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01" name="Google Shape;36101;p99"/>
          <p:cNvGrpSpPr/>
          <p:nvPr/>
        </p:nvGrpSpPr>
        <p:grpSpPr>
          <a:xfrm>
            <a:off x="3524276" y="2243580"/>
            <a:ext cx="453980" cy="449325"/>
            <a:chOff x="-19396575" y="3708500"/>
            <a:chExt cx="307200" cy="304050"/>
          </a:xfrm>
        </p:grpSpPr>
        <p:sp>
          <p:nvSpPr>
            <p:cNvPr id="36102" name="Google Shape;36102;p99"/>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3" name="Google Shape;36103;p99"/>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4" name="Google Shape;36104;p99"/>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05" name="Google Shape;36105;p99"/>
          <p:cNvGrpSpPr/>
          <p:nvPr/>
        </p:nvGrpSpPr>
        <p:grpSpPr>
          <a:xfrm>
            <a:off x="3518457" y="2796461"/>
            <a:ext cx="465618" cy="450101"/>
            <a:chOff x="-19394200" y="4084200"/>
            <a:chExt cx="315075" cy="304575"/>
          </a:xfrm>
        </p:grpSpPr>
        <p:sp>
          <p:nvSpPr>
            <p:cNvPr id="36106" name="Google Shape;36106;p99"/>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7" name="Google Shape;36107;p99"/>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8" name="Google Shape;36108;p99"/>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9" name="Google Shape;36109;p99"/>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0" name="Google Shape;36110;p99"/>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1" name="Google Shape;36111;p99"/>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12" name="Google Shape;36112;p99"/>
          <p:cNvGrpSpPr/>
          <p:nvPr/>
        </p:nvGrpSpPr>
        <p:grpSpPr>
          <a:xfrm>
            <a:off x="6324167" y="1689001"/>
            <a:ext cx="400447" cy="450470"/>
            <a:chOff x="-17526750" y="3309200"/>
            <a:chExt cx="270975" cy="304825"/>
          </a:xfrm>
        </p:grpSpPr>
        <p:sp>
          <p:nvSpPr>
            <p:cNvPr id="36113" name="Google Shape;36113;p99"/>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4" name="Google Shape;36114;p99"/>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5" name="Google Shape;36115;p99"/>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6" name="Google Shape;36116;p99"/>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7" name="Google Shape;36117;p99"/>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18" name="Google Shape;36118;p99"/>
          <p:cNvGrpSpPr/>
          <p:nvPr/>
        </p:nvGrpSpPr>
        <p:grpSpPr>
          <a:xfrm>
            <a:off x="6300319" y="2244173"/>
            <a:ext cx="448143" cy="448143"/>
            <a:chOff x="-17542500" y="3684100"/>
            <a:chExt cx="303250" cy="303250"/>
          </a:xfrm>
        </p:grpSpPr>
        <p:sp>
          <p:nvSpPr>
            <p:cNvPr id="36119" name="Google Shape;36119;p99"/>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0" name="Google Shape;36120;p99"/>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1" name="Google Shape;36121;p99"/>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2" name="Google Shape;36122;p99"/>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3" name="Google Shape;36123;p99"/>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4" name="Google Shape;36124;p99"/>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5" name="Google Shape;36125;p99"/>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26" name="Google Shape;36126;p99"/>
          <p:cNvGrpSpPr/>
          <p:nvPr/>
        </p:nvGrpSpPr>
        <p:grpSpPr>
          <a:xfrm>
            <a:off x="6299728" y="2810817"/>
            <a:ext cx="449325" cy="421395"/>
            <a:chOff x="-17542500" y="4068450"/>
            <a:chExt cx="304050" cy="285150"/>
          </a:xfrm>
        </p:grpSpPr>
        <p:sp>
          <p:nvSpPr>
            <p:cNvPr id="36127" name="Google Shape;36127;p99"/>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8" name="Google Shape;36128;p99"/>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9" name="Google Shape;36129;p99"/>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0" name="Google Shape;36130;p99"/>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1" name="Google Shape;36131;p99"/>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2" name="Google Shape;36132;p99"/>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33" name="Google Shape;36133;p99"/>
          <p:cNvGrpSpPr/>
          <p:nvPr/>
        </p:nvGrpSpPr>
        <p:grpSpPr>
          <a:xfrm>
            <a:off x="3530150" y="3342211"/>
            <a:ext cx="343404" cy="449325"/>
            <a:chOff x="-15652200" y="3335975"/>
            <a:chExt cx="232375" cy="304050"/>
          </a:xfrm>
        </p:grpSpPr>
        <p:sp>
          <p:nvSpPr>
            <p:cNvPr id="36134" name="Google Shape;36134;p99"/>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5" name="Google Shape;36135;p99"/>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6" name="Google Shape;36136;p99"/>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7" name="Google Shape;36137;p99"/>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8" name="Google Shape;36138;p99"/>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9" name="Google Shape;36139;p99"/>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0" name="Google Shape;36140;p99"/>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1" name="Google Shape;36141;p99"/>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2" name="Google Shape;36142;p99"/>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43" name="Google Shape;36143;p99"/>
          <p:cNvGrpSpPr/>
          <p:nvPr/>
        </p:nvGrpSpPr>
        <p:grpSpPr>
          <a:xfrm>
            <a:off x="1304064" y="2243729"/>
            <a:ext cx="449325" cy="449030"/>
            <a:chOff x="-20945825" y="3692175"/>
            <a:chExt cx="304050" cy="303850"/>
          </a:xfrm>
        </p:grpSpPr>
        <p:sp>
          <p:nvSpPr>
            <p:cNvPr id="36144" name="Google Shape;36144;p99"/>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5" name="Google Shape;36145;p99"/>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6" name="Google Shape;36146;p99"/>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7" name="Google Shape;36147;p99"/>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48" name="Google Shape;36148;p99"/>
          <p:cNvGrpSpPr/>
          <p:nvPr/>
        </p:nvGrpSpPr>
        <p:grpSpPr>
          <a:xfrm>
            <a:off x="4110888" y="1689848"/>
            <a:ext cx="372516" cy="448771"/>
            <a:chOff x="-18994100" y="3334775"/>
            <a:chExt cx="252075" cy="303675"/>
          </a:xfrm>
        </p:grpSpPr>
        <p:sp>
          <p:nvSpPr>
            <p:cNvPr id="36149" name="Google Shape;36149;p99"/>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0" name="Google Shape;36150;p99"/>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1" name="Google Shape;36151;p99"/>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2" name="Google Shape;36152;p99"/>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53" name="Google Shape;36153;p99"/>
          <p:cNvGrpSpPr/>
          <p:nvPr/>
        </p:nvGrpSpPr>
        <p:grpSpPr>
          <a:xfrm>
            <a:off x="4125445" y="2244743"/>
            <a:ext cx="343404" cy="446998"/>
            <a:chOff x="-18983850" y="3710075"/>
            <a:chExt cx="232375" cy="302475"/>
          </a:xfrm>
        </p:grpSpPr>
        <p:sp>
          <p:nvSpPr>
            <p:cNvPr id="36154" name="Google Shape;36154;p99"/>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5" name="Google Shape;36155;p99"/>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6" name="Google Shape;36156;p99"/>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7" name="Google Shape;36157;p99"/>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58" name="Google Shape;36158;p99"/>
          <p:cNvGrpSpPr/>
          <p:nvPr/>
        </p:nvGrpSpPr>
        <p:grpSpPr>
          <a:xfrm>
            <a:off x="1303491" y="1689573"/>
            <a:ext cx="450470" cy="449325"/>
            <a:chOff x="-20946600" y="3317850"/>
            <a:chExt cx="304825" cy="304050"/>
          </a:xfrm>
        </p:grpSpPr>
        <p:sp>
          <p:nvSpPr>
            <p:cNvPr id="36159" name="Google Shape;36159;p99"/>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0" name="Google Shape;36160;p99"/>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1" name="Google Shape;36161;p99"/>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62" name="Google Shape;36162;p99"/>
          <p:cNvGrpSpPr/>
          <p:nvPr/>
        </p:nvGrpSpPr>
        <p:grpSpPr>
          <a:xfrm>
            <a:off x="1329667" y="2797442"/>
            <a:ext cx="398119" cy="448143"/>
            <a:chOff x="-20930075" y="4066100"/>
            <a:chExt cx="269400" cy="303250"/>
          </a:xfrm>
        </p:grpSpPr>
        <p:sp>
          <p:nvSpPr>
            <p:cNvPr id="36163" name="Google Shape;36163;p99"/>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4" name="Google Shape;36164;p99"/>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65" name="Google Shape;36165;p99"/>
          <p:cNvGrpSpPr/>
          <p:nvPr/>
        </p:nvGrpSpPr>
        <p:grpSpPr>
          <a:xfrm>
            <a:off x="4071911" y="2797422"/>
            <a:ext cx="450470" cy="448180"/>
            <a:chOff x="-19020075" y="4084200"/>
            <a:chExt cx="304825" cy="303275"/>
          </a:xfrm>
        </p:grpSpPr>
        <p:sp>
          <p:nvSpPr>
            <p:cNvPr id="36166" name="Google Shape;36166;p99"/>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7" name="Google Shape;36167;p99"/>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8" name="Google Shape;36168;p99"/>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9" name="Google Shape;36169;p99"/>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0" name="Google Shape;36170;p99"/>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1" name="Google Shape;36171;p99"/>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2" name="Google Shape;36172;p99"/>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3" name="Google Shape;36173;p99"/>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4" name="Google Shape;36174;p99"/>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75" name="Google Shape;36175;p99"/>
          <p:cNvGrpSpPr/>
          <p:nvPr/>
        </p:nvGrpSpPr>
        <p:grpSpPr>
          <a:xfrm>
            <a:off x="6889176" y="1689001"/>
            <a:ext cx="396937" cy="450470"/>
            <a:chOff x="-17149475" y="3309200"/>
            <a:chExt cx="268600" cy="304825"/>
          </a:xfrm>
        </p:grpSpPr>
        <p:sp>
          <p:nvSpPr>
            <p:cNvPr id="36176" name="Google Shape;36176;p99"/>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7" name="Google Shape;36177;p99"/>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78" name="Google Shape;36178;p99"/>
          <p:cNvGrpSpPr/>
          <p:nvPr/>
        </p:nvGrpSpPr>
        <p:grpSpPr>
          <a:xfrm>
            <a:off x="6862982" y="2258120"/>
            <a:ext cx="449325" cy="420249"/>
            <a:chOff x="-17168375" y="3692750"/>
            <a:chExt cx="304050" cy="284375"/>
          </a:xfrm>
        </p:grpSpPr>
        <p:sp>
          <p:nvSpPr>
            <p:cNvPr id="36179" name="Google Shape;36179;p99"/>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0" name="Google Shape;36180;p99"/>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1" name="Google Shape;36181;p99"/>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2" name="Google Shape;36182;p99"/>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3" name="Google Shape;36183;p99"/>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4" name="Google Shape;36184;p99"/>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5" name="Google Shape;36185;p99"/>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86" name="Google Shape;36186;p99"/>
          <p:cNvGrpSpPr/>
          <p:nvPr/>
        </p:nvGrpSpPr>
        <p:grpSpPr>
          <a:xfrm>
            <a:off x="6859491" y="2796852"/>
            <a:ext cx="456308" cy="449325"/>
            <a:chOff x="-17170750" y="4058800"/>
            <a:chExt cx="308775" cy="304050"/>
          </a:xfrm>
        </p:grpSpPr>
        <p:sp>
          <p:nvSpPr>
            <p:cNvPr id="36187" name="Google Shape;36187;p99"/>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8" name="Google Shape;36188;p99"/>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9" name="Google Shape;36189;p99"/>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0" name="Google Shape;36190;p99"/>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1" name="Google Shape;36191;p99"/>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2" name="Google Shape;36192;p99"/>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3" name="Google Shape;36193;p99"/>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4" name="Google Shape;36194;p99"/>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5" name="Google Shape;36195;p99"/>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6" name="Google Shape;36196;p99"/>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7" name="Google Shape;36197;p99"/>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8" name="Google Shape;36198;p99"/>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9" name="Google Shape;36199;p99"/>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0" name="Google Shape;36200;p99"/>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1" name="Google Shape;36201;p99"/>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2" name="Google Shape;36202;p99"/>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3" name="Google Shape;36203;p99"/>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04" name="Google Shape;36204;p99"/>
          <p:cNvGrpSpPr/>
          <p:nvPr/>
        </p:nvGrpSpPr>
        <p:grpSpPr>
          <a:xfrm>
            <a:off x="5721388" y="3343358"/>
            <a:ext cx="450470" cy="446998"/>
            <a:chOff x="-15688425" y="3707725"/>
            <a:chExt cx="304825" cy="302475"/>
          </a:xfrm>
        </p:grpSpPr>
        <p:sp>
          <p:nvSpPr>
            <p:cNvPr id="36205" name="Google Shape;36205;p99"/>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6" name="Google Shape;36206;p99"/>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7" name="Google Shape;36207;p99"/>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8" name="Google Shape;36208;p99"/>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9" name="Google Shape;36209;p99"/>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0" name="Google Shape;36210;p99"/>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11" name="Google Shape;36211;p99"/>
          <p:cNvGrpSpPr/>
          <p:nvPr/>
        </p:nvGrpSpPr>
        <p:grpSpPr>
          <a:xfrm>
            <a:off x="1865544" y="1690441"/>
            <a:ext cx="451653" cy="447589"/>
            <a:chOff x="-20572500" y="3319025"/>
            <a:chExt cx="305625" cy="302875"/>
          </a:xfrm>
        </p:grpSpPr>
        <p:sp>
          <p:nvSpPr>
            <p:cNvPr id="36212" name="Google Shape;36212;p99"/>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3" name="Google Shape;36213;p99"/>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14" name="Google Shape;36214;p99"/>
          <p:cNvGrpSpPr/>
          <p:nvPr/>
        </p:nvGrpSpPr>
        <p:grpSpPr>
          <a:xfrm>
            <a:off x="1866708" y="2305410"/>
            <a:ext cx="449325" cy="325670"/>
            <a:chOff x="-20571700" y="3722875"/>
            <a:chExt cx="304050" cy="220375"/>
          </a:xfrm>
        </p:grpSpPr>
        <p:sp>
          <p:nvSpPr>
            <p:cNvPr id="36215" name="Google Shape;36215;p99"/>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6" name="Google Shape;36216;p99"/>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7" name="Google Shape;36217;p99"/>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8" name="Google Shape;36218;p99"/>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9" name="Google Shape;36219;p99"/>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0" name="Google Shape;36220;p99"/>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1" name="Google Shape;36221;p99"/>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22" name="Google Shape;36222;p99"/>
          <p:cNvGrpSpPr/>
          <p:nvPr/>
        </p:nvGrpSpPr>
        <p:grpSpPr>
          <a:xfrm>
            <a:off x="1866135" y="2796278"/>
            <a:ext cx="450470" cy="450470"/>
            <a:chOff x="-20571700" y="4066875"/>
            <a:chExt cx="304825" cy="304825"/>
          </a:xfrm>
        </p:grpSpPr>
        <p:sp>
          <p:nvSpPr>
            <p:cNvPr id="36223" name="Google Shape;36223;p99"/>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4" name="Google Shape;36224;p99"/>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5" name="Google Shape;36225;p99"/>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6" name="Google Shape;36226;p99"/>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7" name="Google Shape;36227;p99"/>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8" name="Google Shape;36228;p99"/>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29" name="Google Shape;36229;p99"/>
          <p:cNvGrpSpPr/>
          <p:nvPr/>
        </p:nvGrpSpPr>
        <p:grpSpPr>
          <a:xfrm>
            <a:off x="4632837" y="1688259"/>
            <a:ext cx="453980" cy="451948"/>
            <a:chOff x="-18645175" y="3334200"/>
            <a:chExt cx="307200" cy="305825"/>
          </a:xfrm>
        </p:grpSpPr>
        <p:sp>
          <p:nvSpPr>
            <p:cNvPr id="36230" name="Google Shape;36230;p99"/>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1" name="Google Shape;36231;p99"/>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2" name="Google Shape;36232;p99"/>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3" name="Google Shape;36233;p99"/>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4" name="Google Shape;36234;p99"/>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35" name="Google Shape;36235;p99"/>
          <p:cNvGrpSpPr/>
          <p:nvPr/>
        </p:nvGrpSpPr>
        <p:grpSpPr>
          <a:xfrm>
            <a:off x="4633429" y="2242989"/>
            <a:ext cx="452798" cy="450507"/>
            <a:chOff x="-18645175" y="3708500"/>
            <a:chExt cx="306400" cy="304850"/>
          </a:xfrm>
        </p:grpSpPr>
        <p:sp>
          <p:nvSpPr>
            <p:cNvPr id="36236" name="Google Shape;36236;p99"/>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7" name="Google Shape;36237;p99"/>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8" name="Google Shape;36238;p99"/>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9" name="Google Shape;36239;p99"/>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0" name="Google Shape;36240;p99"/>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1" name="Google Shape;36241;p99"/>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2" name="Google Shape;36242;p99"/>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43" name="Google Shape;36243;p99"/>
          <p:cNvGrpSpPr/>
          <p:nvPr/>
        </p:nvGrpSpPr>
        <p:grpSpPr>
          <a:xfrm>
            <a:off x="4631101" y="2795630"/>
            <a:ext cx="457453" cy="451763"/>
            <a:chOff x="-18647525" y="4082625"/>
            <a:chExt cx="309550" cy="305700"/>
          </a:xfrm>
        </p:grpSpPr>
        <p:sp>
          <p:nvSpPr>
            <p:cNvPr id="36244" name="Google Shape;36244;p99"/>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5" name="Google Shape;36245;p99"/>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6" name="Google Shape;36246;p99"/>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7" name="Google Shape;36247;p99"/>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48" name="Google Shape;36248;p99"/>
          <p:cNvGrpSpPr/>
          <p:nvPr/>
        </p:nvGrpSpPr>
        <p:grpSpPr>
          <a:xfrm>
            <a:off x="7441485" y="1689592"/>
            <a:ext cx="395755" cy="449288"/>
            <a:chOff x="-16775350" y="3309200"/>
            <a:chExt cx="267800" cy="304025"/>
          </a:xfrm>
        </p:grpSpPr>
        <p:sp>
          <p:nvSpPr>
            <p:cNvPr id="36249" name="Google Shape;36249;p99"/>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0" name="Google Shape;36250;p99"/>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1" name="Google Shape;36251;p99"/>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52" name="Google Shape;36252;p99"/>
          <p:cNvGrpSpPr/>
          <p:nvPr/>
        </p:nvGrpSpPr>
        <p:grpSpPr>
          <a:xfrm>
            <a:off x="7441485" y="2241827"/>
            <a:ext cx="395755" cy="452835"/>
            <a:chOff x="-16775350" y="3683300"/>
            <a:chExt cx="267800" cy="306425"/>
          </a:xfrm>
        </p:grpSpPr>
        <p:sp>
          <p:nvSpPr>
            <p:cNvPr id="36253" name="Google Shape;36253;p99"/>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4" name="Google Shape;36254;p99"/>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5" name="Google Shape;36255;p99"/>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56" name="Google Shape;36256;p99"/>
          <p:cNvGrpSpPr/>
          <p:nvPr/>
        </p:nvGrpSpPr>
        <p:grpSpPr>
          <a:xfrm>
            <a:off x="7413536" y="2796870"/>
            <a:ext cx="451653" cy="449288"/>
            <a:chOff x="-16794250" y="4058225"/>
            <a:chExt cx="305625" cy="304025"/>
          </a:xfrm>
        </p:grpSpPr>
        <p:sp>
          <p:nvSpPr>
            <p:cNvPr id="36257" name="Google Shape;36257;p99"/>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8" name="Google Shape;36258;p99"/>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9" name="Google Shape;36259;p99"/>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0" name="Google Shape;36260;p99"/>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1" name="Google Shape;36261;p99"/>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2" name="Google Shape;36262;p99"/>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3" name="Google Shape;36263;p99"/>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4" name="Google Shape;36264;p99"/>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5" name="Google Shape;36265;p99"/>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266" name="Google Shape;36266;p99"/>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67" name="Google Shape;36267;p99"/>
          <p:cNvGrpSpPr/>
          <p:nvPr/>
        </p:nvGrpSpPr>
        <p:grpSpPr>
          <a:xfrm>
            <a:off x="2414953" y="1689573"/>
            <a:ext cx="457453" cy="449325"/>
            <a:chOff x="-20199150" y="3317850"/>
            <a:chExt cx="309550" cy="304050"/>
          </a:xfrm>
        </p:grpSpPr>
        <p:sp>
          <p:nvSpPr>
            <p:cNvPr id="36268" name="Google Shape;36268;p99"/>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9" name="Google Shape;36269;p99"/>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0" name="Google Shape;36270;p99"/>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1" name="Google Shape;36271;p99"/>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2" name="Google Shape;36272;p99"/>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3" name="Google Shape;36273;p99"/>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4" name="Google Shape;36274;p99"/>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75" name="Google Shape;36275;p99"/>
          <p:cNvGrpSpPr/>
          <p:nvPr/>
        </p:nvGrpSpPr>
        <p:grpSpPr>
          <a:xfrm>
            <a:off x="2417281" y="2242861"/>
            <a:ext cx="452798" cy="450766"/>
            <a:chOff x="-20199150" y="3693150"/>
            <a:chExt cx="306400" cy="305025"/>
          </a:xfrm>
        </p:grpSpPr>
        <p:sp>
          <p:nvSpPr>
            <p:cNvPr id="36276" name="Google Shape;36276;p99"/>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7" name="Google Shape;36277;p99"/>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8" name="Google Shape;36278;p99"/>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9" name="Google Shape;36279;p99"/>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0" name="Google Shape;36280;p99"/>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1" name="Google Shape;36281;p99"/>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82" name="Google Shape;36282;p99"/>
          <p:cNvGrpSpPr/>
          <p:nvPr/>
        </p:nvGrpSpPr>
        <p:grpSpPr>
          <a:xfrm>
            <a:off x="2417854" y="2795687"/>
            <a:ext cx="451653" cy="451653"/>
            <a:chOff x="-20197575" y="4066875"/>
            <a:chExt cx="305625" cy="305625"/>
          </a:xfrm>
        </p:grpSpPr>
        <p:sp>
          <p:nvSpPr>
            <p:cNvPr id="36283" name="Google Shape;36283;p99"/>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4" name="Google Shape;36284;p99"/>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5" name="Google Shape;36285;p99"/>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6" name="Google Shape;36286;p99"/>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7" name="Google Shape;36287;p99"/>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8" name="Google Shape;36288;p99"/>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9" name="Google Shape;36289;p99"/>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0" name="Google Shape;36290;p99"/>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91" name="Google Shape;36291;p99"/>
          <p:cNvGrpSpPr/>
          <p:nvPr/>
        </p:nvGrpSpPr>
        <p:grpSpPr>
          <a:xfrm>
            <a:off x="5200071" y="1687520"/>
            <a:ext cx="449325" cy="453426"/>
            <a:chOff x="-18271050" y="3333200"/>
            <a:chExt cx="304050" cy="306825"/>
          </a:xfrm>
        </p:grpSpPr>
        <p:sp>
          <p:nvSpPr>
            <p:cNvPr id="36292" name="Google Shape;36292;p99"/>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3" name="Google Shape;36293;p99"/>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4" name="Google Shape;36294;p99"/>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5" name="Google Shape;36295;p99"/>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6" name="Google Shape;36296;p99"/>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97" name="Google Shape;36297;p99"/>
          <p:cNvGrpSpPr/>
          <p:nvPr/>
        </p:nvGrpSpPr>
        <p:grpSpPr>
          <a:xfrm>
            <a:off x="5200644" y="2244171"/>
            <a:ext cx="448180" cy="448143"/>
            <a:chOff x="-18270275" y="3710875"/>
            <a:chExt cx="303275" cy="303250"/>
          </a:xfrm>
        </p:grpSpPr>
        <p:sp>
          <p:nvSpPr>
            <p:cNvPr id="36298" name="Google Shape;36298;p99"/>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9" name="Google Shape;36299;p99"/>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0" name="Google Shape;36300;p99"/>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1" name="Google Shape;36301;p99"/>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2" name="Google Shape;36302;p99"/>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3" name="Google Shape;36303;p99"/>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04" name="Google Shape;36304;p99"/>
          <p:cNvGrpSpPr/>
          <p:nvPr/>
        </p:nvGrpSpPr>
        <p:grpSpPr>
          <a:xfrm>
            <a:off x="5254196" y="2797422"/>
            <a:ext cx="341076" cy="448180"/>
            <a:chOff x="-18234025" y="4084200"/>
            <a:chExt cx="230800" cy="303275"/>
          </a:xfrm>
        </p:grpSpPr>
        <p:sp>
          <p:nvSpPr>
            <p:cNvPr id="36305" name="Google Shape;36305;p99"/>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6" name="Google Shape;36306;p99"/>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7" name="Google Shape;36307;p99"/>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08" name="Google Shape;36308;p99"/>
          <p:cNvGrpSpPr/>
          <p:nvPr/>
        </p:nvGrpSpPr>
        <p:grpSpPr>
          <a:xfrm>
            <a:off x="2366751" y="3341641"/>
            <a:ext cx="449325" cy="450470"/>
            <a:chOff x="-16419350" y="3308400"/>
            <a:chExt cx="304050" cy="304825"/>
          </a:xfrm>
        </p:grpSpPr>
        <p:sp>
          <p:nvSpPr>
            <p:cNvPr id="36309" name="Google Shape;36309;p99"/>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0" name="Google Shape;36310;p99"/>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1" name="Google Shape;36311;p99"/>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2" name="Google Shape;36312;p99"/>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3" name="Google Shape;36313;p99"/>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4" name="Google Shape;36314;p99"/>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5" name="Google Shape;36315;p99"/>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16" name="Google Shape;36316;p99"/>
          <p:cNvGrpSpPr/>
          <p:nvPr/>
        </p:nvGrpSpPr>
        <p:grpSpPr>
          <a:xfrm>
            <a:off x="4638306" y="3340423"/>
            <a:ext cx="395755" cy="452872"/>
            <a:chOff x="-16401225" y="3683275"/>
            <a:chExt cx="267800" cy="306450"/>
          </a:xfrm>
        </p:grpSpPr>
        <p:sp>
          <p:nvSpPr>
            <p:cNvPr id="36317" name="Google Shape;36317;p99"/>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8" name="Google Shape;36318;p99"/>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9" name="Google Shape;36319;p99"/>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0" name="Google Shape;36320;p99"/>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1" name="Google Shape;36321;p99"/>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2" name="Google Shape;36322;p99"/>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3" name="Google Shape;36323;p99"/>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24" name="Google Shape;36324;p99"/>
          <p:cNvGrpSpPr/>
          <p:nvPr/>
        </p:nvGrpSpPr>
        <p:grpSpPr>
          <a:xfrm>
            <a:off x="8003755" y="2797062"/>
            <a:ext cx="450470" cy="448180"/>
            <a:chOff x="-16419350" y="4058200"/>
            <a:chExt cx="304825" cy="303275"/>
          </a:xfrm>
        </p:grpSpPr>
        <p:sp>
          <p:nvSpPr>
            <p:cNvPr id="36325" name="Google Shape;36325;p99"/>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6" name="Google Shape;36326;p99"/>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7" name="Google Shape;36327;p99"/>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8" name="Google Shape;36328;p99"/>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9" name="Google Shape;36329;p99"/>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0" name="Google Shape;36330;p99"/>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1" name="Google Shape;36331;p99"/>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32" name="Google Shape;36332;p99"/>
          <p:cNvGrpSpPr/>
          <p:nvPr/>
        </p:nvGrpSpPr>
        <p:grpSpPr>
          <a:xfrm>
            <a:off x="4030643" y="3343080"/>
            <a:ext cx="450507" cy="447589"/>
            <a:chOff x="-15296200" y="3326900"/>
            <a:chExt cx="304850" cy="302875"/>
          </a:xfrm>
        </p:grpSpPr>
        <p:sp>
          <p:nvSpPr>
            <p:cNvPr id="36333" name="Google Shape;36333;p99"/>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4" name="Google Shape;36334;p99"/>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5" name="Google Shape;36335;p99"/>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6" name="Google Shape;36336;p99"/>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7" name="Google Shape;36337;p99"/>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38" name="Google Shape;36338;p99"/>
          <p:cNvGrpSpPr/>
          <p:nvPr/>
        </p:nvGrpSpPr>
        <p:grpSpPr>
          <a:xfrm>
            <a:off x="2946296" y="1706881"/>
            <a:ext cx="486566" cy="414708"/>
            <a:chOff x="-19835275" y="3330250"/>
            <a:chExt cx="329250" cy="280625"/>
          </a:xfrm>
        </p:grpSpPr>
        <p:sp>
          <p:nvSpPr>
            <p:cNvPr id="36339" name="Google Shape;36339;p99"/>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0" name="Google Shape;36340;p99"/>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1" name="Google Shape;36341;p99"/>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42" name="Google Shape;36342;p99"/>
          <p:cNvGrpSpPr/>
          <p:nvPr/>
        </p:nvGrpSpPr>
        <p:grpSpPr>
          <a:xfrm>
            <a:off x="2964325" y="2243470"/>
            <a:ext cx="450507" cy="449547"/>
            <a:chOff x="-19822675" y="3692750"/>
            <a:chExt cx="304850" cy="304200"/>
          </a:xfrm>
        </p:grpSpPr>
        <p:sp>
          <p:nvSpPr>
            <p:cNvPr id="36343" name="Google Shape;36343;p99"/>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4" name="Google Shape;36344;p99"/>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5" name="Google Shape;36345;p99"/>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6" name="Google Shape;36346;p99"/>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7" name="Google Shape;36347;p99"/>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48" name="Google Shape;36348;p99"/>
          <p:cNvGrpSpPr/>
          <p:nvPr/>
        </p:nvGrpSpPr>
        <p:grpSpPr>
          <a:xfrm>
            <a:off x="2964916" y="2796278"/>
            <a:ext cx="449325" cy="450470"/>
            <a:chOff x="-19822675" y="4066875"/>
            <a:chExt cx="304050" cy="304825"/>
          </a:xfrm>
        </p:grpSpPr>
        <p:sp>
          <p:nvSpPr>
            <p:cNvPr id="36349" name="Google Shape;36349;p99"/>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0" name="Google Shape;36350;p99"/>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1" name="Google Shape;36351;p99"/>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2" name="Google Shape;36352;p99"/>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3" name="Google Shape;36353;p99"/>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4" name="Google Shape;36354;p99"/>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55" name="Google Shape;36355;p99"/>
          <p:cNvGrpSpPr/>
          <p:nvPr/>
        </p:nvGrpSpPr>
        <p:grpSpPr>
          <a:xfrm>
            <a:off x="5773985" y="1689571"/>
            <a:ext cx="399302" cy="449325"/>
            <a:chOff x="-17878825" y="3334400"/>
            <a:chExt cx="270200" cy="304050"/>
          </a:xfrm>
        </p:grpSpPr>
        <p:sp>
          <p:nvSpPr>
            <p:cNvPr id="36356" name="Google Shape;36356;p99"/>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7" name="Google Shape;36357;p99"/>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8" name="Google Shape;36358;p99"/>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9" name="Google Shape;36359;p99"/>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0" name="Google Shape;36360;p99"/>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1" name="Google Shape;36361;p99"/>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2" name="Google Shape;36362;p99"/>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63" name="Google Shape;36363;p99"/>
          <p:cNvGrpSpPr/>
          <p:nvPr/>
        </p:nvGrpSpPr>
        <p:grpSpPr>
          <a:xfrm>
            <a:off x="5747809" y="2242416"/>
            <a:ext cx="451653" cy="451653"/>
            <a:chOff x="-17896150" y="3709300"/>
            <a:chExt cx="305625" cy="305625"/>
          </a:xfrm>
        </p:grpSpPr>
        <p:sp>
          <p:nvSpPr>
            <p:cNvPr id="36364" name="Google Shape;36364;p99"/>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5" name="Google Shape;36365;p99"/>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6" name="Google Shape;36366;p99"/>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7" name="Google Shape;36367;p99"/>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68" name="Google Shape;36368;p99"/>
          <p:cNvGrpSpPr/>
          <p:nvPr/>
        </p:nvGrpSpPr>
        <p:grpSpPr>
          <a:xfrm>
            <a:off x="5775740" y="2795686"/>
            <a:ext cx="395792" cy="451653"/>
            <a:chOff x="-17878025" y="4082625"/>
            <a:chExt cx="267825" cy="305625"/>
          </a:xfrm>
        </p:grpSpPr>
        <p:sp>
          <p:nvSpPr>
            <p:cNvPr id="36369" name="Google Shape;36369;p99"/>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0" name="Google Shape;36370;p99"/>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1" name="Google Shape;36371;p99"/>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2" name="Google Shape;36372;p99"/>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3" name="Google Shape;36373;p99"/>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4" name="Google Shape;36374;p99"/>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5" name="Google Shape;36375;p99"/>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76" name="Google Shape;36376;p99"/>
          <p:cNvGrpSpPr/>
          <p:nvPr/>
        </p:nvGrpSpPr>
        <p:grpSpPr>
          <a:xfrm>
            <a:off x="2919632" y="3355015"/>
            <a:ext cx="450507" cy="423722"/>
            <a:chOff x="-16044450" y="3317850"/>
            <a:chExt cx="304850" cy="286725"/>
          </a:xfrm>
        </p:grpSpPr>
        <p:sp>
          <p:nvSpPr>
            <p:cNvPr id="36377" name="Google Shape;36377;p99"/>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8" name="Google Shape;36378;p99"/>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9" name="Google Shape;36379;p99"/>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0" name="Google Shape;36380;p99"/>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381" name="Google Shape;36381;p99"/>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382" name="Google Shape;36382;p99"/>
          <p:cNvGrpSpPr/>
          <p:nvPr/>
        </p:nvGrpSpPr>
        <p:grpSpPr>
          <a:xfrm>
            <a:off x="8042149" y="2243724"/>
            <a:ext cx="373662" cy="449030"/>
            <a:chOff x="-16018450" y="4058400"/>
            <a:chExt cx="252850" cy="303850"/>
          </a:xfrm>
        </p:grpSpPr>
        <p:sp>
          <p:nvSpPr>
            <p:cNvPr id="36383" name="Google Shape;36383;p99"/>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4" name="Google Shape;36384;p99"/>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5" name="Google Shape;36385;p99"/>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6" name="Google Shape;36386;p99"/>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387" name="Google Shape;36387;p99"/>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8" name="Google Shape;36388;p9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Nature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6392" name="Shape 36392"/>
        <p:cNvGrpSpPr/>
        <p:nvPr/>
      </p:nvGrpSpPr>
      <p:grpSpPr>
        <a:xfrm>
          <a:off x="0" y="0"/>
          <a:ext cx="0" cy="0"/>
          <a:chOff x="0" y="0"/>
          <a:chExt cx="0" cy="0"/>
        </a:xfrm>
      </p:grpSpPr>
      <p:grpSp>
        <p:nvGrpSpPr>
          <p:cNvPr id="36393" name="Google Shape;36393;p100"/>
          <p:cNvGrpSpPr/>
          <p:nvPr/>
        </p:nvGrpSpPr>
        <p:grpSpPr>
          <a:xfrm>
            <a:off x="845901" y="1689241"/>
            <a:ext cx="442337" cy="419623"/>
            <a:chOff x="-6696925" y="3272575"/>
            <a:chExt cx="307200" cy="291425"/>
          </a:xfrm>
        </p:grpSpPr>
        <p:sp>
          <p:nvSpPr>
            <p:cNvPr id="36394" name="Google Shape;36394;p100"/>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5" name="Google Shape;36395;p100"/>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96" name="Google Shape;36396;p100"/>
          <p:cNvGrpSpPr/>
          <p:nvPr/>
        </p:nvGrpSpPr>
        <p:grpSpPr>
          <a:xfrm>
            <a:off x="845884" y="2204636"/>
            <a:ext cx="442373" cy="420775"/>
            <a:chOff x="-6690625" y="3631325"/>
            <a:chExt cx="307225" cy="292225"/>
          </a:xfrm>
        </p:grpSpPr>
        <p:sp>
          <p:nvSpPr>
            <p:cNvPr id="36397" name="Google Shape;36397;p100"/>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8" name="Google Shape;36398;p100"/>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9" name="Google Shape;36399;p100"/>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0" name="Google Shape;36400;p100"/>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1" name="Google Shape;36401;p100"/>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02" name="Google Shape;36402;p100"/>
          <p:cNvGrpSpPr/>
          <p:nvPr/>
        </p:nvGrpSpPr>
        <p:grpSpPr>
          <a:xfrm>
            <a:off x="868005" y="2756972"/>
            <a:ext cx="421927" cy="419371"/>
            <a:chOff x="-6689825" y="3992050"/>
            <a:chExt cx="293025" cy="291250"/>
          </a:xfrm>
        </p:grpSpPr>
        <p:sp>
          <p:nvSpPr>
            <p:cNvPr id="36403" name="Google Shape;36403;p100"/>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4" name="Google Shape;36404;p100"/>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5" name="Google Shape;36405;p100"/>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6" name="Google Shape;36406;p100"/>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7" name="Google Shape;36407;p100"/>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8" name="Google Shape;36408;p100"/>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9" name="Google Shape;36409;p100"/>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0" name="Google Shape;36410;p100"/>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1" name="Google Shape;36411;p100"/>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2" name="Google Shape;36412;p100"/>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3" name="Google Shape;36413;p100"/>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4" name="Google Shape;36414;p100"/>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415" name="Google Shape;36415;p100"/>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416" name="Google Shape;36416;p100"/>
          <p:cNvGrpSpPr/>
          <p:nvPr/>
        </p:nvGrpSpPr>
        <p:grpSpPr>
          <a:xfrm>
            <a:off x="3551317" y="2205192"/>
            <a:ext cx="423043" cy="419659"/>
            <a:chOff x="-4837325" y="3612425"/>
            <a:chExt cx="293800" cy="291450"/>
          </a:xfrm>
        </p:grpSpPr>
        <p:sp>
          <p:nvSpPr>
            <p:cNvPr id="36417" name="Google Shape;36417;p100"/>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8" name="Google Shape;36418;p100"/>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9" name="Google Shape;36419;p100"/>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20" name="Google Shape;36420;p100"/>
          <p:cNvGrpSpPr/>
          <p:nvPr/>
        </p:nvGrpSpPr>
        <p:grpSpPr>
          <a:xfrm>
            <a:off x="3564349" y="2756826"/>
            <a:ext cx="420775" cy="419659"/>
            <a:chOff x="-4837325" y="3971575"/>
            <a:chExt cx="292225" cy="291450"/>
          </a:xfrm>
        </p:grpSpPr>
        <p:sp>
          <p:nvSpPr>
            <p:cNvPr id="36421" name="Google Shape;36421;p100"/>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2" name="Google Shape;36422;p100"/>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3" name="Google Shape;36423;p100"/>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4" name="Google Shape;36424;p100"/>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5" name="Google Shape;36425;p100"/>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6" name="Google Shape;36426;p100"/>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27" name="Google Shape;36427;p100"/>
          <p:cNvGrpSpPr/>
          <p:nvPr/>
        </p:nvGrpSpPr>
        <p:grpSpPr>
          <a:xfrm>
            <a:off x="6256364" y="1714185"/>
            <a:ext cx="430998" cy="369730"/>
            <a:chOff x="-3037625" y="3254850"/>
            <a:chExt cx="299325" cy="256775"/>
          </a:xfrm>
        </p:grpSpPr>
        <p:sp>
          <p:nvSpPr>
            <p:cNvPr id="36428" name="Google Shape;36428;p100"/>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9" name="Google Shape;36429;p100"/>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0" name="Google Shape;36430;p100"/>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1" name="Google Shape;36431;p100"/>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32" name="Google Shape;36432;p100"/>
          <p:cNvGrpSpPr/>
          <p:nvPr/>
        </p:nvGrpSpPr>
        <p:grpSpPr>
          <a:xfrm>
            <a:off x="6260324" y="2204615"/>
            <a:ext cx="423079" cy="420811"/>
            <a:chOff x="-3031325" y="3597450"/>
            <a:chExt cx="293825" cy="292250"/>
          </a:xfrm>
        </p:grpSpPr>
        <p:sp>
          <p:nvSpPr>
            <p:cNvPr id="36433" name="Google Shape;36433;p100"/>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4" name="Google Shape;36434;p100"/>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5" name="Google Shape;36435;p100"/>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6" name="Google Shape;36436;p100"/>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37" name="Google Shape;36437;p100"/>
          <p:cNvGrpSpPr/>
          <p:nvPr/>
        </p:nvGrpSpPr>
        <p:grpSpPr>
          <a:xfrm>
            <a:off x="6272798" y="2781214"/>
            <a:ext cx="421927" cy="370882"/>
            <a:chOff x="-3030525" y="3973150"/>
            <a:chExt cx="293025" cy="257575"/>
          </a:xfrm>
        </p:grpSpPr>
        <p:sp>
          <p:nvSpPr>
            <p:cNvPr id="36438" name="Google Shape;36438;p100"/>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9" name="Google Shape;36439;p100"/>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40" name="Google Shape;36440;p100"/>
          <p:cNvGrpSpPr/>
          <p:nvPr/>
        </p:nvGrpSpPr>
        <p:grpSpPr>
          <a:xfrm>
            <a:off x="1374391" y="3369426"/>
            <a:ext cx="421927" cy="297195"/>
            <a:chOff x="-1199300" y="3279250"/>
            <a:chExt cx="293025" cy="206400"/>
          </a:xfrm>
        </p:grpSpPr>
        <p:sp>
          <p:nvSpPr>
            <p:cNvPr id="36441" name="Google Shape;36441;p100"/>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2" name="Google Shape;36442;p100"/>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3" name="Google Shape;36443;p100"/>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4" name="Google Shape;36444;p100"/>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45" name="Google Shape;36445;p100"/>
          <p:cNvGrpSpPr/>
          <p:nvPr/>
        </p:nvGrpSpPr>
        <p:grpSpPr>
          <a:xfrm>
            <a:off x="1381477" y="1688773"/>
            <a:ext cx="444605" cy="420559"/>
            <a:chOff x="-6338550" y="3272950"/>
            <a:chExt cx="308775" cy="292075"/>
          </a:xfrm>
        </p:grpSpPr>
        <p:sp>
          <p:nvSpPr>
            <p:cNvPr id="36446" name="Google Shape;36446;p100"/>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7" name="Google Shape;36447;p100"/>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8" name="Google Shape;36448;p100"/>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49" name="Google Shape;36449;p100"/>
          <p:cNvGrpSpPr/>
          <p:nvPr/>
        </p:nvGrpSpPr>
        <p:grpSpPr>
          <a:xfrm>
            <a:off x="1392817" y="2205194"/>
            <a:ext cx="421927" cy="419659"/>
            <a:chOff x="-6329100" y="3632100"/>
            <a:chExt cx="293025" cy="291450"/>
          </a:xfrm>
        </p:grpSpPr>
        <p:sp>
          <p:nvSpPr>
            <p:cNvPr id="36450" name="Google Shape;36450;p100"/>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1" name="Google Shape;36451;p100"/>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2" name="Google Shape;36452;p100"/>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53" name="Google Shape;36453;p100"/>
          <p:cNvGrpSpPr/>
          <p:nvPr/>
        </p:nvGrpSpPr>
        <p:grpSpPr>
          <a:xfrm>
            <a:off x="1405867" y="2756828"/>
            <a:ext cx="419623" cy="419659"/>
            <a:chOff x="-6329875" y="3992050"/>
            <a:chExt cx="291425" cy="291450"/>
          </a:xfrm>
        </p:grpSpPr>
        <p:sp>
          <p:nvSpPr>
            <p:cNvPr id="36454" name="Google Shape;36454;p100"/>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5" name="Google Shape;36455;p100"/>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6" name="Google Shape;36456;p100"/>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7" name="Google Shape;36457;p100"/>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58" name="Google Shape;36458;p100"/>
          <p:cNvGrpSpPr/>
          <p:nvPr/>
        </p:nvGrpSpPr>
        <p:grpSpPr>
          <a:xfrm>
            <a:off x="4092004" y="1687530"/>
            <a:ext cx="423079" cy="423043"/>
            <a:chOff x="-4478975" y="3251700"/>
            <a:chExt cx="293825" cy="293800"/>
          </a:xfrm>
        </p:grpSpPr>
        <p:sp>
          <p:nvSpPr>
            <p:cNvPr id="36459" name="Google Shape;36459;p100"/>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0" name="Google Shape;36460;p100"/>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1" name="Google Shape;36461;p100"/>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62" name="Google Shape;36462;p100"/>
          <p:cNvGrpSpPr/>
          <p:nvPr/>
        </p:nvGrpSpPr>
        <p:grpSpPr>
          <a:xfrm>
            <a:off x="4092004" y="2205192"/>
            <a:ext cx="423079" cy="419659"/>
            <a:chOff x="-4475825" y="3612425"/>
            <a:chExt cx="293825" cy="291450"/>
          </a:xfrm>
        </p:grpSpPr>
        <p:sp>
          <p:nvSpPr>
            <p:cNvPr id="36463" name="Google Shape;36463;p100"/>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4" name="Google Shape;36464;p100"/>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5" name="Google Shape;36465;p100"/>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66" name="Google Shape;36466;p100"/>
          <p:cNvGrpSpPr/>
          <p:nvPr/>
        </p:nvGrpSpPr>
        <p:grpSpPr>
          <a:xfrm>
            <a:off x="4101077" y="2756844"/>
            <a:ext cx="428730" cy="419623"/>
            <a:chOff x="-4480550" y="3970800"/>
            <a:chExt cx="297750" cy="291425"/>
          </a:xfrm>
        </p:grpSpPr>
        <p:sp>
          <p:nvSpPr>
            <p:cNvPr id="36467" name="Google Shape;36467;p100"/>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8" name="Google Shape;36468;p100"/>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69" name="Google Shape;36469;p100"/>
          <p:cNvGrpSpPr/>
          <p:nvPr/>
        </p:nvGrpSpPr>
        <p:grpSpPr>
          <a:xfrm>
            <a:off x="6804910" y="1689221"/>
            <a:ext cx="415123" cy="419659"/>
            <a:chOff x="-2668225" y="3239075"/>
            <a:chExt cx="288300" cy="291450"/>
          </a:xfrm>
        </p:grpSpPr>
        <p:sp>
          <p:nvSpPr>
            <p:cNvPr id="36470" name="Google Shape;36470;p100"/>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1" name="Google Shape;36471;p100"/>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2" name="Google Shape;36472;p100"/>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3" name="Google Shape;36473;p100"/>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4" name="Google Shape;36474;p100"/>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75" name="Google Shape;36475;p100"/>
          <p:cNvGrpSpPr/>
          <p:nvPr/>
        </p:nvGrpSpPr>
        <p:grpSpPr>
          <a:xfrm>
            <a:off x="6802066" y="2205191"/>
            <a:ext cx="420811" cy="419659"/>
            <a:chOff x="-2671375" y="3597450"/>
            <a:chExt cx="292250" cy="291450"/>
          </a:xfrm>
        </p:grpSpPr>
        <p:sp>
          <p:nvSpPr>
            <p:cNvPr id="36476" name="Google Shape;36476;p100"/>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7" name="Google Shape;36477;p100"/>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78" name="Google Shape;36478;p100"/>
          <p:cNvGrpSpPr/>
          <p:nvPr/>
        </p:nvGrpSpPr>
        <p:grpSpPr>
          <a:xfrm>
            <a:off x="6812849" y="2755691"/>
            <a:ext cx="423043" cy="421927"/>
            <a:chOff x="-2670575" y="3956600"/>
            <a:chExt cx="293800" cy="293025"/>
          </a:xfrm>
        </p:grpSpPr>
        <p:sp>
          <p:nvSpPr>
            <p:cNvPr id="36479" name="Google Shape;36479;p100"/>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0" name="Google Shape;36480;p100"/>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1" name="Google Shape;36481;p100"/>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2" name="Google Shape;36482;p100"/>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83" name="Google Shape;36483;p100"/>
          <p:cNvGrpSpPr/>
          <p:nvPr/>
        </p:nvGrpSpPr>
        <p:grpSpPr>
          <a:xfrm>
            <a:off x="3070370" y="3311947"/>
            <a:ext cx="426462" cy="418363"/>
            <a:chOff x="-1183550" y="3586525"/>
            <a:chExt cx="296175" cy="290550"/>
          </a:xfrm>
        </p:grpSpPr>
        <p:sp>
          <p:nvSpPr>
            <p:cNvPr id="36484" name="Google Shape;36484;p100"/>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5" name="Google Shape;36485;p100"/>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6" name="Google Shape;36486;p100"/>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7" name="Google Shape;36487;p100"/>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8" name="Google Shape;36488;p100"/>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9" name="Google Shape;36489;p100"/>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0" name="Google Shape;36490;p100"/>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1" name="Google Shape;36491;p100"/>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2" name="Google Shape;36492;p100"/>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93" name="Google Shape;36493;p100"/>
          <p:cNvGrpSpPr/>
          <p:nvPr/>
        </p:nvGrpSpPr>
        <p:grpSpPr>
          <a:xfrm>
            <a:off x="1933980" y="1689799"/>
            <a:ext cx="420811" cy="418507"/>
            <a:chOff x="-5971525" y="3273750"/>
            <a:chExt cx="292250" cy="290650"/>
          </a:xfrm>
        </p:grpSpPr>
        <p:sp>
          <p:nvSpPr>
            <p:cNvPr id="36494" name="Google Shape;36494;p100"/>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5" name="Google Shape;36495;p100"/>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96" name="Google Shape;36496;p100"/>
          <p:cNvGrpSpPr/>
          <p:nvPr/>
        </p:nvGrpSpPr>
        <p:grpSpPr>
          <a:xfrm>
            <a:off x="1928310" y="2203826"/>
            <a:ext cx="432150" cy="422395"/>
            <a:chOff x="-5974675" y="3632100"/>
            <a:chExt cx="300125" cy="293350"/>
          </a:xfrm>
        </p:grpSpPr>
        <p:sp>
          <p:nvSpPr>
            <p:cNvPr id="36497" name="Google Shape;36497;p100"/>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8" name="Google Shape;36498;p100"/>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9" name="Google Shape;36499;p100"/>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00" name="Google Shape;36500;p100"/>
          <p:cNvGrpSpPr/>
          <p:nvPr/>
        </p:nvGrpSpPr>
        <p:grpSpPr>
          <a:xfrm>
            <a:off x="1958351" y="2755694"/>
            <a:ext cx="395865" cy="421927"/>
            <a:chOff x="-5971525" y="3990475"/>
            <a:chExt cx="274925" cy="293025"/>
          </a:xfrm>
        </p:grpSpPr>
        <p:sp>
          <p:nvSpPr>
            <p:cNvPr id="36501" name="Google Shape;36501;p100"/>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2" name="Google Shape;36502;p100"/>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3" name="Google Shape;36503;p100"/>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4" name="Google Shape;36504;p100"/>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05" name="Google Shape;36505;p100"/>
          <p:cNvGrpSpPr/>
          <p:nvPr/>
        </p:nvGrpSpPr>
        <p:grpSpPr>
          <a:xfrm>
            <a:off x="4631558" y="1689798"/>
            <a:ext cx="420775" cy="418507"/>
            <a:chOff x="-4118225" y="3253275"/>
            <a:chExt cx="292225" cy="290650"/>
          </a:xfrm>
        </p:grpSpPr>
        <p:sp>
          <p:nvSpPr>
            <p:cNvPr id="36506" name="Google Shape;36506;p100"/>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7" name="Google Shape;36507;p100"/>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08" name="Google Shape;36508;p100"/>
          <p:cNvGrpSpPr/>
          <p:nvPr/>
        </p:nvGrpSpPr>
        <p:grpSpPr>
          <a:xfrm>
            <a:off x="4682008" y="2204922"/>
            <a:ext cx="319874" cy="420199"/>
            <a:chOff x="-4082800" y="3612425"/>
            <a:chExt cx="222150" cy="291825"/>
          </a:xfrm>
        </p:grpSpPr>
        <p:sp>
          <p:nvSpPr>
            <p:cNvPr id="36509" name="Google Shape;36509;p100"/>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0" name="Google Shape;36510;p100"/>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1" name="Google Shape;36511;p100"/>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12" name="Google Shape;36512;p100"/>
          <p:cNvGrpSpPr/>
          <p:nvPr/>
        </p:nvGrpSpPr>
        <p:grpSpPr>
          <a:xfrm>
            <a:off x="4643456" y="2769876"/>
            <a:ext cx="420775" cy="393561"/>
            <a:chOff x="-4118225" y="3990475"/>
            <a:chExt cx="292225" cy="273325"/>
          </a:xfrm>
        </p:grpSpPr>
        <p:sp>
          <p:nvSpPr>
            <p:cNvPr id="36513" name="Google Shape;36513;p100"/>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4" name="Google Shape;36514;p100"/>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5" name="Google Shape;36515;p100"/>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6" name="Google Shape;36516;p100"/>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17" name="Google Shape;36517;p100"/>
          <p:cNvGrpSpPr/>
          <p:nvPr/>
        </p:nvGrpSpPr>
        <p:grpSpPr>
          <a:xfrm>
            <a:off x="7354110" y="1688087"/>
            <a:ext cx="394713" cy="421927"/>
            <a:chOff x="-2312225" y="3238300"/>
            <a:chExt cx="274125" cy="293025"/>
          </a:xfrm>
        </p:grpSpPr>
        <p:sp>
          <p:nvSpPr>
            <p:cNvPr id="36518" name="Google Shape;36518;p100"/>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9" name="Google Shape;36519;p100"/>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20" name="Google Shape;36520;p100"/>
          <p:cNvGrpSpPr/>
          <p:nvPr/>
        </p:nvGrpSpPr>
        <p:grpSpPr>
          <a:xfrm>
            <a:off x="7341062" y="2153586"/>
            <a:ext cx="420811" cy="522864"/>
            <a:chOff x="-2310650" y="3525775"/>
            <a:chExt cx="292250" cy="363125"/>
          </a:xfrm>
        </p:grpSpPr>
        <p:sp>
          <p:nvSpPr>
            <p:cNvPr id="36521" name="Google Shape;36521;p10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2" name="Google Shape;36522;p10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3" name="Google Shape;36523;p10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4" name="Google Shape;36524;p10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25" name="Google Shape;36525;p100"/>
          <p:cNvGrpSpPr/>
          <p:nvPr/>
        </p:nvGrpSpPr>
        <p:grpSpPr>
          <a:xfrm>
            <a:off x="7351827" y="2756825"/>
            <a:ext cx="423079" cy="419659"/>
            <a:chOff x="-2310650" y="3958175"/>
            <a:chExt cx="293825" cy="291450"/>
          </a:xfrm>
        </p:grpSpPr>
        <p:sp>
          <p:nvSpPr>
            <p:cNvPr id="36526" name="Google Shape;36526;p100"/>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7" name="Google Shape;36527;p100"/>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28" name="Google Shape;36528;p100"/>
          <p:cNvGrpSpPr/>
          <p:nvPr/>
        </p:nvGrpSpPr>
        <p:grpSpPr>
          <a:xfrm>
            <a:off x="4718688" y="3308459"/>
            <a:ext cx="424159" cy="419659"/>
            <a:chOff x="-1182750" y="3962900"/>
            <a:chExt cx="294575" cy="291450"/>
          </a:xfrm>
        </p:grpSpPr>
        <p:sp>
          <p:nvSpPr>
            <p:cNvPr id="36529" name="Google Shape;36529;p100"/>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0" name="Google Shape;36530;p100"/>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1" name="Google Shape;36531;p100"/>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2" name="Google Shape;36532;p100"/>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3" name="Google Shape;36533;p100"/>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4" name="Google Shape;36534;p100"/>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5" name="Google Shape;36535;p100"/>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36" name="Google Shape;36536;p100"/>
          <p:cNvGrpSpPr/>
          <p:nvPr/>
        </p:nvGrpSpPr>
        <p:grpSpPr>
          <a:xfrm>
            <a:off x="2471824" y="1689223"/>
            <a:ext cx="424195" cy="419659"/>
            <a:chOff x="-5611575" y="3272950"/>
            <a:chExt cx="294600" cy="291450"/>
          </a:xfrm>
        </p:grpSpPr>
        <p:sp>
          <p:nvSpPr>
            <p:cNvPr id="36537" name="Google Shape;36537;p100"/>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8" name="Google Shape;36538;p100"/>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9" name="Google Shape;36539;p100"/>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0" name="Google Shape;36540;p100"/>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1" name="Google Shape;36541;p100"/>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42" name="Google Shape;36542;p100"/>
          <p:cNvGrpSpPr/>
          <p:nvPr/>
        </p:nvGrpSpPr>
        <p:grpSpPr>
          <a:xfrm>
            <a:off x="2471824" y="2205770"/>
            <a:ext cx="424195" cy="418507"/>
            <a:chOff x="-5613150" y="3632900"/>
            <a:chExt cx="294600" cy="290650"/>
          </a:xfrm>
        </p:grpSpPr>
        <p:sp>
          <p:nvSpPr>
            <p:cNvPr id="36543" name="Google Shape;36543;p100"/>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4" name="Google Shape;36544;p100"/>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45" name="Google Shape;36545;p100"/>
          <p:cNvGrpSpPr/>
          <p:nvPr/>
        </p:nvGrpSpPr>
        <p:grpSpPr>
          <a:xfrm>
            <a:off x="2483722" y="2756270"/>
            <a:ext cx="424195" cy="420775"/>
            <a:chOff x="-5613150" y="3991275"/>
            <a:chExt cx="294600" cy="292225"/>
          </a:xfrm>
        </p:grpSpPr>
        <p:sp>
          <p:nvSpPr>
            <p:cNvPr id="36546" name="Google Shape;36546;p100"/>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7" name="Google Shape;36547;p100"/>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8" name="Google Shape;36548;p100"/>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9" name="Google Shape;36549;p100"/>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0" name="Google Shape;36550;p100"/>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1" name="Google Shape;36551;p100"/>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2" name="Google Shape;36552;p100"/>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3" name="Google Shape;36553;p100"/>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4" name="Google Shape;36554;p100"/>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55" name="Google Shape;36555;p100"/>
          <p:cNvGrpSpPr/>
          <p:nvPr/>
        </p:nvGrpSpPr>
        <p:grpSpPr>
          <a:xfrm>
            <a:off x="5155210" y="1689438"/>
            <a:ext cx="434634" cy="419227"/>
            <a:chOff x="-3768700" y="3253275"/>
            <a:chExt cx="301850" cy="291150"/>
          </a:xfrm>
        </p:grpSpPr>
        <p:sp>
          <p:nvSpPr>
            <p:cNvPr id="36556" name="Google Shape;36556;p100"/>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7" name="Google Shape;36557;p100"/>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8" name="Google Shape;36558;p100"/>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59" name="Google Shape;36559;p100"/>
          <p:cNvGrpSpPr/>
          <p:nvPr/>
        </p:nvGrpSpPr>
        <p:grpSpPr>
          <a:xfrm>
            <a:off x="5159293" y="2217090"/>
            <a:ext cx="426462" cy="395865"/>
            <a:chOff x="-3808700" y="3628950"/>
            <a:chExt cx="296175" cy="274925"/>
          </a:xfrm>
        </p:grpSpPr>
        <p:sp>
          <p:nvSpPr>
            <p:cNvPr id="36560" name="Google Shape;36560;p100"/>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1" name="Google Shape;36561;p100"/>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2" name="Google Shape;36562;p100"/>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63" name="Google Shape;36563;p100"/>
          <p:cNvGrpSpPr/>
          <p:nvPr/>
        </p:nvGrpSpPr>
        <p:grpSpPr>
          <a:xfrm>
            <a:off x="5224504" y="2756412"/>
            <a:ext cx="419443" cy="420487"/>
            <a:chOff x="-3771675" y="3971775"/>
            <a:chExt cx="291300" cy="292025"/>
          </a:xfrm>
        </p:grpSpPr>
        <p:sp>
          <p:nvSpPr>
            <p:cNvPr id="36564" name="Google Shape;36564;p100"/>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5" name="Google Shape;36565;p100"/>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6" name="Google Shape;36566;p100"/>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7" name="Google Shape;36567;p100"/>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8" name="Google Shape;36568;p100"/>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69" name="Google Shape;36569;p100"/>
          <p:cNvGrpSpPr/>
          <p:nvPr/>
        </p:nvGrpSpPr>
        <p:grpSpPr>
          <a:xfrm>
            <a:off x="7885948" y="1716461"/>
            <a:ext cx="420271" cy="320774"/>
            <a:chOff x="-1951475" y="3273100"/>
            <a:chExt cx="291875" cy="222775"/>
          </a:xfrm>
        </p:grpSpPr>
        <p:sp>
          <p:nvSpPr>
            <p:cNvPr id="36570" name="Google Shape;36570;p100"/>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1" name="Google Shape;36571;p100"/>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2" name="Google Shape;36572;p100"/>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73" name="Google Shape;36573;p100"/>
          <p:cNvGrpSpPr/>
          <p:nvPr/>
        </p:nvGrpSpPr>
        <p:grpSpPr>
          <a:xfrm>
            <a:off x="7883429" y="2205191"/>
            <a:ext cx="425310" cy="419659"/>
            <a:chOff x="-1951475" y="3597450"/>
            <a:chExt cx="295375" cy="291450"/>
          </a:xfrm>
        </p:grpSpPr>
        <p:sp>
          <p:nvSpPr>
            <p:cNvPr id="36574" name="Google Shape;36574;p100"/>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5" name="Google Shape;36575;p100"/>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6" name="Google Shape;36576;p100"/>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7" name="Google Shape;36577;p100"/>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78" name="Google Shape;36578;p100"/>
          <p:cNvGrpSpPr/>
          <p:nvPr/>
        </p:nvGrpSpPr>
        <p:grpSpPr>
          <a:xfrm>
            <a:off x="7885680" y="2756825"/>
            <a:ext cx="444605" cy="419659"/>
            <a:chOff x="-1960150" y="3956600"/>
            <a:chExt cx="308775" cy="291450"/>
          </a:xfrm>
        </p:grpSpPr>
        <p:sp>
          <p:nvSpPr>
            <p:cNvPr id="36579" name="Google Shape;36579;p100"/>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0" name="Google Shape;36580;p100"/>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81" name="Google Shape;36581;p100"/>
          <p:cNvGrpSpPr/>
          <p:nvPr/>
        </p:nvGrpSpPr>
        <p:grpSpPr>
          <a:xfrm>
            <a:off x="1939718" y="3307636"/>
            <a:ext cx="420775" cy="420775"/>
            <a:chOff x="-804700" y="3226500"/>
            <a:chExt cx="292225" cy="292225"/>
          </a:xfrm>
        </p:grpSpPr>
        <p:sp>
          <p:nvSpPr>
            <p:cNvPr id="36582" name="Google Shape;36582;p100"/>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3" name="Google Shape;36583;p100"/>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4" name="Google Shape;36584;p100"/>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5" name="Google Shape;36585;p100"/>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6" name="Google Shape;36586;p100"/>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7" name="Google Shape;36587;p100"/>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8" name="Google Shape;36588;p100"/>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89" name="Google Shape;36589;p100"/>
          <p:cNvGrpSpPr/>
          <p:nvPr/>
        </p:nvGrpSpPr>
        <p:grpSpPr>
          <a:xfrm>
            <a:off x="3019809" y="1688647"/>
            <a:ext cx="420775" cy="420811"/>
            <a:chOff x="-5251625" y="3272950"/>
            <a:chExt cx="292225" cy="292250"/>
          </a:xfrm>
        </p:grpSpPr>
        <p:sp>
          <p:nvSpPr>
            <p:cNvPr id="36590" name="Google Shape;36590;p100"/>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1" name="Google Shape;36591;p100"/>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2" name="Google Shape;36592;p100"/>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93" name="Google Shape;36593;p100"/>
          <p:cNvGrpSpPr/>
          <p:nvPr/>
        </p:nvGrpSpPr>
        <p:grpSpPr>
          <a:xfrm>
            <a:off x="3016407" y="2204348"/>
            <a:ext cx="427578" cy="421351"/>
            <a:chOff x="-5254775" y="3631325"/>
            <a:chExt cx="296950" cy="292625"/>
          </a:xfrm>
        </p:grpSpPr>
        <p:sp>
          <p:nvSpPr>
            <p:cNvPr id="36594" name="Google Shape;36594;p100"/>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5" name="Google Shape;36595;p100"/>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6" name="Google Shape;36596;p100"/>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7" name="Google Shape;36597;p100"/>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8" name="Google Shape;36598;p100"/>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9" name="Google Shape;36599;p100"/>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0" name="Google Shape;36600;p100"/>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01" name="Google Shape;36601;p100"/>
          <p:cNvGrpSpPr/>
          <p:nvPr/>
        </p:nvGrpSpPr>
        <p:grpSpPr>
          <a:xfrm>
            <a:off x="3032265" y="2756270"/>
            <a:ext cx="419659" cy="420775"/>
            <a:chOff x="-5251625" y="3991275"/>
            <a:chExt cx="291450" cy="292225"/>
          </a:xfrm>
        </p:grpSpPr>
        <p:sp>
          <p:nvSpPr>
            <p:cNvPr id="36602" name="Google Shape;36602;p100"/>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3" name="Google Shape;36603;p100"/>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4" name="Google Shape;36604;p100"/>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5" name="Google Shape;36605;p100"/>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6" name="Google Shape;36606;p100"/>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07" name="Google Shape;36607;p100"/>
          <p:cNvGrpSpPr/>
          <p:nvPr/>
        </p:nvGrpSpPr>
        <p:grpSpPr>
          <a:xfrm>
            <a:off x="5772848" y="1689240"/>
            <a:ext cx="319874" cy="419623"/>
            <a:chOff x="-3365275" y="3253275"/>
            <a:chExt cx="222150" cy="291425"/>
          </a:xfrm>
        </p:grpSpPr>
        <p:sp>
          <p:nvSpPr>
            <p:cNvPr id="36608" name="Google Shape;36608;p100"/>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9" name="Google Shape;36609;p100"/>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10" name="Google Shape;36610;p100"/>
          <p:cNvGrpSpPr/>
          <p:nvPr/>
        </p:nvGrpSpPr>
        <p:grpSpPr>
          <a:xfrm>
            <a:off x="5746786" y="2204058"/>
            <a:ext cx="371998" cy="421927"/>
            <a:chOff x="-3383375" y="3611625"/>
            <a:chExt cx="258350" cy="293025"/>
          </a:xfrm>
        </p:grpSpPr>
        <p:sp>
          <p:nvSpPr>
            <p:cNvPr id="36611" name="Google Shape;36611;p100"/>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2" name="Google Shape;36612;p100"/>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13" name="Google Shape;36613;p100"/>
          <p:cNvGrpSpPr/>
          <p:nvPr/>
        </p:nvGrpSpPr>
        <p:grpSpPr>
          <a:xfrm>
            <a:off x="5809135" y="2756826"/>
            <a:ext cx="271097" cy="419659"/>
            <a:chOff x="-3347950" y="3971575"/>
            <a:chExt cx="188275" cy="291450"/>
          </a:xfrm>
        </p:grpSpPr>
        <p:sp>
          <p:nvSpPr>
            <p:cNvPr id="36614" name="Google Shape;36614;p100"/>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5" name="Google Shape;36615;p100"/>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6" name="Google Shape;36616;p100"/>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17" name="Google Shape;36617;p100"/>
          <p:cNvGrpSpPr/>
          <p:nvPr/>
        </p:nvGrpSpPr>
        <p:grpSpPr>
          <a:xfrm>
            <a:off x="858994" y="3307061"/>
            <a:ext cx="371998" cy="421927"/>
            <a:chOff x="-1575775" y="3238300"/>
            <a:chExt cx="258350" cy="293025"/>
          </a:xfrm>
        </p:grpSpPr>
        <p:sp>
          <p:nvSpPr>
            <p:cNvPr id="36618" name="Google Shape;36618;p100"/>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9" name="Google Shape;36619;p100"/>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0" name="Google Shape;36620;p100"/>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1" name="Google Shape;36621;p100"/>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2" name="Google Shape;36622;p100"/>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23" name="Google Shape;36623;p100"/>
          <p:cNvGrpSpPr/>
          <p:nvPr/>
        </p:nvGrpSpPr>
        <p:grpSpPr>
          <a:xfrm>
            <a:off x="2503892" y="3309051"/>
            <a:ext cx="423079" cy="424159"/>
            <a:chOff x="-1591550" y="3597475"/>
            <a:chExt cx="293825" cy="294575"/>
          </a:xfrm>
        </p:grpSpPr>
        <p:sp>
          <p:nvSpPr>
            <p:cNvPr id="36624" name="Google Shape;36624;p100"/>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5" name="Google Shape;36625;p100"/>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6" name="Google Shape;36626;p100"/>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27" name="Google Shape;36627;p100"/>
          <p:cNvGrpSpPr/>
          <p:nvPr/>
        </p:nvGrpSpPr>
        <p:grpSpPr>
          <a:xfrm>
            <a:off x="4153362" y="3318663"/>
            <a:ext cx="421927" cy="399248"/>
            <a:chOff x="-1592325" y="3957400"/>
            <a:chExt cx="293025" cy="277275"/>
          </a:xfrm>
        </p:grpSpPr>
        <p:sp>
          <p:nvSpPr>
            <p:cNvPr id="36628" name="Google Shape;36628;p100"/>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9" name="Google Shape;36629;p100"/>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0" name="Google Shape;36630;p100"/>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1" name="Google Shape;36631;p100"/>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32" name="Google Shape;36632;p100"/>
          <p:cNvGrpSpPr/>
          <p:nvPr/>
        </p:nvGrpSpPr>
        <p:grpSpPr>
          <a:xfrm>
            <a:off x="3640232" y="3310744"/>
            <a:ext cx="369730" cy="420775"/>
            <a:chOff x="-778700" y="3612425"/>
            <a:chExt cx="256775" cy="292225"/>
          </a:xfrm>
        </p:grpSpPr>
        <p:sp>
          <p:nvSpPr>
            <p:cNvPr id="36633" name="Google Shape;36633;p100"/>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4" name="Google Shape;36634;p100"/>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5" name="Google Shape;36635;p100"/>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6" name="Google Shape;36636;p100"/>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7" name="Google Shape;36637;p100"/>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8" name="Google Shape;36638;p100"/>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39" name="Google Shape;36639;p100"/>
          <p:cNvGrpSpPr/>
          <p:nvPr/>
        </p:nvGrpSpPr>
        <p:grpSpPr>
          <a:xfrm>
            <a:off x="6111733" y="3828305"/>
            <a:ext cx="340731" cy="387641"/>
            <a:chOff x="7728464" y="1561258"/>
            <a:chExt cx="349719" cy="397866"/>
          </a:xfrm>
        </p:grpSpPr>
        <p:sp>
          <p:nvSpPr>
            <p:cNvPr id="36640" name="Google Shape;36640;p100"/>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1" name="Google Shape;36641;p100"/>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42" name="Google Shape;36642;p100"/>
          <p:cNvGrpSpPr/>
          <p:nvPr/>
        </p:nvGrpSpPr>
        <p:grpSpPr>
          <a:xfrm>
            <a:off x="4034702" y="3828305"/>
            <a:ext cx="387681" cy="387641"/>
            <a:chOff x="5611350" y="1561258"/>
            <a:chExt cx="397907" cy="397866"/>
          </a:xfrm>
        </p:grpSpPr>
        <p:sp>
          <p:nvSpPr>
            <p:cNvPr id="36643" name="Google Shape;36643;p100"/>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4" name="Google Shape;36644;p100"/>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5" name="Google Shape;36645;p100"/>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6" name="Google Shape;36646;p100"/>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47" name="Google Shape;36647;p100"/>
          <p:cNvGrpSpPr/>
          <p:nvPr/>
        </p:nvGrpSpPr>
        <p:grpSpPr>
          <a:xfrm>
            <a:off x="4553987" y="3925571"/>
            <a:ext cx="387610" cy="193109"/>
            <a:chOff x="6140660" y="1661097"/>
            <a:chExt cx="397835" cy="198202"/>
          </a:xfrm>
        </p:grpSpPr>
        <p:sp>
          <p:nvSpPr>
            <p:cNvPr id="36648" name="Google Shape;36648;p100"/>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9" name="Google Shape;36649;p100"/>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0" name="Google Shape;36650;p100"/>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1" name="Google Shape;36651;p100"/>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52" name="Google Shape;36652;p100"/>
          <p:cNvGrpSpPr/>
          <p:nvPr/>
        </p:nvGrpSpPr>
        <p:grpSpPr>
          <a:xfrm>
            <a:off x="5073202" y="3828305"/>
            <a:ext cx="387681" cy="387641"/>
            <a:chOff x="6669907" y="1561258"/>
            <a:chExt cx="397907" cy="397866"/>
          </a:xfrm>
        </p:grpSpPr>
        <p:sp>
          <p:nvSpPr>
            <p:cNvPr id="36653" name="Google Shape;36653;p100"/>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4" name="Google Shape;36654;p100"/>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5" name="Google Shape;36655;p100"/>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6" name="Google Shape;36656;p100"/>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7" name="Google Shape;36657;p100"/>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58" name="Google Shape;36658;p100"/>
          <p:cNvGrpSpPr/>
          <p:nvPr/>
        </p:nvGrpSpPr>
        <p:grpSpPr>
          <a:xfrm>
            <a:off x="1958433" y="3885842"/>
            <a:ext cx="387681" cy="272572"/>
            <a:chOff x="3386036" y="1746339"/>
            <a:chExt cx="397907" cy="279762"/>
          </a:xfrm>
        </p:grpSpPr>
        <p:sp>
          <p:nvSpPr>
            <p:cNvPr id="36659" name="Google Shape;36659;p100"/>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0" name="Google Shape;36660;p100"/>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61" name="Google Shape;36661;p100"/>
          <p:cNvGrpSpPr/>
          <p:nvPr/>
        </p:nvGrpSpPr>
        <p:grpSpPr>
          <a:xfrm>
            <a:off x="2996130" y="3828288"/>
            <a:ext cx="387681" cy="387681"/>
            <a:chOff x="4417380" y="1687279"/>
            <a:chExt cx="397907" cy="397907"/>
          </a:xfrm>
        </p:grpSpPr>
        <p:sp>
          <p:nvSpPr>
            <p:cNvPr id="36662" name="Google Shape;36662;p100"/>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3" name="Google Shape;36663;p100"/>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64" name="Google Shape;36664;p100"/>
          <p:cNvGrpSpPr/>
          <p:nvPr/>
        </p:nvGrpSpPr>
        <p:grpSpPr>
          <a:xfrm>
            <a:off x="7942611" y="3308537"/>
            <a:ext cx="387661" cy="387661"/>
            <a:chOff x="2869999" y="1687279"/>
            <a:chExt cx="397887" cy="397887"/>
          </a:xfrm>
        </p:grpSpPr>
        <p:sp>
          <p:nvSpPr>
            <p:cNvPr id="36665" name="Google Shape;36665;p100"/>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6" name="Google Shape;36666;p100"/>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67" name="Google Shape;36667;p100"/>
          <p:cNvGrpSpPr/>
          <p:nvPr/>
        </p:nvGrpSpPr>
        <p:grpSpPr>
          <a:xfrm>
            <a:off x="2477718" y="3828664"/>
            <a:ext cx="386807" cy="386929"/>
            <a:chOff x="3902887" y="1687655"/>
            <a:chExt cx="397010" cy="397135"/>
          </a:xfrm>
        </p:grpSpPr>
        <p:sp>
          <p:nvSpPr>
            <p:cNvPr id="36668" name="Google Shape;36668;p100"/>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9" name="Google Shape;36669;p100"/>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70" name="Google Shape;36670;p100"/>
          <p:cNvGrpSpPr/>
          <p:nvPr/>
        </p:nvGrpSpPr>
        <p:grpSpPr>
          <a:xfrm>
            <a:off x="3515416" y="3828344"/>
            <a:ext cx="387681" cy="387681"/>
            <a:chOff x="4933458" y="1687279"/>
            <a:chExt cx="397907" cy="397907"/>
          </a:xfrm>
        </p:grpSpPr>
        <p:sp>
          <p:nvSpPr>
            <p:cNvPr id="36671" name="Google Shape;36671;p100"/>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2" name="Google Shape;36672;p100"/>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73" name="Google Shape;36673;p100"/>
          <p:cNvGrpSpPr/>
          <p:nvPr/>
        </p:nvGrpSpPr>
        <p:grpSpPr>
          <a:xfrm>
            <a:off x="5286246" y="3308537"/>
            <a:ext cx="387681" cy="387661"/>
            <a:chOff x="266768" y="1721375"/>
            <a:chExt cx="397907" cy="397887"/>
          </a:xfrm>
        </p:grpSpPr>
        <p:sp>
          <p:nvSpPr>
            <p:cNvPr id="36674" name="Google Shape;36674;p10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5" name="Google Shape;36675;p10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76" name="Google Shape;36676;p100"/>
          <p:cNvGrpSpPr/>
          <p:nvPr/>
        </p:nvGrpSpPr>
        <p:grpSpPr>
          <a:xfrm>
            <a:off x="7411672" y="3308924"/>
            <a:ext cx="387539" cy="386888"/>
            <a:chOff x="2408992" y="1722875"/>
            <a:chExt cx="397761" cy="397093"/>
          </a:xfrm>
        </p:grpSpPr>
        <p:sp>
          <p:nvSpPr>
            <p:cNvPr id="36677" name="Google Shape;36677;p100"/>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8" name="Google Shape;36678;p100"/>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79" name="Google Shape;36679;p100"/>
          <p:cNvGrpSpPr/>
          <p:nvPr/>
        </p:nvGrpSpPr>
        <p:grpSpPr>
          <a:xfrm>
            <a:off x="5592488" y="3828305"/>
            <a:ext cx="387641" cy="387641"/>
            <a:chOff x="7199196" y="1561258"/>
            <a:chExt cx="397866" cy="397866"/>
          </a:xfrm>
        </p:grpSpPr>
        <p:sp>
          <p:nvSpPr>
            <p:cNvPr id="36680" name="Google Shape;36680;p100"/>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1" name="Google Shape;36681;p100"/>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2" name="Google Shape;36682;p100"/>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683" name="Google Shape;36683;p100"/>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SEO &amp; Marketing Icons</a:t>
            </a:r>
            <a:endParaRPr sz="2400">
              <a:solidFill>
                <a:srgbClr val="FFFFFF"/>
              </a:solidFill>
            </a:endParaRPr>
          </a:p>
        </p:txBody>
      </p:sp>
      <p:grpSp>
        <p:nvGrpSpPr>
          <p:cNvPr id="36684" name="Google Shape;36684;p100"/>
          <p:cNvGrpSpPr/>
          <p:nvPr/>
        </p:nvGrpSpPr>
        <p:grpSpPr>
          <a:xfrm>
            <a:off x="6348367" y="3308537"/>
            <a:ext cx="387661" cy="387661"/>
            <a:chOff x="1379798" y="1723250"/>
            <a:chExt cx="397887" cy="397887"/>
          </a:xfrm>
        </p:grpSpPr>
        <p:sp>
          <p:nvSpPr>
            <p:cNvPr id="36685" name="Google Shape;36685;p10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6" name="Google Shape;36686;p10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7" name="Google Shape;36687;p10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8" name="Google Shape;36688;p10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89" name="Google Shape;36689;p100"/>
          <p:cNvGrpSpPr/>
          <p:nvPr/>
        </p:nvGrpSpPr>
        <p:grpSpPr>
          <a:xfrm>
            <a:off x="5817327" y="3308537"/>
            <a:ext cx="387641" cy="387661"/>
            <a:chOff x="864491" y="1723250"/>
            <a:chExt cx="397866" cy="397887"/>
          </a:xfrm>
        </p:grpSpPr>
        <p:sp>
          <p:nvSpPr>
            <p:cNvPr id="36690" name="Google Shape;36690;p10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1" name="Google Shape;36691;p10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2" name="Google Shape;36692;p10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693" name="Google Shape;36693;p100"/>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694" name="Google Shape;36694;p100"/>
          <p:cNvGrpSpPr/>
          <p:nvPr/>
        </p:nvGrpSpPr>
        <p:grpSpPr>
          <a:xfrm>
            <a:off x="6584154" y="3827060"/>
            <a:ext cx="388966" cy="388966"/>
            <a:chOff x="1190625" y="238125"/>
            <a:chExt cx="5235075" cy="5235075"/>
          </a:xfrm>
        </p:grpSpPr>
        <p:sp>
          <p:nvSpPr>
            <p:cNvPr id="36695" name="Google Shape;36695;p100"/>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6" name="Google Shape;36696;p100"/>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6700" name="Shape 36700"/>
        <p:cNvGrpSpPr/>
        <p:nvPr/>
      </p:nvGrpSpPr>
      <p:grpSpPr>
        <a:xfrm>
          <a:off x="0" y="0"/>
          <a:ext cx="0" cy="0"/>
          <a:chOff x="0" y="0"/>
          <a:chExt cx="0" cy="0"/>
        </a:xfrm>
      </p:grpSpPr>
      <p:pic>
        <p:nvPicPr>
          <p:cNvPr id="36701" name="Google Shape;36701;p101">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7008" name="Shape 27008"/>
        <p:cNvGrpSpPr/>
        <p:nvPr/>
      </p:nvGrpSpPr>
      <p:grpSpPr>
        <a:xfrm>
          <a:off x="0" y="0"/>
          <a:ext cx="0" cy="0"/>
          <a:chOff x="0" y="0"/>
          <a:chExt cx="0" cy="0"/>
        </a:xfrm>
      </p:grpSpPr>
      <p:sp>
        <p:nvSpPr>
          <p:cNvPr id="27009" name="Google Shape;27009;p51"/>
          <p:cNvSpPr txBox="1"/>
          <p:nvPr>
            <p:ph type="title"/>
          </p:nvPr>
        </p:nvSpPr>
        <p:spPr>
          <a:xfrm>
            <a:off x="715100" y="445025"/>
            <a:ext cx="7713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77TH ANNIVERSARY</a:t>
            </a:r>
            <a:endParaRPr lang="en-GB"/>
          </a:p>
        </p:txBody>
      </p:sp>
      <p:sp>
        <p:nvSpPr>
          <p:cNvPr id="27010" name="Google Shape;27010;p51"/>
          <p:cNvSpPr txBox="1"/>
          <p:nvPr>
            <p:ph type="body" idx="1"/>
          </p:nvPr>
        </p:nvSpPr>
        <p:spPr>
          <a:xfrm>
            <a:off x="720000" y="1937025"/>
            <a:ext cx="4200300" cy="210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2"/>
                </a:solidFill>
              </a:rPr>
              <a:t>Do you know what helps you make your point clear?</a:t>
            </a:r>
            <a:endParaRPr>
              <a:solidFill>
                <a:schemeClr val="lt2"/>
              </a:solidFill>
            </a:endParaRPr>
          </a:p>
          <a:p>
            <a:pPr marL="0" lvl="0" indent="0" algn="l" rtl="0">
              <a:spcBef>
                <a:spcPts val="0"/>
              </a:spcBef>
              <a:spcAft>
                <a:spcPts val="0"/>
              </a:spcAft>
              <a:buNone/>
            </a:pPr>
            <a:r>
              <a:rPr lang="en-GB">
                <a:solidFill>
                  <a:schemeClr val="lt2"/>
                </a:solidFill>
              </a:rPr>
              <a:t>Lists like this one:</a:t>
            </a:r>
            <a:endParaRPr>
              <a:solidFill>
                <a:schemeClr val="lt2"/>
              </a:solidFill>
            </a:endParaRPr>
          </a:p>
          <a:p>
            <a:pPr marL="457200" lvl="0" indent="-317500" algn="l" rtl="0">
              <a:spcBef>
                <a:spcPts val="1600"/>
              </a:spcBef>
              <a:spcAft>
                <a:spcPts val="0"/>
              </a:spcAft>
              <a:buClr>
                <a:schemeClr val="lt2"/>
              </a:buClr>
              <a:buSzPts val="1400"/>
              <a:buChar char="●"/>
            </a:pPr>
            <a:r>
              <a:rPr lang="en-GB">
                <a:solidFill>
                  <a:schemeClr val="lt2"/>
                </a:solidFill>
              </a:rPr>
              <a:t>They’re simple </a:t>
            </a:r>
            <a:endParaRPr>
              <a:solidFill>
                <a:schemeClr val="lt2"/>
              </a:solidFill>
            </a:endParaRPr>
          </a:p>
          <a:p>
            <a:pPr marL="457200" lvl="0" indent="-317500" algn="l" rtl="0">
              <a:spcBef>
                <a:spcPts val="0"/>
              </a:spcBef>
              <a:spcAft>
                <a:spcPts val="0"/>
              </a:spcAft>
              <a:buClr>
                <a:schemeClr val="lt2"/>
              </a:buClr>
              <a:buSzPts val="1400"/>
              <a:buChar char="●"/>
            </a:pPr>
            <a:r>
              <a:rPr lang="en-GB">
                <a:solidFill>
                  <a:schemeClr val="lt2"/>
                </a:solidFill>
              </a:rPr>
              <a:t>You can organize your ideas clearly</a:t>
            </a:r>
            <a:endParaRPr>
              <a:solidFill>
                <a:schemeClr val="lt2"/>
              </a:solidFill>
            </a:endParaRPr>
          </a:p>
          <a:p>
            <a:pPr marL="457200" lvl="0" indent="-317500" algn="l" rtl="0">
              <a:spcBef>
                <a:spcPts val="0"/>
              </a:spcBef>
              <a:spcAft>
                <a:spcPts val="0"/>
              </a:spcAft>
              <a:buClr>
                <a:schemeClr val="lt2"/>
              </a:buClr>
              <a:buSzPts val="1400"/>
              <a:buChar char="●"/>
            </a:pPr>
            <a:r>
              <a:rPr lang="en-GB">
                <a:solidFill>
                  <a:schemeClr val="lt2"/>
                </a:solidFill>
              </a:rPr>
              <a:t>You’ll never forget to buy milk!</a:t>
            </a:r>
            <a:endParaRPr>
              <a:solidFill>
                <a:schemeClr val="lt2"/>
              </a:solidFill>
            </a:endParaRPr>
          </a:p>
          <a:p>
            <a:pPr marL="0" lvl="0" indent="0" algn="l" rtl="0">
              <a:spcBef>
                <a:spcPts val="1600"/>
              </a:spcBef>
              <a:spcAft>
                <a:spcPts val="0"/>
              </a:spcAft>
              <a:buNone/>
            </a:pPr>
            <a:r>
              <a:rPr lang="en-GB">
                <a:solidFill>
                  <a:schemeClr val="lt2"/>
                </a:solidFill>
              </a:rPr>
              <a:t>And the most important thing: the audience won’t miss the point of</a:t>
            </a:r>
            <a:r>
              <a:rPr lang="en-GB"/>
              <a:t> </a:t>
            </a:r>
            <a:r>
              <a:rPr lang="en-GB">
                <a:solidFill>
                  <a:schemeClr val="lt2"/>
                </a:solidFill>
              </a:rPr>
              <a:t>your presentation</a:t>
            </a:r>
            <a:endParaRPr>
              <a:solidFill>
                <a:schemeClr val="lt2"/>
              </a:solidFill>
            </a:endParaRPr>
          </a:p>
        </p:txBody>
      </p:sp>
      <p:grpSp>
        <p:nvGrpSpPr>
          <p:cNvPr id="27011" name="Google Shape;27011;p51"/>
          <p:cNvGrpSpPr/>
          <p:nvPr/>
        </p:nvGrpSpPr>
        <p:grpSpPr>
          <a:xfrm>
            <a:off x="5440525" y="1310975"/>
            <a:ext cx="3413229" cy="6085720"/>
            <a:chOff x="5440525" y="1310975"/>
            <a:chExt cx="3413229" cy="6085720"/>
          </a:xfrm>
        </p:grpSpPr>
        <p:sp>
          <p:nvSpPr>
            <p:cNvPr id="27012" name="Google Shape;27012;p51"/>
            <p:cNvSpPr/>
            <p:nvPr/>
          </p:nvSpPr>
          <p:spPr>
            <a:xfrm>
              <a:off x="7557182" y="2151539"/>
              <a:ext cx="309282" cy="1309503"/>
            </a:xfrm>
            <a:custGeom>
              <a:avLst/>
              <a:gdLst/>
              <a:ahLst/>
              <a:cxnLst/>
              <a:rect l="l" t="t" r="r" b="b"/>
              <a:pathLst>
                <a:path w="7449" h="31541" fill="none" extrusionOk="0">
                  <a:moveTo>
                    <a:pt x="4966" y="31540"/>
                  </a:moveTo>
                  <a:cubicBezTo>
                    <a:pt x="7449" y="21820"/>
                    <a:pt x="1854" y="0"/>
                    <a:pt x="1854" y="0"/>
                  </a:cubicBezTo>
                  <a:cubicBezTo>
                    <a:pt x="2973" y="12029"/>
                    <a:pt x="2903" y="23043"/>
                    <a:pt x="1" y="31540"/>
                  </a:cubicBezTo>
                </a:path>
              </a:pathLst>
            </a:custGeom>
            <a:noFill/>
            <a:ln w="113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3" name="Google Shape;27013;p51"/>
            <p:cNvSpPr/>
            <p:nvPr/>
          </p:nvSpPr>
          <p:spPr>
            <a:xfrm>
              <a:off x="7062124" y="3420358"/>
              <a:ext cx="1791630" cy="3166291"/>
            </a:xfrm>
            <a:custGeom>
              <a:avLst/>
              <a:gdLst/>
              <a:ahLst/>
              <a:cxnLst/>
              <a:rect l="l" t="t" r="r" b="b"/>
              <a:pathLst>
                <a:path w="43151" h="76264" extrusionOk="0">
                  <a:moveTo>
                    <a:pt x="11925" y="0"/>
                  </a:moveTo>
                  <a:lnTo>
                    <a:pt x="11925" y="0"/>
                  </a:lnTo>
                  <a:cubicBezTo>
                    <a:pt x="7659" y="10490"/>
                    <a:pt x="1" y="37660"/>
                    <a:pt x="24792" y="56262"/>
                  </a:cubicBezTo>
                  <a:cubicBezTo>
                    <a:pt x="35842" y="64549"/>
                    <a:pt x="40877" y="71473"/>
                    <a:pt x="43150" y="76263"/>
                  </a:cubicBezTo>
                  <a:lnTo>
                    <a:pt x="43115" y="42940"/>
                  </a:lnTo>
                  <a:cubicBezTo>
                    <a:pt x="37171" y="32415"/>
                    <a:pt x="28149" y="28358"/>
                    <a:pt x="23813" y="22729"/>
                  </a:cubicBezTo>
                  <a:cubicBezTo>
                    <a:pt x="18988" y="16540"/>
                    <a:pt x="17345" y="245"/>
                    <a:pt x="17345" y="245"/>
                  </a:cubicBezTo>
                  <a:lnTo>
                    <a:pt x="11925" y="0"/>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4" name="Google Shape;27014;p51"/>
            <p:cNvSpPr/>
            <p:nvPr/>
          </p:nvSpPr>
          <p:spPr>
            <a:xfrm>
              <a:off x="7422166" y="3426170"/>
              <a:ext cx="1430115" cy="2835272"/>
            </a:xfrm>
            <a:custGeom>
              <a:avLst/>
              <a:gdLst/>
              <a:ahLst/>
              <a:cxnLst/>
              <a:rect l="l" t="t" r="r" b="b"/>
              <a:pathLst>
                <a:path w="34444" h="68291" extrusionOk="0">
                  <a:moveTo>
                    <a:pt x="5875" y="0"/>
                  </a:moveTo>
                  <a:cubicBezTo>
                    <a:pt x="1" y="36366"/>
                    <a:pt x="25317" y="50492"/>
                    <a:pt x="33709" y="66997"/>
                  </a:cubicBezTo>
                  <a:cubicBezTo>
                    <a:pt x="33954" y="67486"/>
                    <a:pt x="34198" y="67906"/>
                    <a:pt x="34443" y="68291"/>
                  </a:cubicBezTo>
                  <a:lnTo>
                    <a:pt x="34443" y="42800"/>
                  </a:lnTo>
                  <a:cubicBezTo>
                    <a:pt x="28499" y="32275"/>
                    <a:pt x="19477" y="28218"/>
                    <a:pt x="15141" y="22589"/>
                  </a:cubicBezTo>
                  <a:cubicBezTo>
                    <a:pt x="10316" y="16400"/>
                    <a:pt x="8673" y="105"/>
                    <a:pt x="8673" y="105"/>
                  </a:cubicBezTo>
                  <a:lnTo>
                    <a:pt x="5875" y="0"/>
                  </a:lnTo>
                  <a:close/>
                </a:path>
              </a:pathLst>
            </a:custGeom>
            <a:solidFill>
              <a:srgbClr val="CF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5" name="Google Shape;27015;p51"/>
            <p:cNvSpPr/>
            <p:nvPr/>
          </p:nvSpPr>
          <p:spPr>
            <a:xfrm>
              <a:off x="5772999" y="2826574"/>
              <a:ext cx="2318601" cy="894328"/>
            </a:xfrm>
            <a:custGeom>
              <a:avLst/>
              <a:gdLst/>
              <a:ahLst/>
              <a:cxnLst/>
              <a:rect l="l" t="t" r="r" b="b"/>
              <a:pathLst>
                <a:path w="55843" h="21541" fill="none" extrusionOk="0">
                  <a:moveTo>
                    <a:pt x="0" y="3952"/>
                  </a:moveTo>
                  <a:lnTo>
                    <a:pt x="18638" y="1"/>
                  </a:lnTo>
                  <a:lnTo>
                    <a:pt x="42975" y="7554"/>
                  </a:lnTo>
                  <a:lnTo>
                    <a:pt x="55842" y="21540"/>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6" name="Google Shape;27016;p51"/>
            <p:cNvSpPr/>
            <p:nvPr/>
          </p:nvSpPr>
          <p:spPr>
            <a:xfrm>
              <a:off x="6378369" y="2433153"/>
              <a:ext cx="1508505" cy="528476"/>
            </a:xfrm>
            <a:custGeom>
              <a:avLst/>
              <a:gdLst/>
              <a:ahLst/>
              <a:cxnLst/>
              <a:rect l="l" t="t" r="r" b="b"/>
              <a:pathLst>
                <a:path w="36332" h="12729" fill="none" extrusionOk="0">
                  <a:moveTo>
                    <a:pt x="36331" y="12729"/>
                  </a:moveTo>
                  <a:lnTo>
                    <a:pt x="22344" y="1469"/>
                  </a:lnTo>
                  <a:lnTo>
                    <a:pt x="0" y="1"/>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7" name="Google Shape;27017;p51"/>
            <p:cNvSpPr/>
            <p:nvPr/>
          </p:nvSpPr>
          <p:spPr>
            <a:xfrm>
              <a:off x="5912374" y="2585606"/>
              <a:ext cx="634467" cy="241009"/>
            </a:xfrm>
            <a:custGeom>
              <a:avLst/>
              <a:gdLst/>
              <a:ahLst/>
              <a:cxnLst/>
              <a:rect l="l" t="t" r="r" b="b"/>
              <a:pathLst>
                <a:path w="15281" h="5805" fill="none" extrusionOk="0">
                  <a:moveTo>
                    <a:pt x="0" y="0"/>
                  </a:moveTo>
                  <a:lnTo>
                    <a:pt x="15281" y="5805"/>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8" name="Google Shape;27018;p51"/>
            <p:cNvSpPr/>
            <p:nvPr/>
          </p:nvSpPr>
          <p:spPr>
            <a:xfrm>
              <a:off x="6495947" y="2155899"/>
              <a:ext cx="527055" cy="319394"/>
            </a:xfrm>
            <a:custGeom>
              <a:avLst/>
              <a:gdLst/>
              <a:ahLst/>
              <a:cxnLst/>
              <a:rect l="l" t="t" r="r" b="b"/>
              <a:pathLst>
                <a:path w="12694" h="7693" fill="none" extrusionOk="0">
                  <a:moveTo>
                    <a:pt x="1" y="0"/>
                  </a:moveTo>
                  <a:lnTo>
                    <a:pt x="12694" y="7693"/>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9" name="Google Shape;27019;p51"/>
            <p:cNvSpPr/>
            <p:nvPr/>
          </p:nvSpPr>
          <p:spPr>
            <a:xfrm>
              <a:off x="6572921" y="1837957"/>
              <a:ext cx="731748" cy="656226"/>
            </a:xfrm>
            <a:custGeom>
              <a:avLst/>
              <a:gdLst/>
              <a:ahLst/>
              <a:cxnLst/>
              <a:rect l="l" t="t" r="r" b="b"/>
              <a:pathLst>
                <a:path w="17624" h="15806" fill="none" extrusionOk="0">
                  <a:moveTo>
                    <a:pt x="0" y="0"/>
                  </a:moveTo>
                  <a:lnTo>
                    <a:pt x="17623" y="15805"/>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0" name="Google Shape;27020;p51"/>
            <p:cNvSpPr/>
            <p:nvPr/>
          </p:nvSpPr>
          <p:spPr>
            <a:xfrm>
              <a:off x="7179744" y="1718926"/>
              <a:ext cx="454436" cy="432654"/>
            </a:xfrm>
            <a:custGeom>
              <a:avLst/>
              <a:gdLst/>
              <a:ahLst/>
              <a:cxnLst/>
              <a:rect l="l" t="t" r="r" b="b"/>
              <a:pathLst>
                <a:path w="10945" h="10421" fill="none" extrusionOk="0">
                  <a:moveTo>
                    <a:pt x="0" y="4965"/>
                  </a:moveTo>
                  <a:lnTo>
                    <a:pt x="10945" y="10420"/>
                  </a:lnTo>
                  <a:lnTo>
                    <a:pt x="2448" y="0"/>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1" name="Google Shape;27021;p51"/>
            <p:cNvSpPr/>
            <p:nvPr/>
          </p:nvSpPr>
          <p:spPr>
            <a:xfrm>
              <a:off x="8008687" y="1746494"/>
              <a:ext cx="82791" cy="1194832"/>
            </a:xfrm>
            <a:custGeom>
              <a:avLst/>
              <a:gdLst/>
              <a:ahLst/>
              <a:cxnLst/>
              <a:rect l="l" t="t" r="r" b="b"/>
              <a:pathLst>
                <a:path w="1994" h="28779" fill="none" extrusionOk="0">
                  <a:moveTo>
                    <a:pt x="0" y="28778"/>
                  </a:moveTo>
                  <a:lnTo>
                    <a:pt x="1993" y="13323"/>
                  </a:lnTo>
                  <a:lnTo>
                    <a:pt x="1993" y="0"/>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2" name="Google Shape;27022;p51"/>
            <p:cNvSpPr/>
            <p:nvPr/>
          </p:nvSpPr>
          <p:spPr>
            <a:xfrm>
              <a:off x="6154796" y="2826574"/>
              <a:ext cx="392032" cy="392008"/>
            </a:xfrm>
            <a:custGeom>
              <a:avLst/>
              <a:gdLst/>
              <a:ahLst/>
              <a:cxnLst/>
              <a:rect l="l" t="t" r="r" b="b"/>
              <a:pathLst>
                <a:path w="9442" h="9442" extrusionOk="0">
                  <a:moveTo>
                    <a:pt x="9442" y="1"/>
                  </a:moveTo>
                  <a:lnTo>
                    <a:pt x="1" y="9442"/>
                  </a:lnTo>
                  <a:cubicBezTo>
                    <a:pt x="7064" y="8183"/>
                    <a:pt x="9441" y="1"/>
                    <a:pt x="9442"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3" name="Google Shape;27023;p51"/>
            <p:cNvSpPr/>
            <p:nvPr/>
          </p:nvSpPr>
          <p:spPr>
            <a:xfrm>
              <a:off x="5730900" y="2990651"/>
              <a:ext cx="159727" cy="402139"/>
            </a:xfrm>
            <a:custGeom>
              <a:avLst/>
              <a:gdLst/>
              <a:ahLst/>
              <a:cxnLst/>
              <a:rect l="l" t="t" r="r" b="b"/>
              <a:pathLst>
                <a:path w="3847" h="9686" extrusionOk="0">
                  <a:moveTo>
                    <a:pt x="1014" y="0"/>
                  </a:moveTo>
                  <a:cubicBezTo>
                    <a:pt x="0" y="2658"/>
                    <a:pt x="0" y="5874"/>
                    <a:pt x="1014" y="9686"/>
                  </a:cubicBezTo>
                  <a:cubicBezTo>
                    <a:pt x="3847" y="4860"/>
                    <a:pt x="1014" y="0"/>
                    <a:pt x="1014"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4" name="Google Shape;27024;p51"/>
            <p:cNvSpPr/>
            <p:nvPr/>
          </p:nvSpPr>
          <p:spPr>
            <a:xfrm>
              <a:off x="5539254" y="2398320"/>
              <a:ext cx="373182" cy="187493"/>
            </a:xfrm>
            <a:custGeom>
              <a:avLst/>
              <a:gdLst/>
              <a:ahLst/>
              <a:cxnLst/>
              <a:rect l="l" t="t" r="r" b="b"/>
              <a:pathLst>
                <a:path w="8988" h="4516" extrusionOk="0">
                  <a:moveTo>
                    <a:pt x="1" y="1"/>
                  </a:moveTo>
                  <a:cubicBezTo>
                    <a:pt x="4857" y="4269"/>
                    <a:pt x="8154" y="4515"/>
                    <a:pt x="8850" y="4515"/>
                  </a:cubicBezTo>
                  <a:cubicBezTo>
                    <a:pt x="8941" y="4515"/>
                    <a:pt x="8987" y="4511"/>
                    <a:pt x="8987" y="4511"/>
                  </a:cubicBezTo>
                  <a:cubicBezTo>
                    <a:pt x="7483" y="1714"/>
                    <a:pt x="4441" y="210"/>
                    <a:pt x="1"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5" name="Google Shape;27025;p51"/>
            <p:cNvSpPr/>
            <p:nvPr/>
          </p:nvSpPr>
          <p:spPr>
            <a:xfrm>
              <a:off x="6054614" y="2433153"/>
              <a:ext cx="323814" cy="122850"/>
            </a:xfrm>
            <a:custGeom>
              <a:avLst/>
              <a:gdLst/>
              <a:ahLst/>
              <a:cxnLst/>
              <a:rect l="l" t="t" r="r" b="b"/>
              <a:pathLst>
                <a:path w="7799" h="2959" extrusionOk="0">
                  <a:moveTo>
                    <a:pt x="7798" y="1"/>
                  </a:moveTo>
                  <a:lnTo>
                    <a:pt x="1" y="2868"/>
                  </a:lnTo>
                  <a:cubicBezTo>
                    <a:pt x="516" y="2930"/>
                    <a:pt x="1001" y="2959"/>
                    <a:pt x="1458" y="2959"/>
                  </a:cubicBezTo>
                  <a:cubicBezTo>
                    <a:pt x="6116" y="2959"/>
                    <a:pt x="7798" y="1"/>
                    <a:pt x="7798"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6" name="Google Shape;27026;p51"/>
            <p:cNvSpPr/>
            <p:nvPr/>
          </p:nvSpPr>
          <p:spPr>
            <a:xfrm>
              <a:off x="7142004" y="2494142"/>
              <a:ext cx="164087" cy="287467"/>
            </a:xfrm>
            <a:custGeom>
              <a:avLst/>
              <a:gdLst/>
              <a:ahLst/>
              <a:cxnLst/>
              <a:rect l="l" t="t" r="r" b="b"/>
              <a:pathLst>
                <a:path w="3952" h="6924" extrusionOk="0">
                  <a:moveTo>
                    <a:pt x="3777" y="0"/>
                  </a:moveTo>
                  <a:cubicBezTo>
                    <a:pt x="1329" y="1784"/>
                    <a:pt x="0" y="4057"/>
                    <a:pt x="175" y="6924"/>
                  </a:cubicBezTo>
                  <a:cubicBezTo>
                    <a:pt x="3042" y="6085"/>
                    <a:pt x="3951" y="1539"/>
                    <a:pt x="3777"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7" name="Google Shape;27027;p51"/>
            <p:cNvSpPr/>
            <p:nvPr/>
          </p:nvSpPr>
          <p:spPr>
            <a:xfrm>
              <a:off x="6054614" y="2135555"/>
              <a:ext cx="441399" cy="80544"/>
            </a:xfrm>
            <a:custGeom>
              <a:avLst/>
              <a:gdLst/>
              <a:ahLst/>
              <a:cxnLst/>
              <a:rect l="l" t="t" r="r" b="b"/>
              <a:pathLst>
                <a:path w="10631" h="1940" extrusionOk="0">
                  <a:moveTo>
                    <a:pt x="1" y="1"/>
                  </a:moveTo>
                  <a:lnTo>
                    <a:pt x="1" y="1"/>
                  </a:lnTo>
                  <a:cubicBezTo>
                    <a:pt x="2561" y="1471"/>
                    <a:pt x="4662" y="1940"/>
                    <a:pt x="6300" y="1940"/>
                  </a:cubicBezTo>
                  <a:cubicBezTo>
                    <a:pt x="9181" y="1940"/>
                    <a:pt x="10631" y="490"/>
                    <a:pt x="10631" y="490"/>
                  </a:cubicBezTo>
                  <a:lnTo>
                    <a:pt x="1" y="1"/>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8" name="Google Shape;27028;p51"/>
            <p:cNvSpPr/>
            <p:nvPr/>
          </p:nvSpPr>
          <p:spPr>
            <a:xfrm>
              <a:off x="6247713" y="1405344"/>
              <a:ext cx="333945" cy="441373"/>
            </a:xfrm>
            <a:custGeom>
              <a:avLst/>
              <a:gdLst/>
              <a:ahLst/>
              <a:cxnLst/>
              <a:rect l="l" t="t" r="r" b="b"/>
              <a:pathLst>
                <a:path w="8043" h="10631" extrusionOk="0">
                  <a:moveTo>
                    <a:pt x="0" y="0"/>
                  </a:moveTo>
                  <a:lnTo>
                    <a:pt x="0" y="0"/>
                  </a:lnTo>
                  <a:cubicBezTo>
                    <a:pt x="665" y="4896"/>
                    <a:pt x="5980" y="10106"/>
                    <a:pt x="8043" y="10630"/>
                  </a:cubicBezTo>
                  <a:cubicBezTo>
                    <a:pt x="7274" y="6049"/>
                    <a:pt x="4791" y="2378"/>
                    <a:pt x="0"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9" name="Google Shape;27029;p51"/>
            <p:cNvSpPr/>
            <p:nvPr/>
          </p:nvSpPr>
          <p:spPr>
            <a:xfrm>
              <a:off x="6898088" y="1846676"/>
              <a:ext cx="146690" cy="394914"/>
            </a:xfrm>
            <a:custGeom>
              <a:avLst/>
              <a:gdLst/>
              <a:ahLst/>
              <a:cxnLst/>
              <a:rect l="l" t="t" r="r" b="b"/>
              <a:pathLst>
                <a:path w="3533" h="9512" extrusionOk="0">
                  <a:moveTo>
                    <a:pt x="1399" y="0"/>
                  </a:moveTo>
                  <a:lnTo>
                    <a:pt x="1399" y="0"/>
                  </a:lnTo>
                  <a:cubicBezTo>
                    <a:pt x="1" y="3742"/>
                    <a:pt x="3008" y="9511"/>
                    <a:pt x="3008" y="9511"/>
                  </a:cubicBezTo>
                  <a:cubicBezTo>
                    <a:pt x="3532" y="5770"/>
                    <a:pt x="3392" y="2378"/>
                    <a:pt x="1399"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0" name="Google Shape;27030;p51"/>
            <p:cNvSpPr/>
            <p:nvPr/>
          </p:nvSpPr>
          <p:spPr>
            <a:xfrm>
              <a:off x="7012801" y="1499714"/>
              <a:ext cx="239570" cy="425388"/>
            </a:xfrm>
            <a:custGeom>
              <a:avLst/>
              <a:gdLst/>
              <a:ahLst/>
              <a:cxnLst/>
              <a:rect l="l" t="t" r="r" b="b"/>
              <a:pathLst>
                <a:path w="5770" h="10246" extrusionOk="0">
                  <a:moveTo>
                    <a:pt x="0" y="0"/>
                  </a:moveTo>
                  <a:lnTo>
                    <a:pt x="4021" y="10245"/>
                  </a:lnTo>
                  <a:cubicBezTo>
                    <a:pt x="4021" y="10245"/>
                    <a:pt x="5770" y="3881"/>
                    <a:pt x="0"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1" name="Google Shape;27031;p51"/>
            <p:cNvSpPr/>
            <p:nvPr/>
          </p:nvSpPr>
          <p:spPr>
            <a:xfrm>
              <a:off x="7507817" y="1676786"/>
              <a:ext cx="165540" cy="474794"/>
            </a:xfrm>
            <a:custGeom>
              <a:avLst/>
              <a:gdLst/>
              <a:ahLst/>
              <a:cxnLst/>
              <a:rect l="l" t="t" r="r" b="b"/>
              <a:pathLst>
                <a:path w="3987" h="11436" extrusionOk="0">
                  <a:moveTo>
                    <a:pt x="2099" y="1"/>
                  </a:moveTo>
                  <a:cubicBezTo>
                    <a:pt x="1" y="5701"/>
                    <a:pt x="3043" y="11435"/>
                    <a:pt x="3043" y="11435"/>
                  </a:cubicBezTo>
                  <a:cubicBezTo>
                    <a:pt x="3567" y="7449"/>
                    <a:pt x="3987" y="3533"/>
                    <a:pt x="2099"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2" name="Google Shape;27032;p51"/>
            <p:cNvSpPr/>
            <p:nvPr/>
          </p:nvSpPr>
          <p:spPr>
            <a:xfrm>
              <a:off x="7859140" y="1913436"/>
              <a:ext cx="232346" cy="386196"/>
            </a:xfrm>
            <a:custGeom>
              <a:avLst/>
              <a:gdLst/>
              <a:ahLst/>
              <a:cxnLst/>
              <a:rect l="l" t="t" r="r" b="b"/>
              <a:pathLst>
                <a:path w="5596" h="9302" extrusionOk="0">
                  <a:moveTo>
                    <a:pt x="1" y="1"/>
                  </a:moveTo>
                  <a:lnTo>
                    <a:pt x="1" y="1"/>
                  </a:lnTo>
                  <a:cubicBezTo>
                    <a:pt x="805" y="3637"/>
                    <a:pt x="2763" y="6889"/>
                    <a:pt x="5595" y="9302"/>
                  </a:cubicBezTo>
                  <a:cubicBezTo>
                    <a:pt x="5071" y="5700"/>
                    <a:pt x="3497" y="2483"/>
                    <a:pt x="1" y="1"/>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3" name="Google Shape;27033;p51"/>
            <p:cNvSpPr/>
            <p:nvPr/>
          </p:nvSpPr>
          <p:spPr>
            <a:xfrm>
              <a:off x="8091432" y="1358886"/>
              <a:ext cx="193110" cy="397821"/>
            </a:xfrm>
            <a:custGeom>
              <a:avLst/>
              <a:gdLst/>
              <a:ahLst/>
              <a:cxnLst/>
              <a:rect l="l" t="t" r="r" b="b"/>
              <a:pathLst>
                <a:path w="4651" h="9582" extrusionOk="0">
                  <a:moveTo>
                    <a:pt x="2798" y="0"/>
                  </a:moveTo>
                  <a:lnTo>
                    <a:pt x="0" y="9581"/>
                  </a:lnTo>
                  <a:cubicBezTo>
                    <a:pt x="4651" y="7169"/>
                    <a:pt x="2798" y="1"/>
                    <a:pt x="2798" y="0"/>
                  </a:cubicBez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4" name="Google Shape;27034;p51"/>
            <p:cNvSpPr/>
            <p:nvPr/>
          </p:nvSpPr>
          <p:spPr>
            <a:xfrm>
              <a:off x="5440525" y="2992104"/>
              <a:ext cx="332534" cy="261353"/>
            </a:xfrm>
            <a:custGeom>
              <a:avLst/>
              <a:gdLst/>
              <a:ahLst/>
              <a:cxnLst/>
              <a:rect l="l" t="t" r="r" b="b"/>
              <a:pathLst>
                <a:path w="8009" h="6295" extrusionOk="0">
                  <a:moveTo>
                    <a:pt x="8008" y="0"/>
                  </a:moveTo>
                  <a:lnTo>
                    <a:pt x="1" y="6294"/>
                  </a:lnTo>
                  <a:cubicBezTo>
                    <a:pt x="30" y="6294"/>
                    <a:pt x="59" y="6295"/>
                    <a:pt x="88" y="6295"/>
                  </a:cubicBezTo>
                  <a:cubicBezTo>
                    <a:pt x="5380" y="6295"/>
                    <a:pt x="8008" y="0"/>
                    <a:pt x="8008"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5" name="Google Shape;27035;p51"/>
            <p:cNvSpPr/>
            <p:nvPr/>
          </p:nvSpPr>
          <p:spPr>
            <a:xfrm>
              <a:off x="5579900" y="2585606"/>
              <a:ext cx="332534" cy="198910"/>
            </a:xfrm>
            <a:custGeom>
              <a:avLst/>
              <a:gdLst/>
              <a:ahLst/>
              <a:cxnLst/>
              <a:rect l="l" t="t" r="r" b="b"/>
              <a:pathLst>
                <a:path w="8009" h="4791" extrusionOk="0">
                  <a:moveTo>
                    <a:pt x="8008" y="0"/>
                  </a:moveTo>
                  <a:lnTo>
                    <a:pt x="8008" y="0"/>
                  </a:lnTo>
                  <a:cubicBezTo>
                    <a:pt x="4511" y="280"/>
                    <a:pt x="1994" y="2133"/>
                    <a:pt x="1" y="4791"/>
                  </a:cubicBezTo>
                  <a:cubicBezTo>
                    <a:pt x="5595" y="3707"/>
                    <a:pt x="8008" y="0"/>
                    <a:pt x="8008"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6" name="Google Shape;27036;p51"/>
            <p:cNvSpPr/>
            <p:nvPr/>
          </p:nvSpPr>
          <p:spPr>
            <a:xfrm>
              <a:off x="5825270" y="2238228"/>
              <a:ext cx="553171" cy="194966"/>
            </a:xfrm>
            <a:custGeom>
              <a:avLst/>
              <a:gdLst/>
              <a:ahLst/>
              <a:cxnLst/>
              <a:rect l="l" t="t" r="r" b="b"/>
              <a:pathLst>
                <a:path w="13323" h="4696" extrusionOk="0">
                  <a:moveTo>
                    <a:pt x="1230" y="0"/>
                  </a:moveTo>
                  <a:cubicBezTo>
                    <a:pt x="823" y="0"/>
                    <a:pt x="413" y="15"/>
                    <a:pt x="0" y="45"/>
                  </a:cubicBezTo>
                  <a:cubicBezTo>
                    <a:pt x="5490" y="4066"/>
                    <a:pt x="13322" y="4696"/>
                    <a:pt x="13322" y="4696"/>
                  </a:cubicBezTo>
                  <a:cubicBezTo>
                    <a:pt x="9582" y="1690"/>
                    <a:pt x="5578" y="0"/>
                    <a:pt x="1230"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7" name="Google Shape;27037;p51"/>
            <p:cNvSpPr/>
            <p:nvPr/>
          </p:nvSpPr>
          <p:spPr>
            <a:xfrm>
              <a:off x="6738410" y="2475252"/>
              <a:ext cx="274447" cy="230879"/>
            </a:xfrm>
            <a:custGeom>
              <a:avLst/>
              <a:gdLst/>
              <a:ahLst/>
              <a:cxnLst/>
              <a:rect l="l" t="t" r="r" b="b"/>
              <a:pathLst>
                <a:path w="6610" h="5561" extrusionOk="0">
                  <a:moveTo>
                    <a:pt x="6609" y="1"/>
                  </a:moveTo>
                  <a:lnTo>
                    <a:pt x="6609" y="1"/>
                  </a:lnTo>
                  <a:cubicBezTo>
                    <a:pt x="3707" y="735"/>
                    <a:pt x="1504" y="2623"/>
                    <a:pt x="0" y="5561"/>
                  </a:cubicBezTo>
                  <a:cubicBezTo>
                    <a:pt x="4756" y="5246"/>
                    <a:pt x="6609" y="1"/>
                    <a:pt x="6609"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8" name="Google Shape;27038;p51"/>
            <p:cNvSpPr/>
            <p:nvPr/>
          </p:nvSpPr>
          <p:spPr>
            <a:xfrm>
              <a:off x="7230562" y="3140156"/>
              <a:ext cx="326679" cy="200405"/>
            </a:xfrm>
            <a:custGeom>
              <a:avLst/>
              <a:gdLst/>
              <a:ahLst/>
              <a:cxnLst/>
              <a:rect l="l" t="t" r="r" b="b"/>
              <a:pathLst>
                <a:path w="7868" h="4827" extrusionOk="0">
                  <a:moveTo>
                    <a:pt x="7868" y="1"/>
                  </a:moveTo>
                  <a:lnTo>
                    <a:pt x="7868" y="1"/>
                  </a:lnTo>
                  <a:cubicBezTo>
                    <a:pt x="4301" y="420"/>
                    <a:pt x="1678" y="2029"/>
                    <a:pt x="0" y="4826"/>
                  </a:cubicBezTo>
                  <a:lnTo>
                    <a:pt x="0" y="4826"/>
                  </a:lnTo>
                  <a:cubicBezTo>
                    <a:pt x="4860" y="4197"/>
                    <a:pt x="7868" y="1"/>
                    <a:pt x="7868"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9" name="Google Shape;27039;p51"/>
            <p:cNvSpPr/>
            <p:nvPr/>
          </p:nvSpPr>
          <p:spPr>
            <a:xfrm>
              <a:off x="6198348" y="1925061"/>
              <a:ext cx="297657" cy="230879"/>
            </a:xfrm>
            <a:custGeom>
              <a:avLst/>
              <a:gdLst/>
              <a:ahLst/>
              <a:cxnLst/>
              <a:rect l="l" t="t" r="r" b="b"/>
              <a:pathLst>
                <a:path w="7169" h="5561" extrusionOk="0">
                  <a:moveTo>
                    <a:pt x="1" y="0"/>
                  </a:moveTo>
                  <a:lnTo>
                    <a:pt x="1" y="0"/>
                  </a:lnTo>
                  <a:cubicBezTo>
                    <a:pt x="2343" y="3952"/>
                    <a:pt x="7169" y="5560"/>
                    <a:pt x="7169" y="5560"/>
                  </a:cubicBezTo>
                  <a:cubicBezTo>
                    <a:pt x="5875" y="2378"/>
                    <a:pt x="3532" y="455"/>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0" name="Google Shape;27040;p51"/>
            <p:cNvSpPr/>
            <p:nvPr/>
          </p:nvSpPr>
          <p:spPr>
            <a:xfrm>
              <a:off x="6072051" y="1709668"/>
              <a:ext cx="509616" cy="137049"/>
            </a:xfrm>
            <a:custGeom>
              <a:avLst/>
              <a:gdLst/>
              <a:ahLst/>
              <a:cxnLst/>
              <a:rect l="l" t="t" r="r" b="b"/>
              <a:pathLst>
                <a:path w="12274" h="3301" extrusionOk="0">
                  <a:moveTo>
                    <a:pt x="4876" y="0"/>
                  </a:moveTo>
                  <a:cubicBezTo>
                    <a:pt x="2159" y="0"/>
                    <a:pt x="0" y="887"/>
                    <a:pt x="0" y="887"/>
                  </a:cubicBezTo>
                  <a:lnTo>
                    <a:pt x="12274" y="3300"/>
                  </a:lnTo>
                  <a:cubicBezTo>
                    <a:pt x="10109" y="692"/>
                    <a:pt x="7275" y="0"/>
                    <a:pt x="4876"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1" name="Google Shape;27041;p51"/>
            <p:cNvSpPr/>
            <p:nvPr/>
          </p:nvSpPr>
          <p:spPr>
            <a:xfrm>
              <a:off x="7353952" y="2151539"/>
              <a:ext cx="280218" cy="149214"/>
            </a:xfrm>
            <a:custGeom>
              <a:avLst/>
              <a:gdLst/>
              <a:ahLst/>
              <a:cxnLst/>
              <a:rect l="l" t="t" r="r" b="b"/>
              <a:pathLst>
                <a:path w="6749" h="3594" extrusionOk="0">
                  <a:moveTo>
                    <a:pt x="6749" y="0"/>
                  </a:moveTo>
                  <a:lnTo>
                    <a:pt x="6749" y="0"/>
                  </a:lnTo>
                  <a:cubicBezTo>
                    <a:pt x="3812" y="210"/>
                    <a:pt x="1364" y="1154"/>
                    <a:pt x="0" y="3567"/>
                  </a:cubicBezTo>
                  <a:cubicBezTo>
                    <a:pt x="198" y="3585"/>
                    <a:pt x="392" y="3593"/>
                    <a:pt x="583" y="3593"/>
                  </a:cubicBezTo>
                  <a:cubicBezTo>
                    <a:pt x="4491" y="3593"/>
                    <a:pt x="6749" y="0"/>
                    <a:pt x="6749"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2" name="Google Shape;27042;p51"/>
            <p:cNvSpPr/>
            <p:nvPr/>
          </p:nvSpPr>
          <p:spPr>
            <a:xfrm>
              <a:off x="6738410" y="1701323"/>
              <a:ext cx="439946" cy="231045"/>
            </a:xfrm>
            <a:custGeom>
              <a:avLst/>
              <a:gdLst/>
              <a:ahLst/>
              <a:cxnLst/>
              <a:rect l="l" t="t" r="r" b="b"/>
              <a:pathLst>
                <a:path w="10596" h="5565" extrusionOk="0">
                  <a:moveTo>
                    <a:pt x="760" y="0"/>
                  </a:moveTo>
                  <a:cubicBezTo>
                    <a:pt x="508" y="0"/>
                    <a:pt x="255" y="13"/>
                    <a:pt x="0" y="39"/>
                  </a:cubicBezTo>
                  <a:cubicBezTo>
                    <a:pt x="4406" y="5564"/>
                    <a:pt x="8148" y="5214"/>
                    <a:pt x="10595" y="5389"/>
                  </a:cubicBezTo>
                  <a:cubicBezTo>
                    <a:pt x="7467" y="2391"/>
                    <a:pt x="4217" y="0"/>
                    <a:pt x="760"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3" name="Google Shape;27043;p51"/>
            <p:cNvSpPr/>
            <p:nvPr/>
          </p:nvSpPr>
          <p:spPr>
            <a:xfrm>
              <a:off x="7078109" y="1310975"/>
              <a:ext cx="271541" cy="415217"/>
            </a:xfrm>
            <a:custGeom>
              <a:avLst/>
              <a:gdLst/>
              <a:ahLst/>
              <a:cxnLst/>
              <a:rect l="l" t="t" r="r" b="b"/>
              <a:pathLst>
                <a:path w="6540" h="10001" extrusionOk="0">
                  <a:moveTo>
                    <a:pt x="1" y="0"/>
                  </a:moveTo>
                  <a:lnTo>
                    <a:pt x="1" y="0"/>
                  </a:lnTo>
                  <a:cubicBezTo>
                    <a:pt x="385" y="4301"/>
                    <a:pt x="1889" y="7763"/>
                    <a:pt x="5036" y="10001"/>
                  </a:cubicBezTo>
                  <a:cubicBezTo>
                    <a:pt x="6539" y="6434"/>
                    <a:pt x="1" y="1"/>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4" name="Google Shape;27044;p51"/>
            <p:cNvSpPr/>
            <p:nvPr/>
          </p:nvSpPr>
          <p:spPr>
            <a:xfrm>
              <a:off x="8066770" y="2495346"/>
              <a:ext cx="707044" cy="591541"/>
            </a:xfrm>
            <a:custGeom>
              <a:avLst/>
              <a:gdLst/>
              <a:ahLst/>
              <a:cxnLst/>
              <a:rect l="l" t="t" r="r" b="b"/>
              <a:pathLst>
                <a:path w="17029" h="14248" extrusionOk="0">
                  <a:moveTo>
                    <a:pt x="9969" y="1"/>
                  </a:moveTo>
                  <a:cubicBezTo>
                    <a:pt x="8137" y="1"/>
                    <a:pt x="6169" y="666"/>
                    <a:pt x="4476" y="1999"/>
                  </a:cubicBezTo>
                  <a:cubicBezTo>
                    <a:pt x="1014" y="4762"/>
                    <a:pt x="0" y="9273"/>
                    <a:pt x="2238" y="12105"/>
                  </a:cubicBezTo>
                  <a:cubicBezTo>
                    <a:pt x="3378" y="13530"/>
                    <a:pt x="5136" y="14247"/>
                    <a:pt x="7048" y="14247"/>
                  </a:cubicBezTo>
                  <a:cubicBezTo>
                    <a:pt x="8889" y="14247"/>
                    <a:pt x="10873" y="13583"/>
                    <a:pt x="12588" y="12245"/>
                  </a:cubicBezTo>
                  <a:cubicBezTo>
                    <a:pt x="16050" y="9517"/>
                    <a:pt x="17029" y="5007"/>
                    <a:pt x="14791" y="2174"/>
                  </a:cubicBezTo>
                  <a:cubicBezTo>
                    <a:pt x="13648" y="727"/>
                    <a:pt x="11883" y="1"/>
                    <a:pt x="9969"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5" name="Google Shape;27045;p51"/>
            <p:cNvSpPr/>
            <p:nvPr/>
          </p:nvSpPr>
          <p:spPr>
            <a:xfrm>
              <a:off x="8181442" y="2539147"/>
              <a:ext cx="502350" cy="535742"/>
            </a:xfrm>
            <a:custGeom>
              <a:avLst/>
              <a:gdLst/>
              <a:ahLst/>
              <a:cxnLst/>
              <a:rect l="l" t="t" r="r" b="b"/>
              <a:pathLst>
                <a:path w="12099" h="12904" fill="none" extrusionOk="0">
                  <a:moveTo>
                    <a:pt x="10036" y="3287"/>
                  </a:moveTo>
                  <a:cubicBezTo>
                    <a:pt x="12099" y="5945"/>
                    <a:pt x="11994" y="9441"/>
                    <a:pt x="9826" y="11190"/>
                  </a:cubicBezTo>
                  <a:cubicBezTo>
                    <a:pt x="7623" y="12903"/>
                    <a:pt x="4162" y="12204"/>
                    <a:pt x="2098" y="9581"/>
                  </a:cubicBezTo>
                  <a:cubicBezTo>
                    <a:pt x="0" y="6959"/>
                    <a:pt x="105" y="3427"/>
                    <a:pt x="2308" y="1714"/>
                  </a:cubicBezTo>
                  <a:cubicBezTo>
                    <a:pt x="4511" y="0"/>
                    <a:pt x="7973" y="700"/>
                    <a:pt x="10036" y="3287"/>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6" name="Google Shape;27046;p51"/>
            <p:cNvSpPr/>
            <p:nvPr/>
          </p:nvSpPr>
          <p:spPr>
            <a:xfrm>
              <a:off x="8243885" y="2582699"/>
              <a:ext cx="378953" cy="448638"/>
            </a:xfrm>
            <a:custGeom>
              <a:avLst/>
              <a:gdLst/>
              <a:ahLst/>
              <a:cxnLst/>
              <a:rect l="l" t="t" r="r" b="b"/>
              <a:pathLst>
                <a:path w="9127" h="10806" fill="none" extrusionOk="0">
                  <a:moveTo>
                    <a:pt x="6049" y="4231"/>
                  </a:moveTo>
                  <a:cubicBezTo>
                    <a:pt x="8112" y="6854"/>
                    <a:pt x="9126" y="9476"/>
                    <a:pt x="8287" y="10141"/>
                  </a:cubicBezTo>
                  <a:cubicBezTo>
                    <a:pt x="7483" y="10805"/>
                    <a:pt x="5140" y="9197"/>
                    <a:pt x="3042" y="6574"/>
                  </a:cubicBezTo>
                  <a:cubicBezTo>
                    <a:pt x="979" y="3952"/>
                    <a:pt x="0" y="1329"/>
                    <a:pt x="804" y="665"/>
                  </a:cubicBezTo>
                  <a:cubicBezTo>
                    <a:pt x="1609" y="0"/>
                    <a:pt x="3986" y="1609"/>
                    <a:pt x="6049" y="4231"/>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7" name="Google Shape;27047;p51"/>
            <p:cNvSpPr/>
            <p:nvPr/>
          </p:nvSpPr>
          <p:spPr>
            <a:xfrm>
              <a:off x="8136437" y="2517849"/>
              <a:ext cx="347024" cy="268286"/>
            </a:xfrm>
            <a:custGeom>
              <a:avLst/>
              <a:gdLst/>
              <a:ahLst/>
              <a:cxnLst/>
              <a:rect l="l" t="t" r="r" b="b"/>
              <a:pathLst>
                <a:path w="8358" h="6462" extrusionOk="0">
                  <a:moveTo>
                    <a:pt x="6275" y="0"/>
                  </a:moveTo>
                  <a:cubicBezTo>
                    <a:pt x="5291" y="0"/>
                    <a:pt x="3995" y="504"/>
                    <a:pt x="2798" y="1457"/>
                  </a:cubicBezTo>
                  <a:cubicBezTo>
                    <a:pt x="910" y="2961"/>
                    <a:pt x="0" y="4954"/>
                    <a:pt x="770" y="5933"/>
                  </a:cubicBezTo>
                  <a:cubicBezTo>
                    <a:pt x="1051" y="6291"/>
                    <a:pt x="1518" y="6462"/>
                    <a:pt x="2089" y="6462"/>
                  </a:cubicBezTo>
                  <a:cubicBezTo>
                    <a:pt x="3084" y="6462"/>
                    <a:pt x="4396" y="5944"/>
                    <a:pt x="5595" y="4989"/>
                  </a:cubicBezTo>
                  <a:cubicBezTo>
                    <a:pt x="7483" y="3486"/>
                    <a:pt x="8358" y="1492"/>
                    <a:pt x="7588" y="513"/>
                  </a:cubicBezTo>
                  <a:cubicBezTo>
                    <a:pt x="7307" y="168"/>
                    <a:pt x="6843" y="0"/>
                    <a:pt x="6275" y="0"/>
                  </a:cubicBez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8" name="Google Shape;27048;p51"/>
            <p:cNvSpPr/>
            <p:nvPr/>
          </p:nvSpPr>
          <p:spPr>
            <a:xfrm>
              <a:off x="8044973" y="2263305"/>
              <a:ext cx="323814" cy="461716"/>
            </a:xfrm>
            <a:custGeom>
              <a:avLst/>
              <a:gdLst/>
              <a:ahLst/>
              <a:cxnLst/>
              <a:rect l="l" t="t" r="r" b="b"/>
              <a:pathLst>
                <a:path w="7799" h="11121" fill="none" extrusionOk="0">
                  <a:moveTo>
                    <a:pt x="7798" y="11120"/>
                  </a:moveTo>
                  <a:cubicBezTo>
                    <a:pt x="3218" y="36"/>
                    <a:pt x="1119" y="1"/>
                    <a:pt x="1119" y="1"/>
                  </a:cubicBezTo>
                  <a:cubicBezTo>
                    <a:pt x="1" y="385"/>
                    <a:pt x="2448" y="5420"/>
                    <a:pt x="5001" y="7588"/>
                  </a:cubicBezTo>
                </a:path>
              </a:pathLst>
            </a:custGeom>
            <a:noFill/>
            <a:ln w="113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9" name="Google Shape;27049;p51"/>
            <p:cNvSpPr/>
            <p:nvPr/>
          </p:nvSpPr>
          <p:spPr>
            <a:xfrm>
              <a:off x="8091432" y="1955535"/>
              <a:ext cx="290391" cy="344097"/>
            </a:xfrm>
            <a:custGeom>
              <a:avLst/>
              <a:gdLst/>
              <a:ahLst/>
              <a:cxnLst/>
              <a:rect l="l" t="t" r="r" b="b"/>
              <a:pathLst>
                <a:path w="6994" h="8288" extrusionOk="0">
                  <a:moveTo>
                    <a:pt x="6994" y="1"/>
                  </a:moveTo>
                  <a:cubicBezTo>
                    <a:pt x="3357" y="1399"/>
                    <a:pt x="630" y="5805"/>
                    <a:pt x="0" y="8288"/>
                  </a:cubicBezTo>
                  <a:cubicBezTo>
                    <a:pt x="3602" y="6330"/>
                    <a:pt x="6155" y="3707"/>
                    <a:pt x="6994"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0" name="Google Shape;27050;p51"/>
            <p:cNvSpPr/>
            <p:nvPr/>
          </p:nvSpPr>
          <p:spPr>
            <a:xfrm>
              <a:off x="7902692" y="1358886"/>
              <a:ext cx="188791" cy="397821"/>
            </a:xfrm>
            <a:custGeom>
              <a:avLst/>
              <a:gdLst/>
              <a:ahLst/>
              <a:cxnLst/>
              <a:rect l="l" t="t" r="r" b="b"/>
              <a:pathLst>
                <a:path w="4547" h="9582" extrusionOk="0">
                  <a:moveTo>
                    <a:pt x="71" y="0"/>
                  </a:moveTo>
                  <a:lnTo>
                    <a:pt x="71" y="0"/>
                  </a:lnTo>
                  <a:cubicBezTo>
                    <a:pt x="1" y="3707"/>
                    <a:pt x="1644" y="7238"/>
                    <a:pt x="4546" y="9581"/>
                  </a:cubicBezTo>
                  <a:cubicBezTo>
                    <a:pt x="4442" y="5490"/>
                    <a:pt x="3358" y="2028"/>
                    <a:pt x="7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1" name="Google Shape;27051;p51"/>
            <p:cNvSpPr/>
            <p:nvPr/>
          </p:nvSpPr>
          <p:spPr>
            <a:xfrm>
              <a:off x="7626890" y="2128290"/>
              <a:ext cx="1071465" cy="5268405"/>
            </a:xfrm>
            <a:custGeom>
              <a:avLst/>
              <a:gdLst/>
              <a:ahLst/>
              <a:cxnLst/>
              <a:rect l="l" t="t" r="r" b="b"/>
              <a:pathLst>
                <a:path w="25806" h="126896" extrusionOk="0">
                  <a:moveTo>
                    <a:pt x="0" y="1"/>
                  </a:moveTo>
                  <a:lnTo>
                    <a:pt x="6259" y="20072"/>
                  </a:lnTo>
                  <a:lnTo>
                    <a:pt x="11189" y="38359"/>
                  </a:lnTo>
                  <a:lnTo>
                    <a:pt x="14791" y="57451"/>
                  </a:lnTo>
                  <a:lnTo>
                    <a:pt x="16120" y="74375"/>
                  </a:lnTo>
                  <a:lnTo>
                    <a:pt x="17763" y="95286"/>
                  </a:lnTo>
                  <a:lnTo>
                    <a:pt x="19721" y="114692"/>
                  </a:lnTo>
                  <a:lnTo>
                    <a:pt x="21050" y="126896"/>
                  </a:lnTo>
                  <a:lnTo>
                    <a:pt x="25806" y="126896"/>
                  </a:lnTo>
                  <a:lnTo>
                    <a:pt x="23358" y="114692"/>
                  </a:lnTo>
                  <a:lnTo>
                    <a:pt x="21225" y="95286"/>
                  </a:lnTo>
                  <a:lnTo>
                    <a:pt x="19232" y="74235"/>
                  </a:lnTo>
                  <a:lnTo>
                    <a:pt x="17938" y="57766"/>
                  </a:lnTo>
                  <a:lnTo>
                    <a:pt x="14302" y="37870"/>
                  </a:lnTo>
                  <a:lnTo>
                    <a:pt x="9196" y="19582"/>
                  </a:lnTo>
                  <a:lnTo>
                    <a:pt x="0" y="1"/>
                  </a:ln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2" name="Google Shape;27052;p51"/>
            <p:cNvSpPr/>
            <p:nvPr/>
          </p:nvSpPr>
          <p:spPr>
            <a:xfrm>
              <a:off x="7885296" y="2941287"/>
              <a:ext cx="123439" cy="20344"/>
            </a:xfrm>
            <a:custGeom>
              <a:avLst/>
              <a:gdLst/>
              <a:ahLst/>
              <a:cxnLst/>
              <a:rect l="l" t="t" r="r" b="b"/>
              <a:pathLst>
                <a:path w="2973" h="490" fill="none" extrusionOk="0">
                  <a:moveTo>
                    <a:pt x="2972" y="0"/>
                  </a:moveTo>
                  <a:lnTo>
                    <a:pt x="0" y="490"/>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3" name="Google Shape;27053;p51"/>
            <p:cNvSpPr/>
            <p:nvPr/>
          </p:nvSpPr>
          <p:spPr>
            <a:xfrm>
              <a:off x="8091432" y="3700518"/>
              <a:ext cx="129252" cy="20385"/>
            </a:xfrm>
            <a:custGeom>
              <a:avLst/>
              <a:gdLst/>
              <a:ahLst/>
              <a:cxnLst/>
              <a:rect l="l" t="t" r="r" b="b"/>
              <a:pathLst>
                <a:path w="3113" h="491" fill="none" extrusionOk="0">
                  <a:moveTo>
                    <a:pt x="0" y="490"/>
                  </a:moveTo>
                  <a:lnTo>
                    <a:pt x="3113" y="1"/>
                  </a:lnTo>
                </a:path>
              </a:pathLst>
            </a:custGeom>
            <a:noFill/>
            <a:ln w="11375" cap="rnd" cmpd="sng">
              <a:solidFill>
                <a:srgbClr val="FAE5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4" name="Google Shape;27054;p51"/>
            <p:cNvSpPr/>
            <p:nvPr/>
          </p:nvSpPr>
          <p:spPr>
            <a:xfrm>
              <a:off x="6247713" y="3300621"/>
              <a:ext cx="834843" cy="640034"/>
            </a:xfrm>
            <a:custGeom>
              <a:avLst/>
              <a:gdLst/>
              <a:ahLst/>
              <a:cxnLst/>
              <a:rect l="l" t="t" r="r" b="b"/>
              <a:pathLst>
                <a:path w="20107" h="15416" extrusionOk="0">
                  <a:moveTo>
                    <a:pt x="9180" y="1"/>
                  </a:moveTo>
                  <a:cubicBezTo>
                    <a:pt x="5238" y="1"/>
                    <a:pt x="1843" y="2130"/>
                    <a:pt x="1014" y="5472"/>
                  </a:cubicBezTo>
                  <a:cubicBezTo>
                    <a:pt x="0" y="9528"/>
                    <a:pt x="3217" y="13829"/>
                    <a:pt x="8218" y="15088"/>
                  </a:cubicBezTo>
                  <a:cubicBezTo>
                    <a:pt x="9126" y="15310"/>
                    <a:pt x="10029" y="15416"/>
                    <a:pt x="10906" y="15416"/>
                  </a:cubicBezTo>
                  <a:cubicBezTo>
                    <a:pt x="14856" y="15416"/>
                    <a:pt x="18263" y="13267"/>
                    <a:pt x="19092" y="9948"/>
                  </a:cubicBezTo>
                  <a:cubicBezTo>
                    <a:pt x="20106" y="5856"/>
                    <a:pt x="16855" y="1556"/>
                    <a:pt x="11889" y="332"/>
                  </a:cubicBezTo>
                  <a:cubicBezTo>
                    <a:pt x="10974" y="108"/>
                    <a:pt x="10063" y="1"/>
                    <a:pt x="9180"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5" name="Google Shape;27055;p51"/>
            <p:cNvSpPr/>
            <p:nvPr/>
          </p:nvSpPr>
          <p:spPr>
            <a:xfrm>
              <a:off x="6382728" y="3327442"/>
              <a:ext cx="553171" cy="631523"/>
            </a:xfrm>
            <a:custGeom>
              <a:avLst/>
              <a:gdLst/>
              <a:ahLst/>
              <a:cxnLst/>
              <a:rect l="l" t="t" r="r" b="b"/>
              <a:pathLst>
                <a:path w="13323" h="15211" fill="none" extrusionOk="0">
                  <a:moveTo>
                    <a:pt x="12379" y="9022"/>
                  </a:moveTo>
                  <a:cubicBezTo>
                    <a:pt x="11470" y="12798"/>
                    <a:pt x="8148" y="15211"/>
                    <a:pt x="4966" y="14442"/>
                  </a:cubicBezTo>
                  <a:cubicBezTo>
                    <a:pt x="1784" y="13637"/>
                    <a:pt x="0" y="9966"/>
                    <a:pt x="910" y="6190"/>
                  </a:cubicBezTo>
                  <a:cubicBezTo>
                    <a:pt x="1854" y="2413"/>
                    <a:pt x="5175" y="0"/>
                    <a:pt x="8357" y="805"/>
                  </a:cubicBezTo>
                  <a:cubicBezTo>
                    <a:pt x="11505" y="1574"/>
                    <a:pt x="13323" y="5245"/>
                    <a:pt x="12379" y="9022"/>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6" name="Google Shape;27056;p51"/>
            <p:cNvSpPr/>
            <p:nvPr/>
          </p:nvSpPr>
          <p:spPr>
            <a:xfrm>
              <a:off x="6532233" y="3347744"/>
              <a:ext cx="254144" cy="590919"/>
            </a:xfrm>
            <a:custGeom>
              <a:avLst/>
              <a:gdLst/>
              <a:ahLst/>
              <a:cxnLst/>
              <a:rect l="l" t="t" r="r" b="b"/>
              <a:pathLst>
                <a:path w="6121" h="14233" fill="none" extrusionOk="0">
                  <a:moveTo>
                    <a:pt x="5211" y="7659"/>
                  </a:moveTo>
                  <a:cubicBezTo>
                    <a:pt x="4267" y="11435"/>
                    <a:pt x="2554" y="14232"/>
                    <a:pt x="1365" y="13953"/>
                  </a:cubicBezTo>
                  <a:cubicBezTo>
                    <a:pt x="176" y="13638"/>
                    <a:pt x="1" y="10351"/>
                    <a:pt x="945" y="6575"/>
                  </a:cubicBezTo>
                  <a:cubicBezTo>
                    <a:pt x="1854" y="2833"/>
                    <a:pt x="3568" y="1"/>
                    <a:pt x="4756" y="316"/>
                  </a:cubicBezTo>
                  <a:cubicBezTo>
                    <a:pt x="5945" y="595"/>
                    <a:pt x="6120" y="3882"/>
                    <a:pt x="5211" y="7659"/>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7" name="Google Shape;27057;p51"/>
            <p:cNvSpPr/>
            <p:nvPr/>
          </p:nvSpPr>
          <p:spPr>
            <a:xfrm>
              <a:off x="6495947" y="3303071"/>
              <a:ext cx="437040" cy="234034"/>
            </a:xfrm>
            <a:custGeom>
              <a:avLst/>
              <a:gdLst/>
              <a:ahLst/>
              <a:cxnLst/>
              <a:rect l="l" t="t" r="r" b="b"/>
              <a:pathLst>
                <a:path w="10526" h="5637" extrusionOk="0">
                  <a:moveTo>
                    <a:pt x="3734" y="1"/>
                  </a:moveTo>
                  <a:cubicBezTo>
                    <a:pt x="1968" y="1"/>
                    <a:pt x="603" y="591"/>
                    <a:pt x="350" y="1601"/>
                  </a:cubicBezTo>
                  <a:cubicBezTo>
                    <a:pt x="1" y="3000"/>
                    <a:pt x="1924" y="4678"/>
                    <a:pt x="4616" y="5343"/>
                  </a:cubicBezTo>
                  <a:cubicBezTo>
                    <a:pt x="5396" y="5543"/>
                    <a:pt x="6155" y="5637"/>
                    <a:pt x="6850" y="5637"/>
                  </a:cubicBezTo>
                  <a:cubicBezTo>
                    <a:pt x="8588" y="5637"/>
                    <a:pt x="9926" y="5048"/>
                    <a:pt x="10176" y="4049"/>
                  </a:cubicBezTo>
                  <a:cubicBezTo>
                    <a:pt x="10526" y="2615"/>
                    <a:pt x="8603" y="937"/>
                    <a:pt x="5910" y="273"/>
                  </a:cubicBezTo>
                  <a:cubicBezTo>
                    <a:pt x="5152" y="88"/>
                    <a:pt x="4414" y="1"/>
                    <a:pt x="3734" y="1"/>
                  </a:cubicBez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8" name="Google Shape;27058;p51"/>
            <p:cNvSpPr/>
            <p:nvPr/>
          </p:nvSpPr>
          <p:spPr>
            <a:xfrm>
              <a:off x="6689046" y="2909318"/>
              <a:ext cx="288938" cy="615580"/>
            </a:xfrm>
            <a:custGeom>
              <a:avLst/>
              <a:gdLst/>
              <a:ahLst/>
              <a:cxnLst/>
              <a:rect l="l" t="t" r="r" b="b"/>
              <a:pathLst>
                <a:path w="6959" h="14827" fill="none" extrusionOk="0">
                  <a:moveTo>
                    <a:pt x="0" y="14827"/>
                  </a:moveTo>
                  <a:cubicBezTo>
                    <a:pt x="6959" y="2728"/>
                    <a:pt x="5490" y="770"/>
                    <a:pt x="5490" y="770"/>
                  </a:cubicBezTo>
                  <a:cubicBezTo>
                    <a:pt x="4301" y="1"/>
                    <a:pt x="1434" y="5840"/>
                    <a:pt x="1259" y="9757"/>
                  </a:cubicBezTo>
                </a:path>
              </a:pathLst>
            </a:custGeom>
            <a:noFill/>
            <a:ln w="113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9" name="Google Shape;27059;p51"/>
            <p:cNvSpPr/>
            <p:nvPr/>
          </p:nvSpPr>
          <p:spPr>
            <a:xfrm>
              <a:off x="8493572" y="3497290"/>
              <a:ext cx="206188" cy="296186"/>
            </a:xfrm>
            <a:custGeom>
              <a:avLst/>
              <a:gdLst/>
              <a:ahLst/>
              <a:cxnLst/>
              <a:rect l="l" t="t" r="r" b="b"/>
              <a:pathLst>
                <a:path w="4966" h="7134" fill="none" extrusionOk="0">
                  <a:moveTo>
                    <a:pt x="2483" y="7134"/>
                  </a:moveTo>
                  <a:lnTo>
                    <a:pt x="0"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0" name="Google Shape;27060;p51"/>
            <p:cNvSpPr/>
            <p:nvPr/>
          </p:nvSpPr>
          <p:spPr>
            <a:xfrm>
              <a:off x="5896390" y="1829239"/>
              <a:ext cx="104589" cy="104583"/>
            </a:xfrm>
            <a:custGeom>
              <a:avLst/>
              <a:gdLst/>
              <a:ahLst/>
              <a:cxnLst/>
              <a:rect l="l" t="t" r="r" b="b"/>
              <a:pathLst>
                <a:path w="2519" h="2519" fill="none" extrusionOk="0">
                  <a:moveTo>
                    <a:pt x="2518" y="1084"/>
                  </a:moveTo>
                  <a:cubicBezTo>
                    <a:pt x="2518" y="2029"/>
                    <a:pt x="1364" y="2518"/>
                    <a:pt x="700" y="1819"/>
                  </a:cubicBezTo>
                  <a:cubicBezTo>
                    <a:pt x="0" y="1154"/>
                    <a:pt x="490" y="1"/>
                    <a:pt x="1434" y="1"/>
                  </a:cubicBezTo>
                  <a:cubicBezTo>
                    <a:pt x="2029" y="1"/>
                    <a:pt x="2518" y="490"/>
                    <a:pt x="2518" y="108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1" name="Google Shape;27061;p51"/>
            <p:cNvSpPr/>
            <p:nvPr/>
          </p:nvSpPr>
          <p:spPr>
            <a:xfrm>
              <a:off x="8651796" y="4008288"/>
              <a:ext cx="88604" cy="88598"/>
            </a:xfrm>
            <a:custGeom>
              <a:avLst/>
              <a:gdLst/>
              <a:ahLst/>
              <a:cxnLst/>
              <a:rect l="l" t="t" r="r" b="b"/>
              <a:pathLst>
                <a:path w="2134" h="2134" fill="none" extrusionOk="0">
                  <a:moveTo>
                    <a:pt x="2134" y="1050"/>
                  </a:moveTo>
                  <a:cubicBezTo>
                    <a:pt x="2134" y="1644"/>
                    <a:pt x="1644" y="2134"/>
                    <a:pt x="1050" y="2134"/>
                  </a:cubicBezTo>
                  <a:cubicBezTo>
                    <a:pt x="455" y="2134"/>
                    <a:pt x="1" y="1644"/>
                    <a:pt x="1" y="1050"/>
                  </a:cubicBezTo>
                  <a:cubicBezTo>
                    <a:pt x="1" y="455"/>
                    <a:pt x="455" y="1"/>
                    <a:pt x="1050" y="1"/>
                  </a:cubicBezTo>
                  <a:cubicBezTo>
                    <a:pt x="1644" y="1"/>
                    <a:pt x="2134" y="455"/>
                    <a:pt x="2134" y="1050"/>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2" name="Google Shape;27062;p51"/>
            <p:cNvSpPr/>
            <p:nvPr/>
          </p:nvSpPr>
          <p:spPr>
            <a:xfrm>
              <a:off x="6000931" y="3658420"/>
              <a:ext cx="42" cy="85692"/>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3" name="Google Shape;27063;p51"/>
            <p:cNvSpPr/>
            <p:nvPr/>
          </p:nvSpPr>
          <p:spPr>
            <a:xfrm>
              <a:off x="6000931" y="3816685"/>
              <a:ext cx="42" cy="85692"/>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4" name="Google Shape;27064;p51"/>
            <p:cNvSpPr/>
            <p:nvPr/>
          </p:nvSpPr>
          <p:spPr>
            <a:xfrm>
              <a:off x="5900749" y="3780398"/>
              <a:ext cx="63899" cy="42"/>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5" name="Google Shape;27065;p51"/>
            <p:cNvSpPr/>
            <p:nvPr/>
          </p:nvSpPr>
          <p:spPr>
            <a:xfrm>
              <a:off x="6037218" y="3780398"/>
              <a:ext cx="62446" cy="42"/>
            </a:xfrm>
            <a:custGeom>
              <a:avLst/>
              <a:gdLst/>
              <a:ahLst/>
              <a:cxnLst/>
              <a:rect l="l" t="t" r="r" b="b"/>
              <a:pathLst>
                <a:path w="1504" h="1" fill="none" extrusionOk="0">
                  <a:moveTo>
                    <a:pt x="0" y="0"/>
                  </a:moveTo>
                  <a:lnTo>
                    <a:pt x="1504"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066" name="Google Shape;27066;p51"/>
          <p:cNvGrpSpPr/>
          <p:nvPr/>
        </p:nvGrpSpPr>
        <p:grpSpPr>
          <a:xfrm>
            <a:off x="784354" y="7492"/>
            <a:ext cx="491864" cy="627912"/>
            <a:chOff x="784354" y="7492"/>
            <a:chExt cx="491864" cy="627912"/>
          </a:xfrm>
        </p:grpSpPr>
        <p:sp>
          <p:nvSpPr>
            <p:cNvPr id="27067" name="Google Shape;27067;p51"/>
            <p:cNvSpPr/>
            <p:nvPr/>
          </p:nvSpPr>
          <p:spPr>
            <a:xfrm>
              <a:off x="955816" y="536297"/>
              <a:ext cx="149938" cy="99107"/>
            </a:xfrm>
            <a:custGeom>
              <a:avLst/>
              <a:gdLst/>
              <a:ahLst/>
              <a:cxnLst/>
              <a:rect l="l" t="t" r="r" b="b"/>
              <a:pathLst>
                <a:path w="5106" h="3375" extrusionOk="0">
                  <a:moveTo>
                    <a:pt x="1" y="0"/>
                  </a:moveTo>
                  <a:lnTo>
                    <a:pt x="1" y="3112"/>
                  </a:lnTo>
                  <a:cubicBezTo>
                    <a:pt x="840" y="3287"/>
                    <a:pt x="1697" y="3375"/>
                    <a:pt x="2553" y="3375"/>
                  </a:cubicBezTo>
                  <a:cubicBezTo>
                    <a:pt x="3410" y="3375"/>
                    <a:pt x="4267" y="3287"/>
                    <a:pt x="5106" y="3112"/>
                  </a:cubicBezTo>
                  <a:lnTo>
                    <a:pt x="5106" y="0"/>
                  </a:lnTo>
                  <a:close/>
                </a:path>
              </a:pathLst>
            </a:custGeom>
            <a:solidFill>
              <a:srgbClr val="D8A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8" name="Google Shape;27068;p51"/>
            <p:cNvSpPr/>
            <p:nvPr/>
          </p:nvSpPr>
          <p:spPr>
            <a:xfrm>
              <a:off x="784354" y="154317"/>
              <a:ext cx="491864" cy="402535"/>
            </a:xfrm>
            <a:custGeom>
              <a:avLst/>
              <a:gdLst/>
              <a:ahLst/>
              <a:cxnLst/>
              <a:rect l="l" t="t" r="r" b="b"/>
              <a:pathLst>
                <a:path w="16750" h="13708" extrusionOk="0">
                  <a:moveTo>
                    <a:pt x="8392" y="1"/>
                  </a:moveTo>
                  <a:cubicBezTo>
                    <a:pt x="3742" y="1"/>
                    <a:pt x="0" y="3078"/>
                    <a:pt x="0" y="6854"/>
                  </a:cubicBezTo>
                  <a:cubicBezTo>
                    <a:pt x="0" y="10631"/>
                    <a:pt x="3742" y="13708"/>
                    <a:pt x="8392" y="13708"/>
                  </a:cubicBezTo>
                  <a:cubicBezTo>
                    <a:pt x="13008" y="13708"/>
                    <a:pt x="16750" y="10631"/>
                    <a:pt x="16750" y="6854"/>
                  </a:cubicBezTo>
                  <a:cubicBezTo>
                    <a:pt x="16750" y="3078"/>
                    <a:pt x="13008" y="1"/>
                    <a:pt x="8392"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9" name="Google Shape;27069;p51"/>
            <p:cNvSpPr/>
            <p:nvPr/>
          </p:nvSpPr>
          <p:spPr>
            <a:xfrm>
              <a:off x="846990" y="154317"/>
              <a:ext cx="366593" cy="402535"/>
            </a:xfrm>
            <a:custGeom>
              <a:avLst/>
              <a:gdLst/>
              <a:ahLst/>
              <a:cxnLst/>
              <a:rect l="l" t="t" r="r" b="b"/>
              <a:pathLst>
                <a:path w="12484" h="13708" fill="none" extrusionOk="0">
                  <a:moveTo>
                    <a:pt x="12484" y="6854"/>
                  </a:moveTo>
                  <a:cubicBezTo>
                    <a:pt x="12484" y="10631"/>
                    <a:pt x="9686" y="13708"/>
                    <a:pt x="6259" y="13708"/>
                  </a:cubicBezTo>
                  <a:cubicBezTo>
                    <a:pt x="2798" y="13708"/>
                    <a:pt x="0" y="10631"/>
                    <a:pt x="0" y="6854"/>
                  </a:cubicBezTo>
                  <a:cubicBezTo>
                    <a:pt x="0" y="3078"/>
                    <a:pt x="2798" y="1"/>
                    <a:pt x="6259" y="1"/>
                  </a:cubicBezTo>
                  <a:cubicBezTo>
                    <a:pt x="9686" y="1"/>
                    <a:pt x="12484" y="3078"/>
                    <a:pt x="1248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0" name="Google Shape;27070;p51"/>
            <p:cNvSpPr/>
            <p:nvPr/>
          </p:nvSpPr>
          <p:spPr>
            <a:xfrm>
              <a:off x="932207" y="154317"/>
              <a:ext cx="197186" cy="402535"/>
            </a:xfrm>
            <a:custGeom>
              <a:avLst/>
              <a:gdLst/>
              <a:ahLst/>
              <a:cxnLst/>
              <a:rect l="l" t="t" r="r" b="b"/>
              <a:pathLst>
                <a:path w="6715" h="13708" fill="none" extrusionOk="0">
                  <a:moveTo>
                    <a:pt x="6714" y="6854"/>
                  </a:moveTo>
                  <a:cubicBezTo>
                    <a:pt x="6714" y="10631"/>
                    <a:pt x="5211" y="13708"/>
                    <a:pt x="3357" y="13708"/>
                  </a:cubicBezTo>
                  <a:cubicBezTo>
                    <a:pt x="1504" y="13708"/>
                    <a:pt x="1" y="10666"/>
                    <a:pt x="1" y="6854"/>
                  </a:cubicBezTo>
                  <a:cubicBezTo>
                    <a:pt x="1" y="3043"/>
                    <a:pt x="1504" y="1"/>
                    <a:pt x="3357" y="1"/>
                  </a:cubicBezTo>
                  <a:cubicBezTo>
                    <a:pt x="5211" y="1"/>
                    <a:pt x="6714" y="3078"/>
                    <a:pt x="6714" y="6854"/>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1" name="Google Shape;27071;p51"/>
            <p:cNvSpPr/>
            <p:nvPr/>
          </p:nvSpPr>
          <p:spPr>
            <a:xfrm>
              <a:off x="1030785" y="7492"/>
              <a:ext cx="29" cy="146854"/>
            </a:xfrm>
            <a:custGeom>
              <a:avLst/>
              <a:gdLst/>
              <a:ahLst/>
              <a:cxnLst/>
              <a:rect l="l" t="t" r="r" b="b"/>
              <a:pathLst>
                <a:path w="1" h="5001" fill="none" extrusionOk="0">
                  <a:moveTo>
                    <a:pt x="0" y="5001"/>
                  </a:moveTo>
                  <a:lnTo>
                    <a:pt x="0" y="0"/>
                  </a:lnTo>
                </a:path>
              </a:pathLst>
            </a:custGeom>
            <a:noFill/>
            <a:ln w="11375" cap="rnd" cmpd="sng">
              <a:solidFill>
                <a:srgbClr val="D8A3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072" name="Google Shape;27072;p51"/>
          <p:cNvSpPr/>
          <p:nvPr/>
        </p:nvSpPr>
        <p:spPr>
          <a:xfrm>
            <a:off x="1461846" y="216712"/>
            <a:ext cx="145827" cy="209490"/>
          </a:xfrm>
          <a:custGeom>
            <a:avLst/>
            <a:gdLst/>
            <a:ahLst/>
            <a:cxnLst/>
            <a:rect l="l" t="t" r="r" b="b"/>
            <a:pathLst>
              <a:path w="4966" h="7134" fill="none" extrusionOk="0">
                <a:moveTo>
                  <a:pt x="2483" y="7133"/>
                </a:moveTo>
                <a:lnTo>
                  <a:pt x="1" y="3567"/>
                </a:lnTo>
                <a:lnTo>
                  <a:pt x="2483" y="0"/>
                </a:lnTo>
                <a:lnTo>
                  <a:pt x="4966" y="3567"/>
                </a:ln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073" name="Google Shape;27073;p51"/>
          <p:cNvGrpSpPr/>
          <p:nvPr/>
        </p:nvGrpSpPr>
        <p:grpSpPr>
          <a:xfrm>
            <a:off x="1110983" y="948944"/>
            <a:ext cx="140686" cy="172547"/>
            <a:chOff x="1034783" y="1329944"/>
            <a:chExt cx="140686" cy="172547"/>
          </a:xfrm>
        </p:grpSpPr>
        <p:sp>
          <p:nvSpPr>
            <p:cNvPr id="27074" name="Google Shape;27074;p51"/>
            <p:cNvSpPr/>
            <p:nvPr/>
          </p:nvSpPr>
          <p:spPr>
            <a:xfrm>
              <a:off x="1104612" y="1329944"/>
              <a:ext cx="29" cy="60609"/>
            </a:xfrm>
            <a:custGeom>
              <a:avLst/>
              <a:gdLst/>
              <a:ahLst/>
              <a:cxnLst/>
              <a:rect l="l" t="t" r="r" b="b"/>
              <a:pathLst>
                <a:path w="1" h="2064" fill="none" extrusionOk="0">
                  <a:moveTo>
                    <a:pt x="0" y="1"/>
                  </a:moveTo>
                  <a:lnTo>
                    <a:pt x="0" y="2064"/>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5" name="Google Shape;27075;p51"/>
            <p:cNvSpPr/>
            <p:nvPr/>
          </p:nvSpPr>
          <p:spPr>
            <a:xfrm>
              <a:off x="1104612" y="1441882"/>
              <a:ext cx="29" cy="60609"/>
            </a:xfrm>
            <a:custGeom>
              <a:avLst/>
              <a:gdLst/>
              <a:ahLst/>
              <a:cxnLst/>
              <a:rect l="l" t="t" r="r" b="b"/>
              <a:pathLst>
                <a:path w="1" h="2064" fill="none" extrusionOk="0">
                  <a:moveTo>
                    <a:pt x="0" y="0"/>
                  </a:moveTo>
                  <a:lnTo>
                    <a:pt x="0" y="2063"/>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6" name="Google Shape;27076;p51"/>
            <p:cNvSpPr/>
            <p:nvPr/>
          </p:nvSpPr>
          <p:spPr>
            <a:xfrm>
              <a:off x="1034783"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7" name="Google Shape;27077;p51"/>
            <p:cNvSpPr/>
            <p:nvPr/>
          </p:nvSpPr>
          <p:spPr>
            <a:xfrm>
              <a:off x="1130276" y="1416217"/>
              <a:ext cx="45193" cy="29"/>
            </a:xfrm>
            <a:custGeom>
              <a:avLst/>
              <a:gdLst/>
              <a:ahLst/>
              <a:cxnLst/>
              <a:rect l="l" t="t" r="r" b="b"/>
              <a:pathLst>
                <a:path w="1539" h="1" fill="none" extrusionOk="0">
                  <a:moveTo>
                    <a:pt x="0" y="0"/>
                  </a:moveTo>
                  <a:lnTo>
                    <a:pt x="1539" y="0"/>
                  </a:lnTo>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7081" name="Shape 27081"/>
        <p:cNvGrpSpPr/>
        <p:nvPr/>
      </p:nvGrpSpPr>
      <p:grpSpPr>
        <a:xfrm>
          <a:off x="0" y="0"/>
          <a:ext cx="0" cy="0"/>
          <a:chOff x="0" y="0"/>
          <a:chExt cx="0" cy="0"/>
        </a:xfrm>
      </p:grpSpPr>
      <p:sp>
        <p:nvSpPr>
          <p:cNvPr id="27082" name="Google Shape;27082;p52"/>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WHEN AND WHERE</a:t>
            </a:r>
            <a:endParaRPr lang="en-GB"/>
          </a:p>
        </p:txBody>
      </p:sp>
      <p:sp>
        <p:nvSpPr>
          <p:cNvPr id="27083" name="Google Shape;27083;p52"/>
          <p:cNvSpPr txBox="1"/>
          <p:nvPr>
            <p:ph type="subTitle" idx="1"/>
          </p:nvPr>
        </p:nvSpPr>
        <p:spPr>
          <a:xfrm>
            <a:off x="1516663" y="2834050"/>
            <a:ext cx="24558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WHEN: 1945</a:t>
            </a:r>
            <a:endParaRPr lang="en-GB"/>
          </a:p>
        </p:txBody>
      </p:sp>
      <p:sp>
        <p:nvSpPr>
          <p:cNvPr id="27084" name="Google Shape;27084;p52"/>
          <p:cNvSpPr txBox="1"/>
          <p:nvPr>
            <p:ph type="subTitle" idx="2"/>
          </p:nvPr>
        </p:nvSpPr>
        <p:spPr>
          <a:xfrm>
            <a:off x="5171538" y="2834100"/>
            <a:ext cx="2455800" cy="35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WHERE: HANOI</a:t>
            </a:r>
            <a:endParaRPr lang="en-GB"/>
          </a:p>
        </p:txBody>
      </p:sp>
      <p:sp>
        <p:nvSpPr>
          <p:cNvPr id="27085" name="Google Shape;27085;p52"/>
          <p:cNvSpPr txBox="1"/>
          <p:nvPr>
            <p:ph type="subTitle" idx="3"/>
          </p:nvPr>
        </p:nvSpPr>
        <p:spPr>
          <a:xfrm>
            <a:off x="1516663" y="3140177"/>
            <a:ext cx="2455800" cy="89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Neptune</a:t>
            </a:r>
            <a:r>
              <a:rPr lang="en-GB" b="1"/>
              <a:t> </a:t>
            </a:r>
            <a:r>
              <a:rPr lang="en-GB"/>
              <a:t>is the farthest planet from the Sun. It's also the fourth-largest by diameter in the Solar System</a:t>
            </a:r>
            <a:endParaRPr lang="en-GB"/>
          </a:p>
        </p:txBody>
      </p:sp>
      <p:sp>
        <p:nvSpPr>
          <p:cNvPr id="27086" name="Google Shape;27086;p52"/>
          <p:cNvSpPr txBox="1"/>
          <p:nvPr>
            <p:ph type="subTitle" idx="4"/>
          </p:nvPr>
        </p:nvSpPr>
        <p:spPr>
          <a:xfrm>
            <a:off x="5171538" y="3145225"/>
            <a:ext cx="2455800" cy="88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Venus has a beautiful name and is the second planet from the Sun. It’s hot and has a poisonous atmosphere</a:t>
            </a:r>
            <a:endParaRPr lang="en-GB"/>
          </a:p>
        </p:txBody>
      </p:sp>
      <p:sp>
        <p:nvSpPr>
          <p:cNvPr id="27087" name="Google Shape;27087;p52"/>
          <p:cNvSpPr/>
          <p:nvPr/>
        </p:nvSpPr>
        <p:spPr>
          <a:xfrm>
            <a:off x="2417863" y="2041113"/>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8" name="Google Shape;27088;p52"/>
          <p:cNvSpPr/>
          <p:nvPr/>
        </p:nvSpPr>
        <p:spPr>
          <a:xfrm>
            <a:off x="6072738" y="2041113"/>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089" name="Google Shape;27089;p52"/>
          <p:cNvGrpSpPr/>
          <p:nvPr/>
        </p:nvGrpSpPr>
        <p:grpSpPr>
          <a:xfrm>
            <a:off x="79324" y="-34675"/>
            <a:ext cx="815736" cy="3658127"/>
            <a:chOff x="3960449" y="535000"/>
            <a:chExt cx="815736" cy="3658127"/>
          </a:xfrm>
        </p:grpSpPr>
        <p:sp>
          <p:nvSpPr>
            <p:cNvPr id="27090" name="Google Shape;27090;p52"/>
            <p:cNvSpPr/>
            <p:nvPr/>
          </p:nvSpPr>
          <p:spPr>
            <a:xfrm>
              <a:off x="3961760" y="535000"/>
              <a:ext cx="747009" cy="3658127"/>
            </a:xfrm>
            <a:custGeom>
              <a:avLst/>
              <a:gdLst/>
              <a:ahLst/>
              <a:cxnLst/>
              <a:rect l="l" t="t" r="r" b="b"/>
              <a:pathLst>
                <a:path w="15966" h="78186" fill="none" extrusionOk="0">
                  <a:moveTo>
                    <a:pt x="15965" y="0"/>
                  </a:moveTo>
                  <a:cubicBezTo>
                    <a:pt x="15739" y="12603"/>
                    <a:pt x="14976" y="37581"/>
                    <a:pt x="7488" y="56231"/>
                  </a:cubicBezTo>
                  <a:cubicBezTo>
                    <a:pt x="0" y="74880"/>
                    <a:pt x="1159" y="78186"/>
                    <a:pt x="1159" y="78186"/>
                  </a:cubicBezTo>
                </a:path>
              </a:pathLst>
            </a:custGeom>
            <a:noFill/>
            <a:ln w="91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1" name="Google Shape;27091;p52"/>
            <p:cNvSpPr/>
            <p:nvPr/>
          </p:nvSpPr>
          <p:spPr>
            <a:xfrm>
              <a:off x="4542107" y="999503"/>
              <a:ext cx="234078" cy="664008"/>
            </a:xfrm>
            <a:custGeom>
              <a:avLst/>
              <a:gdLst/>
              <a:ahLst/>
              <a:cxnLst/>
              <a:rect l="l" t="t" r="r" b="b"/>
              <a:pathLst>
                <a:path w="5003" h="14192" extrusionOk="0">
                  <a:moveTo>
                    <a:pt x="2564" y="0"/>
                  </a:moveTo>
                  <a:cubicBezTo>
                    <a:pt x="1985" y="0"/>
                    <a:pt x="1407" y="82"/>
                    <a:pt x="848" y="244"/>
                  </a:cubicBezTo>
                  <a:lnTo>
                    <a:pt x="1" y="13666"/>
                  </a:lnTo>
                  <a:cubicBezTo>
                    <a:pt x="788" y="14018"/>
                    <a:pt x="1626" y="14191"/>
                    <a:pt x="2460" y="14191"/>
                  </a:cubicBezTo>
                  <a:cubicBezTo>
                    <a:pt x="3032" y="14191"/>
                    <a:pt x="3603" y="14110"/>
                    <a:pt x="4154" y="13949"/>
                  </a:cubicBezTo>
                  <a:lnTo>
                    <a:pt x="5002" y="499"/>
                  </a:lnTo>
                  <a:cubicBezTo>
                    <a:pt x="4221" y="166"/>
                    <a:pt x="3391" y="0"/>
                    <a:pt x="2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2" name="Google Shape;27092;p52"/>
            <p:cNvSpPr/>
            <p:nvPr/>
          </p:nvSpPr>
          <p:spPr>
            <a:xfrm>
              <a:off x="4160043" y="2615858"/>
              <a:ext cx="407238" cy="658440"/>
            </a:xfrm>
            <a:custGeom>
              <a:avLst/>
              <a:gdLst/>
              <a:ahLst/>
              <a:cxnLst/>
              <a:rect l="l" t="t" r="r" b="b"/>
              <a:pathLst>
                <a:path w="8704" h="14073" extrusionOk="0">
                  <a:moveTo>
                    <a:pt x="4804" y="1"/>
                  </a:moveTo>
                  <a:lnTo>
                    <a:pt x="1" y="12575"/>
                  </a:lnTo>
                  <a:cubicBezTo>
                    <a:pt x="1074" y="13507"/>
                    <a:pt x="2459" y="14044"/>
                    <a:pt x="3900" y="14073"/>
                  </a:cubicBezTo>
                  <a:lnTo>
                    <a:pt x="8704" y="1498"/>
                  </a:lnTo>
                  <a:cubicBezTo>
                    <a:pt x="7630" y="566"/>
                    <a:pt x="6245" y="29"/>
                    <a:pt x="4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3" name="Google Shape;27093;p52"/>
            <p:cNvSpPr/>
            <p:nvPr/>
          </p:nvSpPr>
          <p:spPr>
            <a:xfrm>
              <a:off x="4411244" y="1846865"/>
              <a:ext cx="312026" cy="661575"/>
            </a:xfrm>
            <a:custGeom>
              <a:avLst/>
              <a:gdLst/>
              <a:ahLst/>
              <a:cxnLst/>
              <a:rect l="l" t="t" r="r" b="b"/>
              <a:pathLst>
                <a:path w="6669" h="14140" extrusionOk="0">
                  <a:moveTo>
                    <a:pt x="3527" y="0"/>
                  </a:moveTo>
                  <a:cubicBezTo>
                    <a:pt x="3209" y="0"/>
                    <a:pt x="2890" y="25"/>
                    <a:pt x="2572" y="76"/>
                  </a:cubicBezTo>
                  <a:lnTo>
                    <a:pt x="0" y="13272"/>
                  </a:lnTo>
                  <a:cubicBezTo>
                    <a:pt x="942" y="13841"/>
                    <a:pt x="2019" y="14139"/>
                    <a:pt x="3114" y="14139"/>
                  </a:cubicBezTo>
                  <a:cubicBezTo>
                    <a:pt x="3432" y="14139"/>
                    <a:pt x="3751" y="14114"/>
                    <a:pt x="4069" y="14063"/>
                  </a:cubicBezTo>
                  <a:lnTo>
                    <a:pt x="6669" y="868"/>
                  </a:lnTo>
                  <a:cubicBezTo>
                    <a:pt x="5705" y="298"/>
                    <a:pt x="4623" y="0"/>
                    <a:pt x="3527" y="0"/>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4" name="Google Shape;27094;p52"/>
            <p:cNvSpPr/>
            <p:nvPr/>
          </p:nvSpPr>
          <p:spPr>
            <a:xfrm>
              <a:off x="3960449" y="3422843"/>
              <a:ext cx="331864" cy="661341"/>
            </a:xfrm>
            <a:custGeom>
              <a:avLst/>
              <a:gdLst/>
              <a:ahLst/>
              <a:cxnLst/>
              <a:rect l="l" t="t" r="r" b="b"/>
              <a:pathLst>
                <a:path w="7093" h="14135" extrusionOk="0">
                  <a:moveTo>
                    <a:pt x="3801" y="1"/>
                  </a:moveTo>
                  <a:cubicBezTo>
                    <a:pt x="3551" y="1"/>
                    <a:pt x="3301" y="16"/>
                    <a:pt x="3052" y="46"/>
                  </a:cubicBezTo>
                  <a:lnTo>
                    <a:pt x="0" y="13157"/>
                  </a:lnTo>
                  <a:cubicBezTo>
                    <a:pt x="977" y="13808"/>
                    <a:pt x="2127" y="14134"/>
                    <a:pt x="3292" y="14134"/>
                  </a:cubicBezTo>
                  <a:cubicBezTo>
                    <a:pt x="3541" y="14134"/>
                    <a:pt x="3791" y="14119"/>
                    <a:pt x="4041" y="14089"/>
                  </a:cubicBezTo>
                  <a:lnTo>
                    <a:pt x="7092" y="978"/>
                  </a:lnTo>
                  <a:cubicBezTo>
                    <a:pt x="6115" y="327"/>
                    <a:pt x="4965" y="1"/>
                    <a:pt x="3801"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095" name="Google Shape;27095;p52"/>
          <p:cNvGrpSpPr/>
          <p:nvPr/>
        </p:nvGrpSpPr>
        <p:grpSpPr>
          <a:xfrm>
            <a:off x="6262909" y="2188732"/>
            <a:ext cx="273077" cy="358488"/>
            <a:chOff x="7386226" y="1890900"/>
            <a:chExt cx="299756" cy="393511"/>
          </a:xfrm>
        </p:grpSpPr>
        <p:sp>
          <p:nvSpPr>
            <p:cNvPr id="27096" name="Google Shape;27096;p52"/>
            <p:cNvSpPr/>
            <p:nvPr/>
          </p:nvSpPr>
          <p:spPr>
            <a:xfrm>
              <a:off x="7386226" y="2213689"/>
              <a:ext cx="299756" cy="70722"/>
            </a:xfrm>
            <a:custGeom>
              <a:avLst/>
              <a:gdLst/>
              <a:ahLst/>
              <a:cxnLst/>
              <a:rect l="l" t="t" r="r" b="b"/>
              <a:pathLst>
                <a:path w="13559" h="3199" extrusionOk="0">
                  <a:moveTo>
                    <a:pt x="2286" y="0"/>
                  </a:moveTo>
                  <a:lnTo>
                    <a:pt x="1243" y="2156"/>
                  </a:lnTo>
                  <a:lnTo>
                    <a:pt x="1" y="2156"/>
                  </a:lnTo>
                  <a:lnTo>
                    <a:pt x="1" y="3198"/>
                  </a:lnTo>
                  <a:lnTo>
                    <a:pt x="13558" y="3198"/>
                  </a:lnTo>
                  <a:lnTo>
                    <a:pt x="13558" y="2156"/>
                  </a:lnTo>
                  <a:lnTo>
                    <a:pt x="12316" y="2156"/>
                  </a:lnTo>
                  <a:lnTo>
                    <a:pt x="11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7" name="Google Shape;27097;p52"/>
            <p:cNvSpPr/>
            <p:nvPr/>
          </p:nvSpPr>
          <p:spPr>
            <a:xfrm>
              <a:off x="7525469" y="2010951"/>
              <a:ext cx="21267" cy="18305"/>
            </a:xfrm>
            <a:custGeom>
              <a:avLst/>
              <a:gdLst/>
              <a:ahLst/>
              <a:cxnLst/>
              <a:rect l="l" t="t" r="r" b="b"/>
              <a:pathLst>
                <a:path w="962" h="828" extrusionOk="0">
                  <a:moveTo>
                    <a:pt x="481" y="0"/>
                  </a:moveTo>
                  <a:lnTo>
                    <a:pt x="418" y="64"/>
                  </a:lnTo>
                  <a:cubicBezTo>
                    <a:pt x="209" y="273"/>
                    <a:pt x="64" y="538"/>
                    <a:pt x="0" y="827"/>
                  </a:cubicBezTo>
                  <a:lnTo>
                    <a:pt x="961" y="827"/>
                  </a:lnTo>
                  <a:cubicBezTo>
                    <a:pt x="897" y="538"/>
                    <a:pt x="752" y="273"/>
                    <a:pt x="543" y="64"/>
                  </a:cubicBezTo>
                  <a:lnTo>
                    <a:pt x="4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8" name="Google Shape;27098;p52"/>
            <p:cNvSpPr/>
            <p:nvPr/>
          </p:nvSpPr>
          <p:spPr>
            <a:xfrm>
              <a:off x="7501414" y="2122822"/>
              <a:ext cx="69351" cy="67826"/>
            </a:xfrm>
            <a:custGeom>
              <a:avLst/>
              <a:gdLst/>
              <a:ahLst/>
              <a:cxnLst/>
              <a:rect l="l" t="t" r="r" b="b"/>
              <a:pathLst>
                <a:path w="3137" h="3068" extrusionOk="0">
                  <a:moveTo>
                    <a:pt x="1569" y="0"/>
                  </a:moveTo>
                  <a:lnTo>
                    <a:pt x="1446" y="62"/>
                  </a:lnTo>
                  <a:cubicBezTo>
                    <a:pt x="561" y="502"/>
                    <a:pt x="1" y="1405"/>
                    <a:pt x="6" y="2394"/>
                  </a:cubicBezTo>
                  <a:lnTo>
                    <a:pt x="6" y="3067"/>
                  </a:lnTo>
                  <a:lnTo>
                    <a:pt x="1048" y="3067"/>
                  </a:lnTo>
                  <a:lnTo>
                    <a:pt x="1048" y="2025"/>
                  </a:lnTo>
                  <a:lnTo>
                    <a:pt x="2091" y="2025"/>
                  </a:lnTo>
                  <a:lnTo>
                    <a:pt x="2091" y="3067"/>
                  </a:lnTo>
                  <a:lnTo>
                    <a:pt x="3133" y="3067"/>
                  </a:lnTo>
                  <a:lnTo>
                    <a:pt x="3133" y="2394"/>
                  </a:lnTo>
                  <a:cubicBezTo>
                    <a:pt x="3137" y="1405"/>
                    <a:pt x="2578" y="502"/>
                    <a:pt x="1692" y="62"/>
                  </a:cubicBezTo>
                  <a:lnTo>
                    <a:pt x="1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9" name="Google Shape;27099;p52"/>
            <p:cNvSpPr/>
            <p:nvPr/>
          </p:nvSpPr>
          <p:spPr>
            <a:xfrm>
              <a:off x="7432345" y="2052294"/>
              <a:ext cx="207523" cy="138349"/>
            </a:xfrm>
            <a:custGeom>
              <a:avLst/>
              <a:gdLst/>
              <a:ahLst/>
              <a:cxnLst/>
              <a:rect l="l" t="t" r="r" b="b"/>
              <a:pathLst>
                <a:path w="9387" h="6258" extrusionOk="0">
                  <a:moveTo>
                    <a:pt x="0" y="0"/>
                  </a:moveTo>
                  <a:lnTo>
                    <a:pt x="0" y="6257"/>
                  </a:lnTo>
                  <a:lnTo>
                    <a:pt x="2087" y="6257"/>
                  </a:lnTo>
                  <a:lnTo>
                    <a:pt x="2087" y="5584"/>
                  </a:lnTo>
                  <a:cubicBezTo>
                    <a:pt x="2082" y="4199"/>
                    <a:pt x="2865" y="2935"/>
                    <a:pt x="4104" y="2318"/>
                  </a:cubicBezTo>
                  <a:lnTo>
                    <a:pt x="4693" y="2025"/>
                  </a:lnTo>
                  <a:lnTo>
                    <a:pt x="5284" y="2318"/>
                  </a:lnTo>
                  <a:cubicBezTo>
                    <a:pt x="6523" y="2935"/>
                    <a:pt x="7305" y="4199"/>
                    <a:pt x="7300" y="5584"/>
                  </a:cubicBezTo>
                  <a:lnTo>
                    <a:pt x="7300" y="6257"/>
                  </a:lnTo>
                  <a:lnTo>
                    <a:pt x="9387" y="6257"/>
                  </a:lnTo>
                  <a:lnTo>
                    <a:pt x="9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0" name="Google Shape;27100;p52"/>
            <p:cNvSpPr/>
            <p:nvPr/>
          </p:nvSpPr>
          <p:spPr>
            <a:xfrm>
              <a:off x="7470948" y="1890900"/>
              <a:ext cx="130346" cy="138349"/>
            </a:xfrm>
            <a:custGeom>
              <a:avLst/>
              <a:gdLst/>
              <a:ahLst/>
              <a:cxnLst/>
              <a:rect l="l" t="t" r="r" b="b"/>
              <a:pathLst>
                <a:path w="5896" h="6258" extrusionOk="0">
                  <a:moveTo>
                    <a:pt x="2426" y="0"/>
                  </a:moveTo>
                  <a:lnTo>
                    <a:pt x="2426" y="1287"/>
                  </a:lnTo>
                  <a:lnTo>
                    <a:pt x="1856" y="1672"/>
                  </a:lnTo>
                  <a:cubicBezTo>
                    <a:pt x="1080" y="2186"/>
                    <a:pt x="443" y="2885"/>
                    <a:pt x="1" y="3704"/>
                  </a:cubicBezTo>
                  <a:lnTo>
                    <a:pt x="311" y="4014"/>
                  </a:lnTo>
                  <a:cubicBezTo>
                    <a:pt x="1304" y="5007"/>
                    <a:pt x="1328" y="6152"/>
                    <a:pt x="1360" y="6257"/>
                  </a:cubicBezTo>
                  <a:lnTo>
                    <a:pt x="1417" y="6257"/>
                  </a:lnTo>
                  <a:cubicBezTo>
                    <a:pt x="1492" y="5692"/>
                    <a:pt x="1736" y="5167"/>
                    <a:pt x="2147" y="4757"/>
                  </a:cubicBezTo>
                  <a:lnTo>
                    <a:pt x="2948" y="3955"/>
                  </a:lnTo>
                  <a:lnTo>
                    <a:pt x="3748" y="4757"/>
                  </a:lnTo>
                  <a:cubicBezTo>
                    <a:pt x="4159" y="5167"/>
                    <a:pt x="4405" y="5692"/>
                    <a:pt x="4480" y="6257"/>
                  </a:cubicBezTo>
                  <a:lnTo>
                    <a:pt x="4537" y="6257"/>
                  </a:lnTo>
                  <a:cubicBezTo>
                    <a:pt x="4567" y="6154"/>
                    <a:pt x="4595" y="5006"/>
                    <a:pt x="5586" y="4014"/>
                  </a:cubicBezTo>
                  <a:lnTo>
                    <a:pt x="5896" y="3704"/>
                  </a:lnTo>
                  <a:cubicBezTo>
                    <a:pt x="5455" y="2885"/>
                    <a:pt x="4818" y="2187"/>
                    <a:pt x="4044" y="1673"/>
                  </a:cubicBezTo>
                  <a:lnTo>
                    <a:pt x="3469" y="1287"/>
                  </a:lnTo>
                  <a:lnTo>
                    <a:pt x="34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1" name="Google Shape;27101;p52"/>
            <p:cNvSpPr/>
            <p:nvPr/>
          </p:nvSpPr>
          <p:spPr>
            <a:xfrm>
              <a:off x="7594471" y="1978318"/>
              <a:ext cx="67737" cy="50936"/>
            </a:xfrm>
            <a:custGeom>
              <a:avLst/>
              <a:gdLst/>
              <a:ahLst/>
              <a:cxnLst/>
              <a:rect l="l" t="t" r="r" b="b"/>
              <a:pathLst>
                <a:path w="3064" h="2304" extrusionOk="0">
                  <a:moveTo>
                    <a:pt x="1532" y="1"/>
                  </a:moveTo>
                  <a:lnTo>
                    <a:pt x="735" y="798"/>
                  </a:lnTo>
                  <a:cubicBezTo>
                    <a:pt x="323" y="1210"/>
                    <a:pt x="77" y="1737"/>
                    <a:pt x="1" y="2303"/>
                  </a:cubicBezTo>
                  <a:lnTo>
                    <a:pt x="3063" y="2303"/>
                  </a:lnTo>
                  <a:cubicBezTo>
                    <a:pt x="2988" y="1737"/>
                    <a:pt x="2741" y="1210"/>
                    <a:pt x="2329" y="798"/>
                  </a:cubicBezTo>
                  <a:lnTo>
                    <a:pt x="15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2" name="Google Shape;27102;p52"/>
            <p:cNvSpPr/>
            <p:nvPr/>
          </p:nvSpPr>
          <p:spPr>
            <a:xfrm>
              <a:off x="7410015" y="1978318"/>
              <a:ext cx="67693" cy="50936"/>
            </a:xfrm>
            <a:custGeom>
              <a:avLst/>
              <a:gdLst/>
              <a:ahLst/>
              <a:cxnLst/>
              <a:rect l="l" t="t" r="r" b="b"/>
              <a:pathLst>
                <a:path w="3062" h="2304" extrusionOk="0">
                  <a:moveTo>
                    <a:pt x="1532" y="1"/>
                  </a:moveTo>
                  <a:lnTo>
                    <a:pt x="735" y="798"/>
                  </a:lnTo>
                  <a:cubicBezTo>
                    <a:pt x="323" y="1210"/>
                    <a:pt x="76" y="1737"/>
                    <a:pt x="1" y="2303"/>
                  </a:cubicBezTo>
                  <a:lnTo>
                    <a:pt x="3062" y="2303"/>
                  </a:lnTo>
                  <a:cubicBezTo>
                    <a:pt x="2992" y="1733"/>
                    <a:pt x="2733" y="1205"/>
                    <a:pt x="2327" y="798"/>
                  </a:cubicBezTo>
                  <a:lnTo>
                    <a:pt x="15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103" name="Google Shape;27103;p52"/>
          <p:cNvGrpSpPr/>
          <p:nvPr/>
        </p:nvGrpSpPr>
        <p:grpSpPr>
          <a:xfrm>
            <a:off x="2565314" y="2188724"/>
            <a:ext cx="358518" cy="358513"/>
            <a:chOff x="2741897" y="3715873"/>
            <a:chExt cx="393889" cy="393884"/>
          </a:xfrm>
        </p:grpSpPr>
        <p:sp>
          <p:nvSpPr>
            <p:cNvPr id="27104" name="Google Shape;27104;p52"/>
            <p:cNvSpPr/>
            <p:nvPr/>
          </p:nvSpPr>
          <p:spPr>
            <a:xfrm>
              <a:off x="2788989" y="3994223"/>
              <a:ext cx="300021" cy="115534"/>
            </a:xfrm>
            <a:custGeom>
              <a:avLst/>
              <a:gdLst/>
              <a:ahLst/>
              <a:cxnLst/>
              <a:rect l="l" t="t" r="r" b="b"/>
              <a:pathLst>
                <a:path w="13571" h="5226" extrusionOk="0">
                  <a:moveTo>
                    <a:pt x="9700" y="1047"/>
                  </a:moveTo>
                  <a:lnTo>
                    <a:pt x="8353" y="2398"/>
                  </a:lnTo>
                  <a:lnTo>
                    <a:pt x="8351" y="1049"/>
                  </a:lnTo>
                  <a:lnTo>
                    <a:pt x="9700" y="1047"/>
                  </a:lnTo>
                  <a:close/>
                  <a:moveTo>
                    <a:pt x="5220" y="1051"/>
                  </a:moveTo>
                  <a:lnTo>
                    <a:pt x="5220" y="2401"/>
                  </a:lnTo>
                  <a:lnTo>
                    <a:pt x="3869" y="1052"/>
                  </a:lnTo>
                  <a:lnTo>
                    <a:pt x="5220" y="1051"/>
                  </a:lnTo>
                  <a:close/>
                  <a:moveTo>
                    <a:pt x="13571" y="0"/>
                  </a:moveTo>
                  <a:lnTo>
                    <a:pt x="0" y="11"/>
                  </a:lnTo>
                  <a:lnTo>
                    <a:pt x="0" y="1055"/>
                  </a:lnTo>
                  <a:lnTo>
                    <a:pt x="2394" y="1054"/>
                  </a:lnTo>
                  <a:lnTo>
                    <a:pt x="5222" y="3877"/>
                  </a:lnTo>
                  <a:lnTo>
                    <a:pt x="5223" y="5226"/>
                  </a:lnTo>
                  <a:lnTo>
                    <a:pt x="8354" y="5224"/>
                  </a:lnTo>
                  <a:lnTo>
                    <a:pt x="8354" y="3875"/>
                  </a:lnTo>
                  <a:lnTo>
                    <a:pt x="11177" y="1046"/>
                  </a:lnTo>
                  <a:lnTo>
                    <a:pt x="13571" y="1044"/>
                  </a:lnTo>
                  <a:lnTo>
                    <a:pt x="135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5" name="Google Shape;27105;p52"/>
            <p:cNvSpPr/>
            <p:nvPr/>
          </p:nvSpPr>
          <p:spPr>
            <a:xfrm>
              <a:off x="2858677" y="3715873"/>
              <a:ext cx="160235" cy="70855"/>
            </a:xfrm>
            <a:custGeom>
              <a:avLst/>
              <a:gdLst/>
              <a:ahLst/>
              <a:cxnLst/>
              <a:rect l="l" t="t" r="r" b="b"/>
              <a:pathLst>
                <a:path w="7248" h="3205" extrusionOk="0">
                  <a:moveTo>
                    <a:pt x="4144" y="0"/>
                  </a:moveTo>
                  <a:lnTo>
                    <a:pt x="3100" y="2"/>
                  </a:lnTo>
                  <a:lnTo>
                    <a:pt x="3101" y="1341"/>
                  </a:lnTo>
                  <a:lnTo>
                    <a:pt x="0" y="3205"/>
                  </a:lnTo>
                  <a:lnTo>
                    <a:pt x="7248" y="3198"/>
                  </a:lnTo>
                  <a:lnTo>
                    <a:pt x="4145" y="1340"/>
                  </a:lnTo>
                  <a:lnTo>
                    <a:pt x="4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6" name="Google Shape;27106;p52"/>
            <p:cNvSpPr/>
            <p:nvPr/>
          </p:nvSpPr>
          <p:spPr>
            <a:xfrm>
              <a:off x="2788923" y="3925244"/>
              <a:ext cx="23102" cy="23102"/>
            </a:xfrm>
            <a:custGeom>
              <a:avLst/>
              <a:gdLst/>
              <a:ahLst/>
              <a:cxnLst/>
              <a:rect l="l" t="t" r="r" b="b"/>
              <a:pathLst>
                <a:path w="1045" h="1045" extrusionOk="0">
                  <a:moveTo>
                    <a:pt x="0" y="0"/>
                  </a:moveTo>
                  <a:lnTo>
                    <a:pt x="0" y="1044"/>
                  </a:lnTo>
                  <a:lnTo>
                    <a:pt x="1045" y="1044"/>
                  </a:lnTo>
                  <a:lnTo>
                    <a:pt x="10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7" name="Google Shape;27107;p52"/>
            <p:cNvSpPr/>
            <p:nvPr/>
          </p:nvSpPr>
          <p:spPr>
            <a:xfrm>
              <a:off x="3065860" y="3924979"/>
              <a:ext cx="23102" cy="23124"/>
            </a:xfrm>
            <a:custGeom>
              <a:avLst/>
              <a:gdLst/>
              <a:ahLst/>
              <a:cxnLst/>
              <a:rect l="l" t="t" r="r" b="b"/>
              <a:pathLst>
                <a:path w="1045" h="1046" extrusionOk="0">
                  <a:moveTo>
                    <a:pt x="0" y="1"/>
                  </a:moveTo>
                  <a:lnTo>
                    <a:pt x="0" y="1045"/>
                  </a:lnTo>
                  <a:lnTo>
                    <a:pt x="1045" y="1045"/>
                  </a:lnTo>
                  <a:lnTo>
                    <a:pt x="10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8" name="Google Shape;27108;p52"/>
            <p:cNvSpPr/>
            <p:nvPr/>
          </p:nvSpPr>
          <p:spPr>
            <a:xfrm>
              <a:off x="2741897" y="3763407"/>
              <a:ext cx="393889" cy="92630"/>
            </a:xfrm>
            <a:custGeom>
              <a:avLst/>
              <a:gdLst/>
              <a:ahLst/>
              <a:cxnLst/>
              <a:rect l="l" t="t" r="r" b="b"/>
              <a:pathLst>
                <a:path w="17817" h="4190" extrusionOk="0">
                  <a:moveTo>
                    <a:pt x="15725" y="1"/>
                  </a:moveTo>
                  <a:lnTo>
                    <a:pt x="15725" y="1045"/>
                  </a:lnTo>
                  <a:lnTo>
                    <a:pt x="16247" y="1045"/>
                  </a:lnTo>
                  <a:cubicBezTo>
                    <a:pt x="16536" y="1045"/>
                    <a:pt x="16769" y="1280"/>
                    <a:pt x="16769" y="1567"/>
                  </a:cubicBezTo>
                  <a:cubicBezTo>
                    <a:pt x="16769" y="1856"/>
                    <a:pt x="16536" y="2089"/>
                    <a:pt x="16247" y="2089"/>
                  </a:cubicBezTo>
                  <a:lnTo>
                    <a:pt x="1564" y="2102"/>
                  </a:lnTo>
                  <a:cubicBezTo>
                    <a:pt x="1276" y="2102"/>
                    <a:pt x="1043" y="1867"/>
                    <a:pt x="1043" y="1580"/>
                  </a:cubicBezTo>
                  <a:cubicBezTo>
                    <a:pt x="1043" y="1291"/>
                    <a:pt x="1276" y="1058"/>
                    <a:pt x="1564" y="1058"/>
                  </a:cubicBezTo>
                  <a:lnTo>
                    <a:pt x="2086" y="1058"/>
                  </a:lnTo>
                  <a:lnTo>
                    <a:pt x="2086" y="14"/>
                  </a:lnTo>
                  <a:lnTo>
                    <a:pt x="1564" y="14"/>
                  </a:lnTo>
                  <a:cubicBezTo>
                    <a:pt x="700" y="15"/>
                    <a:pt x="0" y="716"/>
                    <a:pt x="0" y="1582"/>
                  </a:cubicBezTo>
                  <a:cubicBezTo>
                    <a:pt x="0" y="3020"/>
                    <a:pt x="1172" y="4189"/>
                    <a:pt x="2611" y="4189"/>
                  </a:cubicBezTo>
                  <a:lnTo>
                    <a:pt x="15207" y="4178"/>
                  </a:lnTo>
                  <a:cubicBezTo>
                    <a:pt x="16646" y="4176"/>
                    <a:pt x="17816" y="3006"/>
                    <a:pt x="17815" y="1566"/>
                  </a:cubicBezTo>
                  <a:cubicBezTo>
                    <a:pt x="17813" y="702"/>
                    <a:pt x="17112" y="3"/>
                    <a:pt x="16247" y="3"/>
                  </a:cubicBezTo>
                  <a:lnTo>
                    <a:pt x="16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9" name="Google Shape;27109;p52"/>
            <p:cNvSpPr/>
            <p:nvPr/>
          </p:nvSpPr>
          <p:spPr>
            <a:xfrm>
              <a:off x="2904310" y="3925133"/>
              <a:ext cx="69241" cy="46160"/>
            </a:xfrm>
            <a:custGeom>
              <a:avLst/>
              <a:gdLst/>
              <a:ahLst/>
              <a:cxnLst/>
              <a:rect l="l" t="t" r="r" b="b"/>
              <a:pathLst>
                <a:path w="3132" h="2088" extrusionOk="0">
                  <a:moveTo>
                    <a:pt x="1" y="0"/>
                  </a:moveTo>
                  <a:lnTo>
                    <a:pt x="1" y="2087"/>
                  </a:lnTo>
                  <a:lnTo>
                    <a:pt x="3132" y="2087"/>
                  </a:lnTo>
                  <a:lnTo>
                    <a:pt x="3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0" name="Google Shape;27110;p52"/>
            <p:cNvSpPr/>
            <p:nvPr/>
          </p:nvSpPr>
          <p:spPr>
            <a:xfrm>
              <a:off x="2811960" y="3878860"/>
              <a:ext cx="253905" cy="46404"/>
            </a:xfrm>
            <a:custGeom>
              <a:avLst/>
              <a:gdLst/>
              <a:ahLst/>
              <a:cxnLst/>
              <a:rect l="l" t="t" r="r" b="b"/>
              <a:pathLst>
                <a:path w="11485" h="2099" extrusionOk="0">
                  <a:moveTo>
                    <a:pt x="11483" y="0"/>
                  </a:moveTo>
                  <a:lnTo>
                    <a:pt x="1" y="10"/>
                  </a:lnTo>
                  <a:lnTo>
                    <a:pt x="3" y="2098"/>
                  </a:lnTo>
                  <a:lnTo>
                    <a:pt x="3134" y="2095"/>
                  </a:lnTo>
                  <a:lnTo>
                    <a:pt x="3134" y="1051"/>
                  </a:lnTo>
                  <a:lnTo>
                    <a:pt x="8353" y="1046"/>
                  </a:lnTo>
                  <a:lnTo>
                    <a:pt x="8353" y="2090"/>
                  </a:lnTo>
                  <a:lnTo>
                    <a:pt x="11484" y="2087"/>
                  </a:lnTo>
                  <a:lnTo>
                    <a:pt x="114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1" name="Google Shape;27111;p52"/>
            <p:cNvSpPr/>
            <p:nvPr/>
          </p:nvSpPr>
          <p:spPr>
            <a:xfrm>
              <a:off x="2812049" y="3948281"/>
              <a:ext cx="69241" cy="23080"/>
            </a:xfrm>
            <a:custGeom>
              <a:avLst/>
              <a:gdLst/>
              <a:ahLst/>
              <a:cxnLst/>
              <a:rect l="l" t="t" r="r" b="b"/>
              <a:pathLst>
                <a:path w="3132" h="1044" extrusionOk="0">
                  <a:moveTo>
                    <a:pt x="0" y="1"/>
                  </a:moveTo>
                  <a:lnTo>
                    <a:pt x="0" y="1043"/>
                  </a:lnTo>
                  <a:lnTo>
                    <a:pt x="3131" y="1043"/>
                  </a:lnTo>
                  <a:lnTo>
                    <a:pt x="31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2" name="Google Shape;27112;p52"/>
            <p:cNvSpPr/>
            <p:nvPr/>
          </p:nvSpPr>
          <p:spPr>
            <a:xfrm>
              <a:off x="2996637" y="3948104"/>
              <a:ext cx="69263" cy="23102"/>
            </a:xfrm>
            <a:custGeom>
              <a:avLst/>
              <a:gdLst/>
              <a:ahLst/>
              <a:cxnLst/>
              <a:rect l="l" t="t" r="r" b="b"/>
              <a:pathLst>
                <a:path w="3133" h="1045" extrusionOk="0">
                  <a:moveTo>
                    <a:pt x="0" y="1"/>
                  </a:moveTo>
                  <a:lnTo>
                    <a:pt x="0" y="1045"/>
                  </a:lnTo>
                  <a:lnTo>
                    <a:pt x="3133" y="1045"/>
                  </a:lnTo>
                  <a:lnTo>
                    <a:pt x="31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7116" name="Shape 27116"/>
        <p:cNvGrpSpPr/>
        <p:nvPr/>
      </p:nvGrpSpPr>
      <p:grpSpPr>
        <a:xfrm>
          <a:off x="0" y="0"/>
          <a:ext cx="0" cy="0"/>
          <a:chOff x="0" y="0"/>
          <a:chExt cx="0" cy="0"/>
        </a:xfrm>
      </p:grpSpPr>
      <p:sp>
        <p:nvSpPr>
          <p:cNvPr id="27117" name="Google Shape;27117;p53"/>
          <p:cNvSpPr txBox="1"/>
          <p:nvPr>
            <p:ph type="subTitle" idx="1"/>
          </p:nvPr>
        </p:nvSpPr>
        <p:spPr>
          <a:xfrm>
            <a:off x="1016400" y="2892425"/>
            <a:ext cx="16023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BAHN MI</a:t>
            </a:r>
            <a:endParaRPr lang="en-GB"/>
          </a:p>
        </p:txBody>
      </p:sp>
      <p:sp>
        <p:nvSpPr>
          <p:cNvPr id="27118" name="Google Shape;27118;p53"/>
          <p:cNvSpPr txBox="1"/>
          <p:nvPr>
            <p:ph type="subTitle" idx="2"/>
          </p:nvPr>
        </p:nvSpPr>
        <p:spPr>
          <a:xfrm>
            <a:off x="1016400" y="3198550"/>
            <a:ext cx="1602300" cy="77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is the second planet from the Sun</a:t>
            </a:r>
            <a:endParaRPr lang="en-GB"/>
          </a:p>
        </p:txBody>
      </p:sp>
      <p:sp>
        <p:nvSpPr>
          <p:cNvPr id="27119" name="Google Shape;27119;p53"/>
          <p:cNvSpPr txBox="1"/>
          <p:nvPr>
            <p:ph type="subTitle" idx="3"/>
          </p:nvPr>
        </p:nvSpPr>
        <p:spPr>
          <a:xfrm>
            <a:off x="3700200" y="3198566"/>
            <a:ext cx="1743600" cy="77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 is the only planet known to harbor life</a:t>
            </a:r>
            <a:endParaRPr lang="en-GB"/>
          </a:p>
        </p:txBody>
      </p:sp>
      <p:sp>
        <p:nvSpPr>
          <p:cNvPr id="27120" name="Google Shape;27120;p53"/>
          <p:cNvSpPr txBox="1"/>
          <p:nvPr>
            <p:ph type="subTitle" idx="4"/>
          </p:nvPr>
        </p:nvSpPr>
        <p:spPr>
          <a:xfrm>
            <a:off x="6384000" y="3198550"/>
            <a:ext cx="1743600" cy="77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Despite being red, Mars is actually a cold place</a:t>
            </a:r>
            <a:endParaRPr lang="en-GB"/>
          </a:p>
        </p:txBody>
      </p:sp>
      <p:sp>
        <p:nvSpPr>
          <p:cNvPr id="27121" name="Google Shape;27121;p53"/>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VIETNAMESE GASTRONOMY</a:t>
            </a:r>
            <a:endParaRPr lang="en-GB"/>
          </a:p>
        </p:txBody>
      </p:sp>
      <p:sp>
        <p:nvSpPr>
          <p:cNvPr id="27122" name="Google Shape;27122;p53"/>
          <p:cNvSpPr txBox="1"/>
          <p:nvPr>
            <p:ph type="subTitle" idx="5"/>
          </p:nvPr>
        </p:nvSpPr>
        <p:spPr>
          <a:xfrm>
            <a:off x="3700200" y="2892425"/>
            <a:ext cx="17436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COM RANG</a:t>
            </a:r>
            <a:endParaRPr lang="en-GB"/>
          </a:p>
        </p:txBody>
      </p:sp>
      <p:sp>
        <p:nvSpPr>
          <p:cNvPr id="27123" name="Google Shape;27123;p53"/>
          <p:cNvSpPr txBox="1"/>
          <p:nvPr>
            <p:ph type="subTitle" idx="6"/>
          </p:nvPr>
        </p:nvSpPr>
        <p:spPr>
          <a:xfrm>
            <a:off x="6384000" y="2892425"/>
            <a:ext cx="17436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PHO</a:t>
            </a:r>
            <a:endParaRPr lang="en-GB"/>
          </a:p>
        </p:txBody>
      </p:sp>
      <p:sp>
        <p:nvSpPr>
          <p:cNvPr id="27124" name="Google Shape;27124;p53"/>
          <p:cNvSpPr/>
          <p:nvPr/>
        </p:nvSpPr>
        <p:spPr>
          <a:xfrm>
            <a:off x="4245300" y="2099488"/>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125" name="Google Shape;27125;p53"/>
          <p:cNvGrpSpPr/>
          <p:nvPr/>
        </p:nvGrpSpPr>
        <p:grpSpPr>
          <a:xfrm>
            <a:off x="4385803" y="2240169"/>
            <a:ext cx="372393" cy="372336"/>
            <a:chOff x="2092644" y="1890900"/>
            <a:chExt cx="393567" cy="393507"/>
          </a:xfrm>
        </p:grpSpPr>
        <p:sp>
          <p:nvSpPr>
            <p:cNvPr id="27126" name="Google Shape;27126;p53"/>
            <p:cNvSpPr/>
            <p:nvPr/>
          </p:nvSpPr>
          <p:spPr>
            <a:xfrm>
              <a:off x="2232572" y="2146036"/>
              <a:ext cx="253639" cy="138371"/>
            </a:xfrm>
            <a:custGeom>
              <a:avLst/>
              <a:gdLst/>
              <a:ahLst/>
              <a:cxnLst/>
              <a:rect l="l" t="t" r="r" b="b"/>
              <a:pathLst>
                <a:path w="11473" h="6259" extrusionOk="0">
                  <a:moveTo>
                    <a:pt x="0" y="1"/>
                  </a:moveTo>
                  <a:lnTo>
                    <a:pt x="0" y="523"/>
                  </a:lnTo>
                  <a:cubicBezTo>
                    <a:pt x="0" y="3659"/>
                    <a:pt x="2528" y="6258"/>
                    <a:pt x="5736" y="6258"/>
                  </a:cubicBezTo>
                  <a:cubicBezTo>
                    <a:pt x="8899" y="6258"/>
                    <a:pt x="11473" y="3686"/>
                    <a:pt x="11473" y="523"/>
                  </a:cubicBezTo>
                  <a:lnTo>
                    <a:pt x="114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7" name="Google Shape;27127;p53"/>
            <p:cNvSpPr/>
            <p:nvPr/>
          </p:nvSpPr>
          <p:spPr>
            <a:xfrm>
              <a:off x="2092666" y="1890900"/>
              <a:ext cx="253639" cy="92255"/>
            </a:xfrm>
            <a:custGeom>
              <a:avLst/>
              <a:gdLst/>
              <a:ahLst/>
              <a:cxnLst/>
              <a:rect l="l" t="t" r="r" b="b"/>
              <a:pathLst>
                <a:path w="11473" h="4173" extrusionOk="0">
                  <a:moveTo>
                    <a:pt x="5216" y="0"/>
                  </a:moveTo>
                  <a:lnTo>
                    <a:pt x="5216" y="1721"/>
                  </a:lnTo>
                  <a:cubicBezTo>
                    <a:pt x="4661" y="1304"/>
                    <a:pt x="3935" y="1043"/>
                    <a:pt x="3130" y="1043"/>
                  </a:cubicBezTo>
                  <a:cubicBezTo>
                    <a:pt x="1404" y="1043"/>
                    <a:pt x="1" y="2213"/>
                    <a:pt x="1" y="3650"/>
                  </a:cubicBezTo>
                  <a:lnTo>
                    <a:pt x="1" y="4172"/>
                  </a:lnTo>
                  <a:lnTo>
                    <a:pt x="11473" y="4172"/>
                  </a:lnTo>
                  <a:lnTo>
                    <a:pt x="11473" y="3650"/>
                  </a:lnTo>
                  <a:cubicBezTo>
                    <a:pt x="11473" y="2213"/>
                    <a:pt x="10069" y="1043"/>
                    <a:pt x="8345" y="1043"/>
                  </a:cubicBezTo>
                  <a:cubicBezTo>
                    <a:pt x="7540" y="1043"/>
                    <a:pt x="6814" y="1304"/>
                    <a:pt x="6258" y="1721"/>
                  </a:cubicBezTo>
                  <a:lnTo>
                    <a:pt x="62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8" name="Google Shape;27128;p53"/>
            <p:cNvSpPr/>
            <p:nvPr/>
          </p:nvSpPr>
          <p:spPr>
            <a:xfrm>
              <a:off x="2304382" y="2053842"/>
              <a:ext cx="110029" cy="69174"/>
            </a:xfrm>
            <a:custGeom>
              <a:avLst/>
              <a:gdLst/>
              <a:ahLst/>
              <a:cxnLst/>
              <a:rect l="l" t="t" r="r" b="b"/>
              <a:pathLst>
                <a:path w="4977" h="3129" extrusionOk="0">
                  <a:moveTo>
                    <a:pt x="2488" y="0"/>
                  </a:moveTo>
                  <a:cubicBezTo>
                    <a:pt x="1792" y="0"/>
                    <a:pt x="1228" y="342"/>
                    <a:pt x="798" y="898"/>
                  </a:cubicBezTo>
                  <a:cubicBezTo>
                    <a:pt x="396" y="1436"/>
                    <a:pt x="137" y="2196"/>
                    <a:pt x="0" y="3128"/>
                  </a:cubicBezTo>
                  <a:lnTo>
                    <a:pt x="4977" y="3128"/>
                  </a:lnTo>
                  <a:cubicBezTo>
                    <a:pt x="4840" y="2196"/>
                    <a:pt x="4581" y="1436"/>
                    <a:pt x="4177" y="896"/>
                  </a:cubicBezTo>
                  <a:cubicBezTo>
                    <a:pt x="3735" y="310"/>
                    <a:pt x="3150" y="0"/>
                    <a:pt x="2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9" name="Google Shape;27129;p53"/>
            <p:cNvSpPr/>
            <p:nvPr/>
          </p:nvSpPr>
          <p:spPr>
            <a:xfrm>
              <a:off x="2419879" y="2067328"/>
              <a:ext cx="40479" cy="55689"/>
            </a:xfrm>
            <a:custGeom>
              <a:avLst/>
              <a:gdLst/>
              <a:ahLst/>
              <a:cxnLst/>
              <a:rect l="l" t="t" r="r" b="b"/>
              <a:pathLst>
                <a:path w="1831" h="2519" extrusionOk="0">
                  <a:moveTo>
                    <a:pt x="0" y="0"/>
                  </a:moveTo>
                  <a:lnTo>
                    <a:pt x="0" y="0"/>
                  </a:lnTo>
                  <a:cubicBezTo>
                    <a:pt x="665" y="1097"/>
                    <a:pt x="781" y="2405"/>
                    <a:pt x="807" y="2518"/>
                  </a:cubicBezTo>
                  <a:lnTo>
                    <a:pt x="1830" y="2518"/>
                  </a:lnTo>
                  <a:cubicBezTo>
                    <a:pt x="1588" y="1092"/>
                    <a:pt x="974" y="25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0" name="Google Shape;27130;p53"/>
            <p:cNvSpPr/>
            <p:nvPr/>
          </p:nvSpPr>
          <p:spPr>
            <a:xfrm>
              <a:off x="2258417" y="2067328"/>
              <a:ext cx="40435" cy="55689"/>
            </a:xfrm>
            <a:custGeom>
              <a:avLst/>
              <a:gdLst/>
              <a:ahLst/>
              <a:cxnLst/>
              <a:rect l="l" t="t" r="r" b="b"/>
              <a:pathLst>
                <a:path w="1829" h="2519" extrusionOk="0">
                  <a:moveTo>
                    <a:pt x="1828" y="0"/>
                  </a:moveTo>
                  <a:lnTo>
                    <a:pt x="1828" y="0"/>
                  </a:lnTo>
                  <a:cubicBezTo>
                    <a:pt x="856" y="251"/>
                    <a:pt x="243" y="1094"/>
                    <a:pt x="0" y="2518"/>
                  </a:cubicBezTo>
                  <a:lnTo>
                    <a:pt x="1025" y="2518"/>
                  </a:lnTo>
                  <a:cubicBezTo>
                    <a:pt x="1052" y="2398"/>
                    <a:pt x="1164" y="1099"/>
                    <a:pt x="1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1" name="Google Shape;27131;p53"/>
            <p:cNvSpPr/>
            <p:nvPr/>
          </p:nvSpPr>
          <p:spPr>
            <a:xfrm>
              <a:off x="2092644" y="2006153"/>
              <a:ext cx="249373" cy="184133"/>
            </a:xfrm>
            <a:custGeom>
              <a:avLst/>
              <a:gdLst/>
              <a:ahLst/>
              <a:cxnLst/>
              <a:rect l="l" t="t" r="r" b="b"/>
              <a:pathLst>
                <a:path w="11280" h="8329" extrusionOk="0">
                  <a:moveTo>
                    <a:pt x="626" y="0"/>
                  </a:moveTo>
                  <a:cubicBezTo>
                    <a:pt x="214" y="808"/>
                    <a:pt x="0" y="1701"/>
                    <a:pt x="2" y="2608"/>
                  </a:cubicBezTo>
                  <a:cubicBezTo>
                    <a:pt x="2" y="5664"/>
                    <a:pt x="2408" y="8162"/>
                    <a:pt x="5424" y="8328"/>
                  </a:cubicBezTo>
                  <a:cubicBezTo>
                    <a:pt x="5395" y="8206"/>
                    <a:pt x="5217" y="7754"/>
                    <a:pt x="5217" y="6780"/>
                  </a:cubicBezTo>
                  <a:lnTo>
                    <a:pt x="5217" y="5217"/>
                  </a:lnTo>
                  <a:lnTo>
                    <a:pt x="6368" y="5217"/>
                  </a:lnTo>
                  <a:cubicBezTo>
                    <a:pt x="6834" y="2082"/>
                    <a:pt x="8723" y="1565"/>
                    <a:pt x="9909" y="1565"/>
                  </a:cubicBezTo>
                  <a:cubicBezTo>
                    <a:pt x="10029" y="1565"/>
                    <a:pt x="10139" y="1590"/>
                    <a:pt x="10256" y="1600"/>
                  </a:cubicBezTo>
                  <a:cubicBezTo>
                    <a:pt x="10564" y="1381"/>
                    <a:pt x="10910" y="1225"/>
                    <a:pt x="11279" y="1139"/>
                  </a:cubicBezTo>
                  <a:cubicBezTo>
                    <a:pt x="11174" y="741"/>
                    <a:pt x="11014" y="364"/>
                    <a:pt x="10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132" name="Google Shape;27132;p53"/>
          <p:cNvSpPr/>
          <p:nvPr/>
        </p:nvSpPr>
        <p:spPr>
          <a:xfrm>
            <a:off x="1490838" y="2099488"/>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133" name="Google Shape;27133;p53"/>
          <p:cNvGrpSpPr/>
          <p:nvPr/>
        </p:nvGrpSpPr>
        <p:grpSpPr>
          <a:xfrm>
            <a:off x="1631337" y="2308735"/>
            <a:ext cx="372400" cy="235205"/>
            <a:chOff x="2069053" y="2530928"/>
            <a:chExt cx="440762" cy="278382"/>
          </a:xfrm>
        </p:grpSpPr>
        <p:sp>
          <p:nvSpPr>
            <p:cNvPr id="27134" name="Google Shape;27134;p53"/>
            <p:cNvSpPr/>
            <p:nvPr/>
          </p:nvSpPr>
          <p:spPr>
            <a:xfrm>
              <a:off x="2073011" y="2606408"/>
              <a:ext cx="432865" cy="202903"/>
            </a:xfrm>
            <a:custGeom>
              <a:avLst/>
              <a:gdLst/>
              <a:ahLst/>
              <a:cxnLst/>
              <a:rect l="l" t="t" r="r" b="b"/>
              <a:pathLst>
                <a:path w="19580" h="9178" extrusionOk="0">
                  <a:moveTo>
                    <a:pt x="5871" y="2550"/>
                  </a:moveTo>
                  <a:lnTo>
                    <a:pt x="6826" y="3187"/>
                  </a:lnTo>
                  <a:lnTo>
                    <a:pt x="4530" y="6628"/>
                  </a:lnTo>
                  <a:lnTo>
                    <a:pt x="3577" y="5992"/>
                  </a:lnTo>
                  <a:lnTo>
                    <a:pt x="5871" y="2550"/>
                  </a:lnTo>
                  <a:close/>
                  <a:moveTo>
                    <a:pt x="10285" y="2550"/>
                  </a:moveTo>
                  <a:lnTo>
                    <a:pt x="11238" y="3187"/>
                  </a:lnTo>
                  <a:lnTo>
                    <a:pt x="8943" y="6628"/>
                  </a:lnTo>
                  <a:lnTo>
                    <a:pt x="7989" y="5992"/>
                  </a:lnTo>
                  <a:lnTo>
                    <a:pt x="10285" y="2550"/>
                  </a:lnTo>
                  <a:close/>
                  <a:moveTo>
                    <a:pt x="14696" y="2550"/>
                  </a:moveTo>
                  <a:lnTo>
                    <a:pt x="15651" y="3187"/>
                  </a:lnTo>
                  <a:lnTo>
                    <a:pt x="13355" y="6628"/>
                  </a:lnTo>
                  <a:lnTo>
                    <a:pt x="12400" y="5992"/>
                  </a:lnTo>
                  <a:lnTo>
                    <a:pt x="14696" y="2550"/>
                  </a:lnTo>
                  <a:close/>
                  <a:moveTo>
                    <a:pt x="6311" y="0"/>
                  </a:moveTo>
                  <a:cubicBezTo>
                    <a:pt x="4134" y="0"/>
                    <a:pt x="2009" y="1139"/>
                    <a:pt x="848" y="3152"/>
                  </a:cubicBezTo>
                  <a:cubicBezTo>
                    <a:pt x="293" y="4094"/>
                    <a:pt x="0" y="5186"/>
                    <a:pt x="0" y="6310"/>
                  </a:cubicBezTo>
                  <a:cubicBezTo>
                    <a:pt x="0" y="7891"/>
                    <a:pt x="1287" y="9178"/>
                    <a:pt x="2868" y="9178"/>
                  </a:cubicBezTo>
                  <a:lnTo>
                    <a:pt x="16711" y="9178"/>
                  </a:lnTo>
                  <a:cubicBezTo>
                    <a:pt x="18292" y="9178"/>
                    <a:pt x="19579" y="7891"/>
                    <a:pt x="19579" y="6310"/>
                  </a:cubicBezTo>
                  <a:cubicBezTo>
                    <a:pt x="19579" y="5186"/>
                    <a:pt x="19287" y="4094"/>
                    <a:pt x="18734" y="3155"/>
                  </a:cubicBezTo>
                  <a:cubicBezTo>
                    <a:pt x="17607" y="1202"/>
                    <a:pt x="15523" y="0"/>
                    <a:pt x="13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5" name="Google Shape;27135;p53"/>
            <p:cNvSpPr/>
            <p:nvPr/>
          </p:nvSpPr>
          <p:spPr>
            <a:xfrm>
              <a:off x="2469204" y="2591860"/>
              <a:ext cx="40611" cy="64996"/>
            </a:xfrm>
            <a:custGeom>
              <a:avLst/>
              <a:gdLst/>
              <a:ahLst/>
              <a:cxnLst/>
              <a:rect l="l" t="t" r="r" b="b"/>
              <a:pathLst>
                <a:path w="1837" h="2940" extrusionOk="0">
                  <a:moveTo>
                    <a:pt x="390" y="0"/>
                  </a:moveTo>
                  <a:cubicBezTo>
                    <a:pt x="343" y="222"/>
                    <a:pt x="294" y="446"/>
                    <a:pt x="217" y="660"/>
                  </a:cubicBezTo>
                  <a:cubicBezTo>
                    <a:pt x="155" y="831"/>
                    <a:pt x="81" y="998"/>
                    <a:pt x="0" y="1161"/>
                  </a:cubicBezTo>
                  <a:cubicBezTo>
                    <a:pt x="626" y="1664"/>
                    <a:pt x="1166" y="2266"/>
                    <a:pt x="1600" y="2940"/>
                  </a:cubicBezTo>
                  <a:cubicBezTo>
                    <a:pt x="1836" y="1805"/>
                    <a:pt x="1357" y="641"/>
                    <a:pt x="3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6" name="Google Shape;27136;p53"/>
            <p:cNvSpPr/>
            <p:nvPr/>
          </p:nvSpPr>
          <p:spPr>
            <a:xfrm>
              <a:off x="2354083" y="2555668"/>
              <a:ext cx="101120" cy="47332"/>
            </a:xfrm>
            <a:custGeom>
              <a:avLst/>
              <a:gdLst/>
              <a:ahLst/>
              <a:cxnLst/>
              <a:rect l="l" t="t" r="r" b="b"/>
              <a:pathLst>
                <a:path w="4574" h="2141" extrusionOk="0">
                  <a:moveTo>
                    <a:pt x="2806" y="1"/>
                  </a:moveTo>
                  <a:cubicBezTo>
                    <a:pt x="1757" y="1"/>
                    <a:pt x="749" y="412"/>
                    <a:pt x="0" y="1149"/>
                  </a:cubicBezTo>
                  <a:lnTo>
                    <a:pt x="518" y="1149"/>
                  </a:lnTo>
                  <a:cubicBezTo>
                    <a:pt x="1479" y="1149"/>
                    <a:pt x="2430" y="1331"/>
                    <a:pt x="3325" y="1682"/>
                  </a:cubicBezTo>
                  <a:cubicBezTo>
                    <a:pt x="3644" y="1808"/>
                    <a:pt x="3947" y="1971"/>
                    <a:pt x="4246" y="2140"/>
                  </a:cubicBezTo>
                  <a:cubicBezTo>
                    <a:pt x="4278" y="2064"/>
                    <a:pt x="4316" y="1992"/>
                    <a:pt x="4343" y="1914"/>
                  </a:cubicBezTo>
                  <a:cubicBezTo>
                    <a:pt x="4495" y="1484"/>
                    <a:pt x="4573" y="1031"/>
                    <a:pt x="4572" y="574"/>
                  </a:cubicBezTo>
                  <a:lnTo>
                    <a:pt x="4572" y="1"/>
                  </a:lnTo>
                  <a:lnTo>
                    <a:pt x="2812" y="1"/>
                  </a:lnTo>
                  <a:cubicBezTo>
                    <a:pt x="2810" y="1"/>
                    <a:pt x="2808" y="1"/>
                    <a:pt x="2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7" name="Google Shape;27137;p53"/>
            <p:cNvSpPr/>
            <p:nvPr/>
          </p:nvSpPr>
          <p:spPr>
            <a:xfrm>
              <a:off x="2215724" y="2530928"/>
              <a:ext cx="147435" cy="50140"/>
            </a:xfrm>
            <a:custGeom>
              <a:avLst/>
              <a:gdLst/>
              <a:ahLst/>
              <a:cxnLst/>
              <a:rect l="l" t="t" r="r" b="b"/>
              <a:pathLst>
                <a:path w="6669" h="2268" extrusionOk="0">
                  <a:moveTo>
                    <a:pt x="3335" y="0"/>
                  </a:moveTo>
                  <a:cubicBezTo>
                    <a:pt x="2635" y="0"/>
                    <a:pt x="1936" y="237"/>
                    <a:pt x="1417" y="709"/>
                  </a:cubicBezTo>
                  <a:cubicBezTo>
                    <a:pt x="1117" y="606"/>
                    <a:pt x="803" y="554"/>
                    <a:pt x="488" y="554"/>
                  </a:cubicBezTo>
                  <a:cubicBezTo>
                    <a:pt x="325" y="554"/>
                    <a:pt x="162" y="568"/>
                    <a:pt x="1" y="596"/>
                  </a:cubicBezTo>
                  <a:cubicBezTo>
                    <a:pt x="758" y="995"/>
                    <a:pt x="1388" y="1572"/>
                    <a:pt x="1864" y="2268"/>
                  </a:cubicBezTo>
                  <a:lnTo>
                    <a:pt x="4805" y="2268"/>
                  </a:lnTo>
                  <a:cubicBezTo>
                    <a:pt x="5281" y="1572"/>
                    <a:pt x="5910" y="995"/>
                    <a:pt x="6669" y="596"/>
                  </a:cubicBezTo>
                  <a:cubicBezTo>
                    <a:pt x="6507" y="568"/>
                    <a:pt x="6344" y="554"/>
                    <a:pt x="6181" y="554"/>
                  </a:cubicBezTo>
                  <a:cubicBezTo>
                    <a:pt x="5866" y="554"/>
                    <a:pt x="5552" y="606"/>
                    <a:pt x="5252" y="709"/>
                  </a:cubicBezTo>
                  <a:cubicBezTo>
                    <a:pt x="4733" y="237"/>
                    <a:pt x="4034" y="0"/>
                    <a:pt x="3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8" name="Google Shape;27138;p53"/>
            <p:cNvSpPr/>
            <p:nvPr/>
          </p:nvSpPr>
          <p:spPr>
            <a:xfrm>
              <a:off x="2123707" y="2555668"/>
              <a:ext cx="101120" cy="47332"/>
            </a:xfrm>
            <a:custGeom>
              <a:avLst/>
              <a:gdLst/>
              <a:ahLst/>
              <a:cxnLst/>
              <a:rect l="l" t="t" r="r" b="b"/>
              <a:pathLst>
                <a:path w="4574" h="2141" extrusionOk="0">
                  <a:moveTo>
                    <a:pt x="1767" y="1"/>
                  </a:moveTo>
                  <a:cubicBezTo>
                    <a:pt x="1765" y="1"/>
                    <a:pt x="1763" y="1"/>
                    <a:pt x="1761" y="1"/>
                  </a:cubicBezTo>
                  <a:lnTo>
                    <a:pt x="2" y="1"/>
                  </a:lnTo>
                  <a:lnTo>
                    <a:pt x="2" y="574"/>
                  </a:lnTo>
                  <a:cubicBezTo>
                    <a:pt x="0" y="1031"/>
                    <a:pt x="77" y="1482"/>
                    <a:pt x="229" y="1912"/>
                  </a:cubicBezTo>
                  <a:cubicBezTo>
                    <a:pt x="257" y="1990"/>
                    <a:pt x="296" y="2064"/>
                    <a:pt x="329" y="2140"/>
                  </a:cubicBezTo>
                  <a:cubicBezTo>
                    <a:pt x="628" y="1969"/>
                    <a:pt x="931" y="1807"/>
                    <a:pt x="1252" y="1680"/>
                  </a:cubicBezTo>
                  <a:cubicBezTo>
                    <a:pt x="2146" y="1329"/>
                    <a:pt x="3096" y="1149"/>
                    <a:pt x="4056" y="1147"/>
                  </a:cubicBezTo>
                  <a:lnTo>
                    <a:pt x="4573" y="1147"/>
                  </a:lnTo>
                  <a:cubicBezTo>
                    <a:pt x="3824" y="412"/>
                    <a:pt x="2818" y="1"/>
                    <a:pt x="1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9" name="Google Shape;27139;p53"/>
            <p:cNvSpPr/>
            <p:nvPr/>
          </p:nvSpPr>
          <p:spPr>
            <a:xfrm>
              <a:off x="2069053" y="2591860"/>
              <a:ext cx="40611" cy="64974"/>
            </a:xfrm>
            <a:custGeom>
              <a:avLst/>
              <a:gdLst/>
              <a:ahLst/>
              <a:cxnLst/>
              <a:rect l="l" t="t" r="r" b="b"/>
              <a:pathLst>
                <a:path w="1837" h="2939" extrusionOk="0">
                  <a:moveTo>
                    <a:pt x="1447" y="0"/>
                  </a:moveTo>
                  <a:cubicBezTo>
                    <a:pt x="481" y="639"/>
                    <a:pt x="1" y="1805"/>
                    <a:pt x="238" y="2938"/>
                  </a:cubicBezTo>
                  <a:cubicBezTo>
                    <a:pt x="671" y="2264"/>
                    <a:pt x="1211" y="1664"/>
                    <a:pt x="1837" y="1161"/>
                  </a:cubicBezTo>
                  <a:cubicBezTo>
                    <a:pt x="1755" y="997"/>
                    <a:pt x="1682" y="829"/>
                    <a:pt x="1618" y="657"/>
                  </a:cubicBezTo>
                  <a:cubicBezTo>
                    <a:pt x="1543" y="443"/>
                    <a:pt x="1493" y="222"/>
                    <a:pt x="14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140" name="Google Shape;27140;p53"/>
          <p:cNvSpPr/>
          <p:nvPr/>
        </p:nvSpPr>
        <p:spPr>
          <a:xfrm>
            <a:off x="6929100" y="2099488"/>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141" name="Google Shape;27141;p53"/>
          <p:cNvGrpSpPr/>
          <p:nvPr/>
        </p:nvGrpSpPr>
        <p:grpSpPr>
          <a:xfrm>
            <a:off x="7069583" y="2239748"/>
            <a:ext cx="372434" cy="373179"/>
            <a:chOff x="3411424" y="1890900"/>
            <a:chExt cx="392738" cy="393525"/>
          </a:xfrm>
        </p:grpSpPr>
        <p:sp>
          <p:nvSpPr>
            <p:cNvPr id="27142" name="Google Shape;27142;p53"/>
            <p:cNvSpPr/>
            <p:nvPr/>
          </p:nvSpPr>
          <p:spPr>
            <a:xfrm>
              <a:off x="3411424" y="1890900"/>
              <a:ext cx="345872" cy="162954"/>
            </a:xfrm>
            <a:custGeom>
              <a:avLst/>
              <a:gdLst/>
              <a:ahLst/>
              <a:cxnLst/>
              <a:rect l="l" t="t" r="r" b="b"/>
              <a:pathLst>
                <a:path w="15645" h="7371" extrusionOk="0">
                  <a:moveTo>
                    <a:pt x="0" y="0"/>
                  </a:moveTo>
                  <a:lnTo>
                    <a:pt x="0" y="1043"/>
                  </a:lnTo>
                  <a:lnTo>
                    <a:pt x="1043" y="1043"/>
                  </a:lnTo>
                  <a:lnTo>
                    <a:pt x="1043" y="2156"/>
                  </a:lnTo>
                  <a:lnTo>
                    <a:pt x="0" y="2156"/>
                  </a:lnTo>
                  <a:lnTo>
                    <a:pt x="0" y="3198"/>
                  </a:lnTo>
                  <a:lnTo>
                    <a:pt x="1043" y="3198"/>
                  </a:lnTo>
                  <a:lnTo>
                    <a:pt x="1043" y="7370"/>
                  </a:lnTo>
                  <a:lnTo>
                    <a:pt x="2087" y="7370"/>
                  </a:lnTo>
                  <a:lnTo>
                    <a:pt x="2087" y="5283"/>
                  </a:lnTo>
                  <a:lnTo>
                    <a:pt x="3130" y="5283"/>
                  </a:lnTo>
                  <a:lnTo>
                    <a:pt x="3130" y="2156"/>
                  </a:lnTo>
                  <a:lnTo>
                    <a:pt x="4172" y="2156"/>
                  </a:lnTo>
                  <a:lnTo>
                    <a:pt x="4172" y="5283"/>
                  </a:lnTo>
                  <a:lnTo>
                    <a:pt x="6258" y="5283"/>
                  </a:lnTo>
                  <a:lnTo>
                    <a:pt x="6258" y="3198"/>
                  </a:lnTo>
                  <a:lnTo>
                    <a:pt x="15645" y="3198"/>
                  </a:lnTo>
                  <a:lnTo>
                    <a:pt x="15645" y="2156"/>
                  </a:lnTo>
                  <a:lnTo>
                    <a:pt x="6258" y="2156"/>
                  </a:lnTo>
                  <a:lnTo>
                    <a:pt x="6258" y="1043"/>
                  </a:lnTo>
                  <a:lnTo>
                    <a:pt x="15645" y="1043"/>
                  </a:lnTo>
                  <a:lnTo>
                    <a:pt x="156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3" name="Google Shape;27143;p53"/>
            <p:cNvSpPr/>
            <p:nvPr/>
          </p:nvSpPr>
          <p:spPr>
            <a:xfrm>
              <a:off x="3711156" y="1984641"/>
              <a:ext cx="93006" cy="69219"/>
            </a:xfrm>
            <a:custGeom>
              <a:avLst/>
              <a:gdLst/>
              <a:ahLst/>
              <a:cxnLst/>
              <a:rect l="l" t="t" r="r" b="b"/>
              <a:pathLst>
                <a:path w="4207" h="3131" extrusionOk="0">
                  <a:moveTo>
                    <a:pt x="2608" y="1"/>
                  </a:moveTo>
                  <a:cubicBezTo>
                    <a:pt x="1171" y="1"/>
                    <a:pt x="1" y="1171"/>
                    <a:pt x="1" y="2608"/>
                  </a:cubicBezTo>
                  <a:lnTo>
                    <a:pt x="1" y="3130"/>
                  </a:lnTo>
                  <a:lnTo>
                    <a:pt x="1601" y="3130"/>
                  </a:lnTo>
                  <a:cubicBezTo>
                    <a:pt x="3039" y="3129"/>
                    <a:pt x="4205" y="1962"/>
                    <a:pt x="4206" y="523"/>
                  </a:cubicBezTo>
                  <a:lnTo>
                    <a:pt x="42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4" name="Google Shape;27144;p53"/>
            <p:cNvSpPr/>
            <p:nvPr/>
          </p:nvSpPr>
          <p:spPr>
            <a:xfrm>
              <a:off x="3411424" y="2076879"/>
              <a:ext cx="345850" cy="207545"/>
            </a:xfrm>
            <a:custGeom>
              <a:avLst/>
              <a:gdLst/>
              <a:ahLst/>
              <a:cxnLst/>
              <a:rect l="l" t="t" r="r" b="b"/>
              <a:pathLst>
                <a:path w="15644" h="9388" extrusionOk="0">
                  <a:moveTo>
                    <a:pt x="4171" y="2086"/>
                  </a:moveTo>
                  <a:lnTo>
                    <a:pt x="4171" y="3129"/>
                  </a:lnTo>
                  <a:lnTo>
                    <a:pt x="2087" y="3129"/>
                  </a:lnTo>
                  <a:lnTo>
                    <a:pt x="2086" y="2086"/>
                  </a:lnTo>
                  <a:close/>
                  <a:moveTo>
                    <a:pt x="7300" y="2086"/>
                  </a:moveTo>
                  <a:lnTo>
                    <a:pt x="7300" y="3129"/>
                  </a:lnTo>
                  <a:lnTo>
                    <a:pt x="5215" y="3129"/>
                  </a:lnTo>
                  <a:lnTo>
                    <a:pt x="5215" y="2086"/>
                  </a:lnTo>
                  <a:close/>
                  <a:moveTo>
                    <a:pt x="10430" y="2086"/>
                  </a:moveTo>
                  <a:lnTo>
                    <a:pt x="10430" y="3129"/>
                  </a:lnTo>
                  <a:lnTo>
                    <a:pt x="8343" y="3129"/>
                  </a:lnTo>
                  <a:lnTo>
                    <a:pt x="8343" y="2086"/>
                  </a:lnTo>
                  <a:close/>
                  <a:moveTo>
                    <a:pt x="13558" y="2086"/>
                  </a:moveTo>
                  <a:lnTo>
                    <a:pt x="13558" y="3129"/>
                  </a:lnTo>
                  <a:lnTo>
                    <a:pt x="11473" y="3129"/>
                  </a:lnTo>
                  <a:lnTo>
                    <a:pt x="11473" y="2086"/>
                  </a:lnTo>
                  <a:close/>
                  <a:moveTo>
                    <a:pt x="0" y="1"/>
                  </a:moveTo>
                  <a:lnTo>
                    <a:pt x="0" y="3129"/>
                  </a:lnTo>
                  <a:cubicBezTo>
                    <a:pt x="0" y="5829"/>
                    <a:pt x="2062" y="8056"/>
                    <a:pt x="4693" y="8318"/>
                  </a:cubicBezTo>
                  <a:lnTo>
                    <a:pt x="4693" y="9388"/>
                  </a:lnTo>
                  <a:lnTo>
                    <a:pt x="10950" y="9388"/>
                  </a:lnTo>
                  <a:lnTo>
                    <a:pt x="10950" y="8318"/>
                  </a:lnTo>
                  <a:cubicBezTo>
                    <a:pt x="13582" y="8056"/>
                    <a:pt x="15643" y="5829"/>
                    <a:pt x="15643" y="3129"/>
                  </a:cubicBezTo>
                  <a:lnTo>
                    <a:pt x="15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5" name="Google Shape;27145;p53"/>
            <p:cNvSpPr/>
            <p:nvPr/>
          </p:nvSpPr>
          <p:spPr>
            <a:xfrm>
              <a:off x="3480581" y="2030783"/>
              <a:ext cx="218798" cy="23080"/>
            </a:xfrm>
            <a:custGeom>
              <a:avLst/>
              <a:gdLst/>
              <a:ahLst/>
              <a:cxnLst/>
              <a:rect l="l" t="t" r="r" b="b"/>
              <a:pathLst>
                <a:path w="9897" h="1044" extrusionOk="0">
                  <a:moveTo>
                    <a:pt x="0" y="1"/>
                  </a:moveTo>
                  <a:lnTo>
                    <a:pt x="0" y="1043"/>
                  </a:lnTo>
                  <a:lnTo>
                    <a:pt x="9896" y="1043"/>
                  </a:lnTo>
                  <a:cubicBezTo>
                    <a:pt x="9419" y="414"/>
                    <a:pt x="8672" y="1"/>
                    <a:pt x="7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146" name="Google Shape;27146;p53"/>
          <p:cNvGrpSpPr/>
          <p:nvPr/>
        </p:nvGrpSpPr>
        <p:grpSpPr>
          <a:xfrm flipH="1">
            <a:off x="-232353" y="231428"/>
            <a:ext cx="1743616" cy="3257056"/>
            <a:chOff x="6328097" y="1662528"/>
            <a:chExt cx="1743616" cy="3257056"/>
          </a:xfrm>
        </p:grpSpPr>
        <p:sp>
          <p:nvSpPr>
            <p:cNvPr id="27147" name="Google Shape;27147;p53"/>
            <p:cNvSpPr/>
            <p:nvPr/>
          </p:nvSpPr>
          <p:spPr>
            <a:xfrm>
              <a:off x="6506037" y="2473676"/>
              <a:ext cx="1240971" cy="478641"/>
            </a:xfrm>
            <a:custGeom>
              <a:avLst/>
              <a:gdLst/>
              <a:ahLst/>
              <a:cxnLst/>
              <a:rect l="l" t="t" r="r" b="b"/>
              <a:pathLst>
                <a:path w="55843" h="21541" fill="none" extrusionOk="0">
                  <a:moveTo>
                    <a:pt x="0" y="3952"/>
                  </a:moveTo>
                  <a:lnTo>
                    <a:pt x="18638" y="1"/>
                  </a:lnTo>
                  <a:lnTo>
                    <a:pt x="42975" y="7554"/>
                  </a:lnTo>
                  <a:lnTo>
                    <a:pt x="55842" y="2154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8" name="Google Shape;27148;p53"/>
            <p:cNvSpPr/>
            <p:nvPr/>
          </p:nvSpPr>
          <p:spPr>
            <a:xfrm>
              <a:off x="6830031" y="2263117"/>
              <a:ext cx="807388" cy="282838"/>
            </a:xfrm>
            <a:custGeom>
              <a:avLst/>
              <a:gdLst/>
              <a:ahLst/>
              <a:cxnLst/>
              <a:rect l="l" t="t" r="r" b="b"/>
              <a:pathLst>
                <a:path w="36332" h="12729" fill="none" extrusionOk="0">
                  <a:moveTo>
                    <a:pt x="36331" y="12729"/>
                  </a:moveTo>
                  <a:lnTo>
                    <a:pt x="22344" y="1469"/>
                  </a:lnTo>
                  <a:lnTo>
                    <a:pt x="0" y="1"/>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9" name="Google Shape;27149;p53"/>
            <p:cNvSpPr/>
            <p:nvPr/>
          </p:nvSpPr>
          <p:spPr>
            <a:xfrm>
              <a:off x="6580631" y="2344710"/>
              <a:ext cx="339582" cy="128987"/>
            </a:xfrm>
            <a:custGeom>
              <a:avLst/>
              <a:gdLst/>
              <a:ahLst/>
              <a:cxnLst/>
              <a:rect l="l" t="t" r="r" b="b"/>
              <a:pathLst>
                <a:path w="15281" h="5805" fill="none" extrusionOk="0">
                  <a:moveTo>
                    <a:pt x="0" y="0"/>
                  </a:moveTo>
                  <a:lnTo>
                    <a:pt x="15281" y="5805"/>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0" name="Google Shape;27150;p53"/>
            <p:cNvSpPr/>
            <p:nvPr/>
          </p:nvSpPr>
          <p:spPr>
            <a:xfrm>
              <a:off x="6892959" y="2114731"/>
              <a:ext cx="282092" cy="170938"/>
            </a:xfrm>
            <a:custGeom>
              <a:avLst/>
              <a:gdLst/>
              <a:ahLst/>
              <a:cxnLst/>
              <a:rect l="l" t="t" r="r" b="b"/>
              <a:pathLst>
                <a:path w="12694" h="7693" fill="none" extrusionOk="0">
                  <a:moveTo>
                    <a:pt x="1" y="0"/>
                  </a:moveTo>
                  <a:lnTo>
                    <a:pt x="12694" y="7693"/>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1" name="Google Shape;27151;p53"/>
            <p:cNvSpPr/>
            <p:nvPr/>
          </p:nvSpPr>
          <p:spPr>
            <a:xfrm>
              <a:off x="6934156" y="1944569"/>
              <a:ext cx="391649" cy="351209"/>
            </a:xfrm>
            <a:custGeom>
              <a:avLst/>
              <a:gdLst/>
              <a:ahLst/>
              <a:cxnLst/>
              <a:rect l="l" t="t" r="r" b="b"/>
              <a:pathLst>
                <a:path w="17624" h="15806" fill="none" extrusionOk="0">
                  <a:moveTo>
                    <a:pt x="0" y="0"/>
                  </a:moveTo>
                  <a:lnTo>
                    <a:pt x="17623" y="15805"/>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2" name="Google Shape;27152;p53"/>
            <p:cNvSpPr/>
            <p:nvPr/>
          </p:nvSpPr>
          <p:spPr>
            <a:xfrm>
              <a:off x="7258927" y="1880863"/>
              <a:ext cx="243225" cy="231555"/>
            </a:xfrm>
            <a:custGeom>
              <a:avLst/>
              <a:gdLst/>
              <a:ahLst/>
              <a:cxnLst/>
              <a:rect l="l" t="t" r="r" b="b"/>
              <a:pathLst>
                <a:path w="10945" h="10421" fill="none" extrusionOk="0">
                  <a:moveTo>
                    <a:pt x="0" y="4965"/>
                  </a:moveTo>
                  <a:lnTo>
                    <a:pt x="10945" y="10420"/>
                  </a:lnTo>
                  <a:lnTo>
                    <a:pt x="2448" y="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3" name="Google Shape;27153;p53"/>
            <p:cNvSpPr/>
            <p:nvPr/>
          </p:nvSpPr>
          <p:spPr>
            <a:xfrm>
              <a:off x="7702578" y="1895617"/>
              <a:ext cx="44312" cy="639469"/>
            </a:xfrm>
            <a:custGeom>
              <a:avLst/>
              <a:gdLst/>
              <a:ahLst/>
              <a:cxnLst/>
              <a:rect l="l" t="t" r="r" b="b"/>
              <a:pathLst>
                <a:path w="1994" h="28779" fill="none" extrusionOk="0">
                  <a:moveTo>
                    <a:pt x="0" y="28778"/>
                  </a:moveTo>
                  <a:lnTo>
                    <a:pt x="1993" y="13323"/>
                  </a:lnTo>
                  <a:lnTo>
                    <a:pt x="1993" y="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4" name="Google Shape;27154;p53"/>
            <p:cNvSpPr/>
            <p:nvPr/>
          </p:nvSpPr>
          <p:spPr>
            <a:xfrm>
              <a:off x="6710375" y="2473676"/>
              <a:ext cx="209825" cy="209801"/>
            </a:xfrm>
            <a:custGeom>
              <a:avLst/>
              <a:gdLst/>
              <a:ahLst/>
              <a:cxnLst/>
              <a:rect l="l" t="t" r="r" b="b"/>
              <a:pathLst>
                <a:path w="9442" h="9442" extrusionOk="0">
                  <a:moveTo>
                    <a:pt x="9442" y="1"/>
                  </a:moveTo>
                  <a:lnTo>
                    <a:pt x="1" y="9442"/>
                  </a:lnTo>
                  <a:cubicBezTo>
                    <a:pt x="7064" y="8183"/>
                    <a:pt x="9441" y="1"/>
                    <a:pt x="94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5" name="Google Shape;27155;p53"/>
            <p:cNvSpPr/>
            <p:nvPr/>
          </p:nvSpPr>
          <p:spPr>
            <a:xfrm>
              <a:off x="6483506" y="2561490"/>
              <a:ext cx="85490" cy="215223"/>
            </a:xfrm>
            <a:custGeom>
              <a:avLst/>
              <a:gdLst/>
              <a:ahLst/>
              <a:cxnLst/>
              <a:rect l="l" t="t" r="r" b="b"/>
              <a:pathLst>
                <a:path w="3847" h="9686" extrusionOk="0">
                  <a:moveTo>
                    <a:pt x="1014" y="0"/>
                  </a:moveTo>
                  <a:cubicBezTo>
                    <a:pt x="0" y="2658"/>
                    <a:pt x="0" y="5874"/>
                    <a:pt x="1014" y="9686"/>
                  </a:cubicBezTo>
                  <a:cubicBezTo>
                    <a:pt x="3847" y="4860"/>
                    <a:pt x="1014" y="0"/>
                    <a:pt x="10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6" name="Google Shape;27156;p53"/>
            <p:cNvSpPr/>
            <p:nvPr/>
          </p:nvSpPr>
          <p:spPr>
            <a:xfrm>
              <a:off x="6380937" y="2244475"/>
              <a:ext cx="199736" cy="100346"/>
            </a:xfrm>
            <a:custGeom>
              <a:avLst/>
              <a:gdLst/>
              <a:ahLst/>
              <a:cxnLst/>
              <a:rect l="l" t="t" r="r" b="b"/>
              <a:pathLst>
                <a:path w="8988" h="4516" extrusionOk="0">
                  <a:moveTo>
                    <a:pt x="1" y="1"/>
                  </a:moveTo>
                  <a:cubicBezTo>
                    <a:pt x="4857" y="4269"/>
                    <a:pt x="8154" y="4515"/>
                    <a:pt x="8850" y="4515"/>
                  </a:cubicBezTo>
                  <a:cubicBezTo>
                    <a:pt x="8941" y="4515"/>
                    <a:pt x="8987" y="4511"/>
                    <a:pt x="8987" y="4511"/>
                  </a:cubicBezTo>
                  <a:cubicBezTo>
                    <a:pt x="7483" y="1714"/>
                    <a:pt x="4441" y="210"/>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7" name="Google Shape;27157;p53"/>
            <p:cNvSpPr/>
            <p:nvPr/>
          </p:nvSpPr>
          <p:spPr>
            <a:xfrm>
              <a:off x="6656758" y="2263117"/>
              <a:ext cx="173313" cy="65749"/>
            </a:xfrm>
            <a:custGeom>
              <a:avLst/>
              <a:gdLst/>
              <a:ahLst/>
              <a:cxnLst/>
              <a:rect l="l" t="t" r="r" b="b"/>
              <a:pathLst>
                <a:path w="7799" h="2959" extrusionOk="0">
                  <a:moveTo>
                    <a:pt x="7798" y="1"/>
                  </a:moveTo>
                  <a:lnTo>
                    <a:pt x="1" y="2868"/>
                  </a:lnTo>
                  <a:cubicBezTo>
                    <a:pt x="516" y="2930"/>
                    <a:pt x="1001" y="2959"/>
                    <a:pt x="1458" y="2959"/>
                  </a:cubicBezTo>
                  <a:cubicBezTo>
                    <a:pt x="6116" y="2959"/>
                    <a:pt x="7798" y="1"/>
                    <a:pt x="77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8" name="Google Shape;27158;p53"/>
            <p:cNvSpPr/>
            <p:nvPr/>
          </p:nvSpPr>
          <p:spPr>
            <a:xfrm>
              <a:off x="7238729" y="2295759"/>
              <a:ext cx="87823" cy="153851"/>
            </a:xfrm>
            <a:custGeom>
              <a:avLst/>
              <a:gdLst/>
              <a:ahLst/>
              <a:cxnLst/>
              <a:rect l="l" t="t" r="r" b="b"/>
              <a:pathLst>
                <a:path w="3952" h="6924" extrusionOk="0">
                  <a:moveTo>
                    <a:pt x="3777" y="0"/>
                  </a:moveTo>
                  <a:cubicBezTo>
                    <a:pt x="1329" y="1784"/>
                    <a:pt x="0" y="4057"/>
                    <a:pt x="175" y="6924"/>
                  </a:cubicBezTo>
                  <a:cubicBezTo>
                    <a:pt x="3042" y="6085"/>
                    <a:pt x="3951" y="1539"/>
                    <a:pt x="37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9" name="Google Shape;27159;p53"/>
            <p:cNvSpPr/>
            <p:nvPr/>
          </p:nvSpPr>
          <p:spPr>
            <a:xfrm>
              <a:off x="6656758" y="2103843"/>
              <a:ext cx="236247" cy="43107"/>
            </a:xfrm>
            <a:custGeom>
              <a:avLst/>
              <a:gdLst/>
              <a:ahLst/>
              <a:cxnLst/>
              <a:rect l="l" t="t" r="r" b="b"/>
              <a:pathLst>
                <a:path w="10631" h="1940" extrusionOk="0">
                  <a:moveTo>
                    <a:pt x="1" y="1"/>
                  </a:moveTo>
                  <a:lnTo>
                    <a:pt x="1" y="1"/>
                  </a:lnTo>
                  <a:cubicBezTo>
                    <a:pt x="2561" y="1471"/>
                    <a:pt x="4662" y="1940"/>
                    <a:pt x="6300" y="1940"/>
                  </a:cubicBezTo>
                  <a:cubicBezTo>
                    <a:pt x="9181" y="1940"/>
                    <a:pt x="10631" y="490"/>
                    <a:pt x="10631" y="490"/>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0" name="Google Shape;27160;p53"/>
            <p:cNvSpPr/>
            <p:nvPr/>
          </p:nvSpPr>
          <p:spPr>
            <a:xfrm>
              <a:off x="6760104" y="1713034"/>
              <a:ext cx="178736" cy="236221"/>
            </a:xfrm>
            <a:custGeom>
              <a:avLst/>
              <a:gdLst/>
              <a:ahLst/>
              <a:cxnLst/>
              <a:rect l="l" t="t" r="r" b="b"/>
              <a:pathLst>
                <a:path w="8043" h="10631" extrusionOk="0">
                  <a:moveTo>
                    <a:pt x="0" y="0"/>
                  </a:moveTo>
                  <a:lnTo>
                    <a:pt x="0" y="0"/>
                  </a:lnTo>
                  <a:cubicBezTo>
                    <a:pt x="665" y="4896"/>
                    <a:pt x="5980" y="10106"/>
                    <a:pt x="8043" y="10630"/>
                  </a:cubicBezTo>
                  <a:cubicBezTo>
                    <a:pt x="7274" y="6049"/>
                    <a:pt x="4791" y="2378"/>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1" name="Google Shape;27161;p53"/>
            <p:cNvSpPr/>
            <p:nvPr/>
          </p:nvSpPr>
          <p:spPr>
            <a:xfrm>
              <a:off x="7108185" y="1949235"/>
              <a:ext cx="78512" cy="211357"/>
            </a:xfrm>
            <a:custGeom>
              <a:avLst/>
              <a:gdLst/>
              <a:ahLst/>
              <a:cxnLst/>
              <a:rect l="l" t="t" r="r" b="b"/>
              <a:pathLst>
                <a:path w="3533" h="9512" extrusionOk="0">
                  <a:moveTo>
                    <a:pt x="1399" y="0"/>
                  </a:moveTo>
                  <a:lnTo>
                    <a:pt x="1399" y="0"/>
                  </a:lnTo>
                  <a:cubicBezTo>
                    <a:pt x="1" y="3742"/>
                    <a:pt x="3008" y="9511"/>
                    <a:pt x="3008" y="9511"/>
                  </a:cubicBezTo>
                  <a:cubicBezTo>
                    <a:pt x="3532" y="5770"/>
                    <a:pt x="3392" y="2378"/>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2" name="Google Shape;27162;p53"/>
            <p:cNvSpPr/>
            <p:nvPr/>
          </p:nvSpPr>
          <p:spPr>
            <a:xfrm>
              <a:off x="7169580" y="1763541"/>
              <a:ext cx="128224" cy="227666"/>
            </a:xfrm>
            <a:custGeom>
              <a:avLst/>
              <a:gdLst/>
              <a:ahLst/>
              <a:cxnLst/>
              <a:rect l="l" t="t" r="r" b="b"/>
              <a:pathLst>
                <a:path w="5770" h="10246" extrusionOk="0">
                  <a:moveTo>
                    <a:pt x="0" y="0"/>
                  </a:moveTo>
                  <a:lnTo>
                    <a:pt x="4021" y="10245"/>
                  </a:lnTo>
                  <a:cubicBezTo>
                    <a:pt x="4021" y="10245"/>
                    <a:pt x="5770" y="3881"/>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3" name="Google Shape;27163;p53"/>
            <p:cNvSpPr/>
            <p:nvPr/>
          </p:nvSpPr>
          <p:spPr>
            <a:xfrm>
              <a:off x="7434512" y="1858310"/>
              <a:ext cx="88601" cy="254108"/>
            </a:xfrm>
            <a:custGeom>
              <a:avLst/>
              <a:gdLst/>
              <a:ahLst/>
              <a:cxnLst/>
              <a:rect l="l" t="t" r="r" b="b"/>
              <a:pathLst>
                <a:path w="3987" h="11436" extrusionOk="0">
                  <a:moveTo>
                    <a:pt x="2099" y="1"/>
                  </a:moveTo>
                  <a:cubicBezTo>
                    <a:pt x="1" y="5701"/>
                    <a:pt x="3043" y="11435"/>
                    <a:pt x="3043" y="11435"/>
                  </a:cubicBezTo>
                  <a:cubicBezTo>
                    <a:pt x="3567" y="7449"/>
                    <a:pt x="3987" y="3533"/>
                    <a:pt x="20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4" name="Google Shape;27164;p53"/>
            <p:cNvSpPr/>
            <p:nvPr/>
          </p:nvSpPr>
          <p:spPr>
            <a:xfrm>
              <a:off x="7622540" y="1984965"/>
              <a:ext cx="124357" cy="206690"/>
            </a:xfrm>
            <a:custGeom>
              <a:avLst/>
              <a:gdLst/>
              <a:ahLst/>
              <a:cxnLst/>
              <a:rect l="l" t="t" r="r" b="b"/>
              <a:pathLst>
                <a:path w="5596" h="9302" extrusionOk="0">
                  <a:moveTo>
                    <a:pt x="1" y="1"/>
                  </a:moveTo>
                  <a:lnTo>
                    <a:pt x="1" y="1"/>
                  </a:lnTo>
                  <a:cubicBezTo>
                    <a:pt x="805" y="3637"/>
                    <a:pt x="2763" y="6889"/>
                    <a:pt x="5595" y="9302"/>
                  </a:cubicBezTo>
                  <a:cubicBezTo>
                    <a:pt x="5071" y="5700"/>
                    <a:pt x="3497" y="2483"/>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5" name="Google Shape;27165;p53"/>
            <p:cNvSpPr/>
            <p:nvPr/>
          </p:nvSpPr>
          <p:spPr>
            <a:xfrm>
              <a:off x="7746863" y="1688170"/>
              <a:ext cx="103357" cy="212912"/>
            </a:xfrm>
            <a:custGeom>
              <a:avLst/>
              <a:gdLst/>
              <a:ahLst/>
              <a:cxnLst/>
              <a:rect l="l" t="t" r="r" b="b"/>
              <a:pathLst>
                <a:path w="4651" h="9582" extrusionOk="0">
                  <a:moveTo>
                    <a:pt x="2798" y="0"/>
                  </a:moveTo>
                  <a:lnTo>
                    <a:pt x="0" y="9581"/>
                  </a:lnTo>
                  <a:cubicBezTo>
                    <a:pt x="4651" y="7169"/>
                    <a:pt x="2798" y="1"/>
                    <a:pt x="27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6" name="Google Shape;27166;p53"/>
            <p:cNvSpPr/>
            <p:nvPr/>
          </p:nvSpPr>
          <p:spPr>
            <a:xfrm>
              <a:off x="6328097" y="2562268"/>
              <a:ext cx="177980" cy="139875"/>
            </a:xfrm>
            <a:custGeom>
              <a:avLst/>
              <a:gdLst/>
              <a:ahLst/>
              <a:cxnLst/>
              <a:rect l="l" t="t" r="r" b="b"/>
              <a:pathLst>
                <a:path w="8009" h="6295" extrusionOk="0">
                  <a:moveTo>
                    <a:pt x="8008" y="0"/>
                  </a:moveTo>
                  <a:lnTo>
                    <a:pt x="1" y="6294"/>
                  </a:lnTo>
                  <a:cubicBezTo>
                    <a:pt x="30" y="6294"/>
                    <a:pt x="59" y="6295"/>
                    <a:pt x="88" y="6295"/>
                  </a:cubicBezTo>
                  <a:cubicBezTo>
                    <a:pt x="5380" y="6295"/>
                    <a:pt x="8008" y="0"/>
                    <a:pt x="8008"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7" name="Google Shape;27167;p53"/>
            <p:cNvSpPr/>
            <p:nvPr/>
          </p:nvSpPr>
          <p:spPr>
            <a:xfrm>
              <a:off x="6402691" y="2344710"/>
              <a:ext cx="177980" cy="106456"/>
            </a:xfrm>
            <a:custGeom>
              <a:avLst/>
              <a:gdLst/>
              <a:ahLst/>
              <a:cxnLst/>
              <a:rect l="l" t="t" r="r" b="b"/>
              <a:pathLst>
                <a:path w="8009" h="4791" extrusionOk="0">
                  <a:moveTo>
                    <a:pt x="8008" y="0"/>
                  </a:moveTo>
                  <a:lnTo>
                    <a:pt x="8008" y="0"/>
                  </a:lnTo>
                  <a:cubicBezTo>
                    <a:pt x="4511" y="280"/>
                    <a:pt x="1994" y="2133"/>
                    <a:pt x="1" y="4791"/>
                  </a:cubicBezTo>
                  <a:cubicBezTo>
                    <a:pt x="5595" y="3707"/>
                    <a:pt x="8008" y="0"/>
                    <a:pt x="8008"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8" name="Google Shape;27168;p53"/>
            <p:cNvSpPr/>
            <p:nvPr/>
          </p:nvSpPr>
          <p:spPr>
            <a:xfrm>
              <a:off x="6534013" y="2158794"/>
              <a:ext cx="296070" cy="104345"/>
            </a:xfrm>
            <a:custGeom>
              <a:avLst/>
              <a:gdLst/>
              <a:ahLst/>
              <a:cxnLst/>
              <a:rect l="l" t="t" r="r" b="b"/>
              <a:pathLst>
                <a:path w="13323" h="4696" extrusionOk="0">
                  <a:moveTo>
                    <a:pt x="1230" y="0"/>
                  </a:moveTo>
                  <a:cubicBezTo>
                    <a:pt x="823" y="0"/>
                    <a:pt x="413" y="15"/>
                    <a:pt x="0" y="45"/>
                  </a:cubicBezTo>
                  <a:cubicBezTo>
                    <a:pt x="5490" y="4066"/>
                    <a:pt x="13322" y="4696"/>
                    <a:pt x="13322" y="4696"/>
                  </a:cubicBezTo>
                  <a:cubicBezTo>
                    <a:pt x="9582" y="1690"/>
                    <a:pt x="5578" y="0"/>
                    <a:pt x="1230"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9" name="Google Shape;27169;p53"/>
            <p:cNvSpPr/>
            <p:nvPr/>
          </p:nvSpPr>
          <p:spPr>
            <a:xfrm>
              <a:off x="7022726" y="2285649"/>
              <a:ext cx="146891" cy="123565"/>
            </a:xfrm>
            <a:custGeom>
              <a:avLst/>
              <a:gdLst/>
              <a:ahLst/>
              <a:cxnLst/>
              <a:rect l="l" t="t" r="r" b="b"/>
              <a:pathLst>
                <a:path w="6610" h="5561" extrusionOk="0">
                  <a:moveTo>
                    <a:pt x="6609" y="1"/>
                  </a:moveTo>
                  <a:lnTo>
                    <a:pt x="6609" y="1"/>
                  </a:lnTo>
                  <a:cubicBezTo>
                    <a:pt x="3707" y="735"/>
                    <a:pt x="1504" y="2623"/>
                    <a:pt x="0" y="5561"/>
                  </a:cubicBezTo>
                  <a:cubicBezTo>
                    <a:pt x="4756" y="5246"/>
                    <a:pt x="6609" y="1"/>
                    <a:pt x="6609"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0" name="Google Shape;27170;p53"/>
            <p:cNvSpPr/>
            <p:nvPr/>
          </p:nvSpPr>
          <p:spPr>
            <a:xfrm>
              <a:off x="7286125" y="2641505"/>
              <a:ext cx="174847" cy="107256"/>
            </a:xfrm>
            <a:custGeom>
              <a:avLst/>
              <a:gdLst/>
              <a:ahLst/>
              <a:cxnLst/>
              <a:rect l="l" t="t" r="r" b="b"/>
              <a:pathLst>
                <a:path w="7868" h="4827" extrusionOk="0">
                  <a:moveTo>
                    <a:pt x="7868" y="1"/>
                  </a:moveTo>
                  <a:lnTo>
                    <a:pt x="7868" y="1"/>
                  </a:lnTo>
                  <a:cubicBezTo>
                    <a:pt x="4301" y="420"/>
                    <a:pt x="1678" y="2029"/>
                    <a:pt x="0" y="4826"/>
                  </a:cubicBezTo>
                  <a:lnTo>
                    <a:pt x="0" y="4826"/>
                  </a:lnTo>
                  <a:cubicBezTo>
                    <a:pt x="4860" y="4197"/>
                    <a:pt x="7868" y="1"/>
                    <a:pt x="7868"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1" name="Google Shape;27171;p53"/>
            <p:cNvSpPr/>
            <p:nvPr/>
          </p:nvSpPr>
          <p:spPr>
            <a:xfrm>
              <a:off x="6733684" y="1991187"/>
              <a:ext cx="159313" cy="123565"/>
            </a:xfrm>
            <a:custGeom>
              <a:avLst/>
              <a:gdLst/>
              <a:ahLst/>
              <a:cxnLst/>
              <a:rect l="l" t="t" r="r" b="b"/>
              <a:pathLst>
                <a:path w="7169" h="5561" extrusionOk="0">
                  <a:moveTo>
                    <a:pt x="1" y="0"/>
                  </a:moveTo>
                  <a:lnTo>
                    <a:pt x="1" y="0"/>
                  </a:lnTo>
                  <a:cubicBezTo>
                    <a:pt x="2343" y="3952"/>
                    <a:pt x="7169" y="5560"/>
                    <a:pt x="7169" y="5560"/>
                  </a:cubicBezTo>
                  <a:cubicBezTo>
                    <a:pt x="5875" y="2378"/>
                    <a:pt x="3532" y="455"/>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2" name="Google Shape;27172;p53"/>
            <p:cNvSpPr/>
            <p:nvPr/>
          </p:nvSpPr>
          <p:spPr>
            <a:xfrm>
              <a:off x="6666090" y="1875908"/>
              <a:ext cx="272759" cy="73348"/>
            </a:xfrm>
            <a:custGeom>
              <a:avLst/>
              <a:gdLst/>
              <a:ahLst/>
              <a:cxnLst/>
              <a:rect l="l" t="t" r="r" b="b"/>
              <a:pathLst>
                <a:path w="12274" h="3301" extrusionOk="0">
                  <a:moveTo>
                    <a:pt x="4876" y="0"/>
                  </a:moveTo>
                  <a:cubicBezTo>
                    <a:pt x="2159" y="0"/>
                    <a:pt x="0" y="887"/>
                    <a:pt x="0" y="887"/>
                  </a:cubicBezTo>
                  <a:lnTo>
                    <a:pt x="12274" y="3300"/>
                  </a:lnTo>
                  <a:cubicBezTo>
                    <a:pt x="10109" y="692"/>
                    <a:pt x="7275" y="0"/>
                    <a:pt x="4876"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3" name="Google Shape;27173;p53"/>
            <p:cNvSpPr/>
            <p:nvPr/>
          </p:nvSpPr>
          <p:spPr>
            <a:xfrm>
              <a:off x="7352164" y="2112398"/>
              <a:ext cx="149980" cy="79859"/>
            </a:xfrm>
            <a:custGeom>
              <a:avLst/>
              <a:gdLst/>
              <a:ahLst/>
              <a:cxnLst/>
              <a:rect l="l" t="t" r="r" b="b"/>
              <a:pathLst>
                <a:path w="6749" h="3594" extrusionOk="0">
                  <a:moveTo>
                    <a:pt x="6749" y="0"/>
                  </a:moveTo>
                  <a:lnTo>
                    <a:pt x="6749" y="0"/>
                  </a:lnTo>
                  <a:cubicBezTo>
                    <a:pt x="3812" y="210"/>
                    <a:pt x="1364" y="1154"/>
                    <a:pt x="0" y="3567"/>
                  </a:cubicBezTo>
                  <a:cubicBezTo>
                    <a:pt x="198" y="3585"/>
                    <a:pt x="392" y="3593"/>
                    <a:pt x="583" y="3593"/>
                  </a:cubicBezTo>
                  <a:cubicBezTo>
                    <a:pt x="4491" y="3593"/>
                    <a:pt x="6749" y="0"/>
                    <a:pt x="6749"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4" name="Google Shape;27174;p53"/>
            <p:cNvSpPr/>
            <p:nvPr/>
          </p:nvSpPr>
          <p:spPr>
            <a:xfrm>
              <a:off x="7022726" y="1871442"/>
              <a:ext cx="235470" cy="123654"/>
            </a:xfrm>
            <a:custGeom>
              <a:avLst/>
              <a:gdLst/>
              <a:ahLst/>
              <a:cxnLst/>
              <a:rect l="l" t="t" r="r" b="b"/>
              <a:pathLst>
                <a:path w="10596" h="5565" extrusionOk="0">
                  <a:moveTo>
                    <a:pt x="760" y="0"/>
                  </a:moveTo>
                  <a:cubicBezTo>
                    <a:pt x="508" y="0"/>
                    <a:pt x="255" y="13"/>
                    <a:pt x="0" y="39"/>
                  </a:cubicBezTo>
                  <a:cubicBezTo>
                    <a:pt x="4406" y="5564"/>
                    <a:pt x="8148" y="5214"/>
                    <a:pt x="10595" y="5389"/>
                  </a:cubicBezTo>
                  <a:cubicBezTo>
                    <a:pt x="7467" y="2391"/>
                    <a:pt x="4217" y="0"/>
                    <a:pt x="760"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5" name="Google Shape;27175;p53"/>
            <p:cNvSpPr/>
            <p:nvPr/>
          </p:nvSpPr>
          <p:spPr>
            <a:xfrm>
              <a:off x="7204532" y="1662528"/>
              <a:ext cx="145335" cy="222222"/>
            </a:xfrm>
            <a:custGeom>
              <a:avLst/>
              <a:gdLst/>
              <a:ahLst/>
              <a:cxnLst/>
              <a:rect l="l" t="t" r="r" b="b"/>
              <a:pathLst>
                <a:path w="6540" h="10001" extrusionOk="0">
                  <a:moveTo>
                    <a:pt x="1" y="0"/>
                  </a:moveTo>
                  <a:lnTo>
                    <a:pt x="1" y="0"/>
                  </a:lnTo>
                  <a:cubicBezTo>
                    <a:pt x="385" y="4301"/>
                    <a:pt x="1889" y="7763"/>
                    <a:pt x="5036" y="10001"/>
                  </a:cubicBezTo>
                  <a:cubicBezTo>
                    <a:pt x="6539" y="6434"/>
                    <a:pt x="1" y="1"/>
                    <a:pt x="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6" name="Google Shape;27176;p53"/>
            <p:cNvSpPr/>
            <p:nvPr/>
          </p:nvSpPr>
          <p:spPr>
            <a:xfrm>
              <a:off x="7746863" y="2007496"/>
              <a:ext cx="155424" cy="184159"/>
            </a:xfrm>
            <a:custGeom>
              <a:avLst/>
              <a:gdLst/>
              <a:ahLst/>
              <a:cxnLst/>
              <a:rect l="l" t="t" r="r" b="b"/>
              <a:pathLst>
                <a:path w="6994" h="8288" extrusionOk="0">
                  <a:moveTo>
                    <a:pt x="6994" y="1"/>
                  </a:moveTo>
                  <a:cubicBezTo>
                    <a:pt x="3357" y="1399"/>
                    <a:pt x="630" y="5805"/>
                    <a:pt x="0" y="8288"/>
                  </a:cubicBezTo>
                  <a:cubicBezTo>
                    <a:pt x="3602" y="6330"/>
                    <a:pt x="6155" y="3707"/>
                    <a:pt x="6994" y="1"/>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7" name="Google Shape;27177;p53"/>
            <p:cNvSpPr/>
            <p:nvPr/>
          </p:nvSpPr>
          <p:spPr>
            <a:xfrm>
              <a:off x="7645849" y="1688170"/>
              <a:ext cx="101046" cy="212912"/>
            </a:xfrm>
            <a:custGeom>
              <a:avLst/>
              <a:gdLst/>
              <a:ahLst/>
              <a:cxnLst/>
              <a:rect l="l" t="t" r="r" b="b"/>
              <a:pathLst>
                <a:path w="4547" h="9582" extrusionOk="0">
                  <a:moveTo>
                    <a:pt x="71" y="0"/>
                  </a:moveTo>
                  <a:lnTo>
                    <a:pt x="71" y="0"/>
                  </a:lnTo>
                  <a:cubicBezTo>
                    <a:pt x="1" y="3707"/>
                    <a:pt x="1644" y="7238"/>
                    <a:pt x="4546" y="9581"/>
                  </a:cubicBezTo>
                  <a:cubicBezTo>
                    <a:pt x="4442" y="5490"/>
                    <a:pt x="3358" y="2028"/>
                    <a:pt x="71" y="0"/>
                  </a:cubicBez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8" name="Google Shape;27178;p53"/>
            <p:cNvSpPr/>
            <p:nvPr/>
          </p:nvSpPr>
          <p:spPr>
            <a:xfrm>
              <a:off x="7498240" y="2099954"/>
              <a:ext cx="573474" cy="2819629"/>
            </a:xfrm>
            <a:custGeom>
              <a:avLst/>
              <a:gdLst/>
              <a:ahLst/>
              <a:cxnLst/>
              <a:rect l="l" t="t" r="r" b="b"/>
              <a:pathLst>
                <a:path w="25806" h="126896" extrusionOk="0">
                  <a:moveTo>
                    <a:pt x="0" y="1"/>
                  </a:moveTo>
                  <a:lnTo>
                    <a:pt x="6259" y="20072"/>
                  </a:lnTo>
                  <a:lnTo>
                    <a:pt x="11189" y="38359"/>
                  </a:lnTo>
                  <a:lnTo>
                    <a:pt x="14791" y="57451"/>
                  </a:lnTo>
                  <a:lnTo>
                    <a:pt x="16120" y="74375"/>
                  </a:lnTo>
                  <a:lnTo>
                    <a:pt x="17763" y="95286"/>
                  </a:lnTo>
                  <a:lnTo>
                    <a:pt x="19721" y="114692"/>
                  </a:lnTo>
                  <a:lnTo>
                    <a:pt x="21050" y="126896"/>
                  </a:lnTo>
                  <a:lnTo>
                    <a:pt x="25806" y="126896"/>
                  </a:lnTo>
                  <a:lnTo>
                    <a:pt x="23358" y="114692"/>
                  </a:lnTo>
                  <a:lnTo>
                    <a:pt x="21225" y="95286"/>
                  </a:lnTo>
                  <a:lnTo>
                    <a:pt x="19232" y="74235"/>
                  </a:lnTo>
                  <a:lnTo>
                    <a:pt x="17938" y="57766"/>
                  </a:lnTo>
                  <a:lnTo>
                    <a:pt x="14302" y="37870"/>
                  </a:lnTo>
                  <a:lnTo>
                    <a:pt x="9196" y="19582"/>
                  </a:lnTo>
                  <a:lnTo>
                    <a:pt x="0" y="1"/>
                  </a:lnTo>
                  <a:close/>
                </a:path>
              </a:pathLst>
            </a:custGeom>
            <a:solidFill>
              <a:srgbClr val="9694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9" name="Google Shape;27179;p53"/>
            <p:cNvSpPr/>
            <p:nvPr/>
          </p:nvSpPr>
          <p:spPr>
            <a:xfrm>
              <a:off x="7636539" y="2535070"/>
              <a:ext cx="66067" cy="10888"/>
            </a:xfrm>
            <a:custGeom>
              <a:avLst/>
              <a:gdLst/>
              <a:ahLst/>
              <a:cxnLst/>
              <a:rect l="l" t="t" r="r" b="b"/>
              <a:pathLst>
                <a:path w="2973" h="490" fill="none" extrusionOk="0">
                  <a:moveTo>
                    <a:pt x="2972" y="0"/>
                  </a:moveTo>
                  <a:lnTo>
                    <a:pt x="0" y="490"/>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0" name="Google Shape;27180;p53"/>
            <p:cNvSpPr/>
            <p:nvPr/>
          </p:nvSpPr>
          <p:spPr>
            <a:xfrm>
              <a:off x="7746863" y="2941411"/>
              <a:ext cx="69179" cy="10910"/>
            </a:xfrm>
            <a:custGeom>
              <a:avLst/>
              <a:gdLst/>
              <a:ahLst/>
              <a:cxnLst/>
              <a:rect l="l" t="t" r="r" b="b"/>
              <a:pathLst>
                <a:path w="3113" h="491" fill="none" extrusionOk="0">
                  <a:moveTo>
                    <a:pt x="0" y="490"/>
                  </a:moveTo>
                  <a:lnTo>
                    <a:pt x="3113" y="1"/>
                  </a:lnTo>
                </a:path>
              </a:pathLst>
            </a:custGeom>
            <a:noFill/>
            <a:ln w="113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1" name="Google Shape;27181;p53"/>
            <p:cNvSpPr/>
            <p:nvPr/>
          </p:nvSpPr>
          <p:spPr>
            <a:xfrm>
              <a:off x="6760104" y="2727386"/>
              <a:ext cx="446828" cy="342544"/>
            </a:xfrm>
            <a:custGeom>
              <a:avLst/>
              <a:gdLst/>
              <a:ahLst/>
              <a:cxnLst/>
              <a:rect l="l" t="t" r="r" b="b"/>
              <a:pathLst>
                <a:path w="20107" h="15416" extrusionOk="0">
                  <a:moveTo>
                    <a:pt x="9180" y="1"/>
                  </a:moveTo>
                  <a:cubicBezTo>
                    <a:pt x="5238" y="1"/>
                    <a:pt x="1843" y="2130"/>
                    <a:pt x="1014" y="5472"/>
                  </a:cubicBezTo>
                  <a:cubicBezTo>
                    <a:pt x="0" y="9528"/>
                    <a:pt x="3217" y="13829"/>
                    <a:pt x="8218" y="15088"/>
                  </a:cubicBezTo>
                  <a:cubicBezTo>
                    <a:pt x="9126" y="15310"/>
                    <a:pt x="10029" y="15416"/>
                    <a:pt x="10906" y="15416"/>
                  </a:cubicBezTo>
                  <a:cubicBezTo>
                    <a:pt x="14856" y="15416"/>
                    <a:pt x="18263" y="13267"/>
                    <a:pt x="19092" y="9948"/>
                  </a:cubicBezTo>
                  <a:cubicBezTo>
                    <a:pt x="20106" y="5856"/>
                    <a:pt x="16855" y="1556"/>
                    <a:pt x="11889" y="332"/>
                  </a:cubicBezTo>
                  <a:cubicBezTo>
                    <a:pt x="10974" y="108"/>
                    <a:pt x="10063" y="1"/>
                    <a:pt x="9180" y="1"/>
                  </a:cubicBezTo>
                  <a:close/>
                </a:path>
              </a:pathLst>
            </a:custGeom>
            <a:solidFill>
              <a:srgbClr val="A6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2" name="Google Shape;27182;p53"/>
            <p:cNvSpPr/>
            <p:nvPr/>
          </p:nvSpPr>
          <p:spPr>
            <a:xfrm>
              <a:off x="6832364" y="2741741"/>
              <a:ext cx="296070" cy="337988"/>
            </a:xfrm>
            <a:custGeom>
              <a:avLst/>
              <a:gdLst/>
              <a:ahLst/>
              <a:cxnLst/>
              <a:rect l="l" t="t" r="r" b="b"/>
              <a:pathLst>
                <a:path w="13323" h="15211" fill="none" extrusionOk="0">
                  <a:moveTo>
                    <a:pt x="12379" y="9022"/>
                  </a:moveTo>
                  <a:cubicBezTo>
                    <a:pt x="11470" y="12798"/>
                    <a:pt x="8148" y="15211"/>
                    <a:pt x="4966" y="14442"/>
                  </a:cubicBezTo>
                  <a:cubicBezTo>
                    <a:pt x="1784" y="13637"/>
                    <a:pt x="0" y="9966"/>
                    <a:pt x="910" y="6190"/>
                  </a:cubicBezTo>
                  <a:cubicBezTo>
                    <a:pt x="1854" y="2413"/>
                    <a:pt x="5175" y="0"/>
                    <a:pt x="8357" y="805"/>
                  </a:cubicBezTo>
                  <a:cubicBezTo>
                    <a:pt x="11505" y="1574"/>
                    <a:pt x="13323" y="5245"/>
                    <a:pt x="12379" y="9022"/>
                  </a:cubicBezTo>
                  <a:close/>
                </a:path>
              </a:pathLst>
            </a:custGeom>
            <a:noFill/>
            <a:ln w="113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3" name="Google Shape;27183;p53"/>
            <p:cNvSpPr/>
            <p:nvPr/>
          </p:nvSpPr>
          <p:spPr>
            <a:xfrm>
              <a:off x="6912380" y="2752606"/>
              <a:ext cx="136024" cy="316257"/>
            </a:xfrm>
            <a:custGeom>
              <a:avLst/>
              <a:gdLst/>
              <a:ahLst/>
              <a:cxnLst/>
              <a:rect l="l" t="t" r="r" b="b"/>
              <a:pathLst>
                <a:path w="6121" h="14233" fill="none" extrusionOk="0">
                  <a:moveTo>
                    <a:pt x="5211" y="7659"/>
                  </a:moveTo>
                  <a:cubicBezTo>
                    <a:pt x="4267" y="11435"/>
                    <a:pt x="2554" y="14232"/>
                    <a:pt x="1365" y="13953"/>
                  </a:cubicBezTo>
                  <a:cubicBezTo>
                    <a:pt x="176" y="13638"/>
                    <a:pt x="1" y="10351"/>
                    <a:pt x="945" y="6575"/>
                  </a:cubicBezTo>
                  <a:cubicBezTo>
                    <a:pt x="1854" y="2833"/>
                    <a:pt x="3568" y="1"/>
                    <a:pt x="4756" y="316"/>
                  </a:cubicBezTo>
                  <a:cubicBezTo>
                    <a:pt x="5945" y="595"/>
                    <a:pt x="6120" y="3882"/>
                    <a:pt x="5211" y="7659"/>
                  </a:cubicBezTo>
                  <a:close/>
                </a:path>
              </a:pathLst>
            </a:custGeom>
            <a:noFill/>
            <a:ln w="113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4" name="Google Shape;27184;p53"/>
            <p:cNvSpPr/>
            <p:nvPr/>
          </p:nvSpPr>
          <p:spPr>
            <a:xfrm>
              <a:off x="6892959" y="2728697"/>
              <a:ext cx="233914" cy="125254"/>
            </a:xfrm>
            <a:custGeom>
              <a:avLst/>
              <a:gdLst/>
              <a:ahLst/>
              <a:cxnLst/>
              <a:rect l="l" t="t" r="r" b="b"/>
              <a:pathLst>
                <a:path w="10526" h="5637" extrusionOk="0">
                  <a:moveTo>
                    <a:pt x="3734" y="1"/>
                  </a:moveTo>
                  <a:cubicBezTo>
                    <a:pt x="1968" y="1"/>
                    <a:pt x="603" y="591"/>
                    <a:pt x="350" y="1601"/>
                  </a:cubicBezTo>
                  <a:cubicBezTo>
                    <a:pt x="1" y="3000"/>
                    <a:pt x="1924" y="4678"/>
                    <a:pt x="4616" y="5343"/>
                  </a:cubicBezTo>
                  <a:cubicBezTo>
                    <a:pt x="5396" y="5543"/>
                    <a:pt x="6155" y="5637"/>
                    <a:pt x="6850" y="5637"/>
                  </a:cubicBezTo>
                  <a:cubicBezTo>
                    <a:pt x="8588" y="5637"/>
                    <a:pt x="9926" y="5048"/>
                    <a:pt x="10176" y="4049"/>
                  </a:cubicBezTo>
                  <a:cubicBezTo>
                    <a:pt x="10526" y="2615"/>
                    <a:pt x="8603" y="937"/>
                    <a:pt x="5910" y="273"/>
                  </a:cubicBezTo>
                  <a:cubicBezTo>
                    <a:pt x="5152" y="88"/>
                    <a:pt x="4414" y="1"/>
                    <a:pt x="3734" y="1"/>
                  </a:cubicBezTo>
                  <a:close/>
                </a:path>
              </a:pathLst>
            </a:custGeom>
            <a:solidFill>
              <a:srgbClr val="5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5" name="Google Shape;27185;p53"/>
            <p:cNvSpPr/>
            <p:nvPr/>
          </p:nvSpPr>
          <p:spPr>
            <a:xfrm>
              <a:off x="6996306" y="2517961"/>
              <a:ext cx="154646" cy="329456"/>
            </a:xfrm>
            <a:custGeom>
              <a:avLst/>
              <a:gdLst/>
              <a:ahLst/>
              <a:cxnLst/>
              <a:rect l="l" t="t" r="r" b="b"/>
              <a:pathLst>
                <a:path w="6959" h="14827" fill="none" extrusionOk="0">
                  <a:moveTo>
                    <a:pt x="0" y="14827"/>
                  </a:moveTo>
                  <a:cubicBezTo>
                    <a:pt x="6959" y="2728"/>
                    <a:pt x="5490" y="770"/>
                    <a:pt x="5490" y="770"/>
                  </a:cubicBezTo>
                  <a:cubicBezTo>
                    <a:pt x="4301" y="1"/>
                    <a:pt x="1434" y="5840"/>
                    <a:pt x="1259" y="9757"/>
                  </a:cubicBezTo>
                </a:path>
              </a:pathLst>
            </a:custGeom>
            <a:noFill/>
            <a:ln w="11375" cap="rnd" cmpd="sng">
              <a:solidFill>
                <a:srgbClr val="CF2C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186" name="Google Shape;27186;p53"/>
          <p:cNvSpPr/>
          <p:nvPr/>
        </p:nvSpPr>
        <p:spPr>
          <a:xfrm>
            <a:off x="8557868" y="770721"/>
            <a:ext cx="89607" cy="89607"/>
          </a:xfrm>
          <a:custGeom>
            <a:avLst/>
            <a:gdLst/>
            <a:ahLst/>
            <a:cxnLst/>
            <a:rect l="l" t="t" r="r" b="b"/>
            <a:pathLst>
              <a:path w="2519" h="2519" fill="none" extrusionOk="0">
                <a:moveTo>
                  <a:pt x="2518" y="1085"/>
                </a:moveTo>
                <a:cubicBezTo>
                  <a:pt x="2518" y="2029"/>
                  <a:pt x="1364" y="2518"/>
                  <a:pt x="665" y="1819"/>
                </a:cubicBezTo>
                <a:cubicBezTo>
                  <a:pt x="1" y="1154"/>
                  <a:pt x="490" y="1"/>
                  <a:pt x="1434" y="1"/>
                </a:cubicBezTo>
                <a:cubicBezTo>
                  <a:pt x="2029" y="1"/>
                  <a:pt x="2518" y="490"/>
                  <a:pt x="2518" y="1085"/>
                </a:cubicBezTo>
                <a:close/>
              </a:path>
            </a:pathLst>
          </a:custGeom>
          <a:noFill/>
          <a:ln w="11375" cap="rnd" cmpd="sng">
            <a:solidFill>
              <a:srgbClr val="A6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7190" name="Shape 27190"/>
        <p:cNvGrpSpPr/>
        <p:nvPr/>
      </p:nvGrpSpPr>
      <p:grpSpPr>
        <a:xfrm>
          <a:off x="0" y="0"/>
          <a:ext cx="0" cy="0"/>
          <a:chOff x="0" y="0"/>
          <a:chExt cx="0" cy="0"/>
        </a:xfrm>
      </p:grpSpPr>
      <p:sp>
        <p:nvSpPr>
          <p:cNvPr id="27191" name="Google Shape;27191;p54"/>
          <p:cNvSpPr txBox="1"/>
          <p:nvPr>
            <p:ph type="subTitle" idx="1"/>
          </p:nvPr>
        </p:nvSpPr>
        <p:spPr>
          <a:xfrm>
            <a:off x="1195875" y="2180400"/>
            <a:ext cx="28671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JUPITER</a:t>
            </a:r>
            <a:endParaRPr lang="en-GB"/>
          </a:p>
        </p:txBody>
      </p:sp>
      <p:sp>
        <p:nvSpPr>
          <p:cNvPr id="27192" name="Google Shape;27192;p54"/>
          <p:cNvSpPr txBox="1"/>
          <p:nvPr>
            <p:ph type="subTitle" idx="2"/>
          </p:nvPr>
        </p:nvSpPr>
        <p:spPr>
          <a:xfrm>
            <a:off x="1195875" y="2486525"/>
            <a:ext cx="2867100" cy="3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Jupiter is a gas giant</a:t>
            </a:r>
            <a:endParaRPr lang="en-GB"/>
          </a:p>
        </p:txBody>
      </p:sp>
      <p:sp>
        <p:nvSpPr>
          <p:cNvPr id="27193" name="Google Shape;27193;p54"/>
          <p:cNvSpPr txBox="1"/>
          <p:nvPr>
            <p:ph type="subTitle" idx="3"/>
          </p:nvPr>
        </p:nvSpPr>
        <p:spPr>
          <a:xfrm>
            <a:off x="5081050" y="2486525"/>
            <a:ext cx="2867100" cy="3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toxic atmosphere</a:t>
            </a:r>
            <a:endParaRPr lang="en-GB"/>
          </a:p>
        </p:txBody>
      </p:sp>
      <p:sp>
        <p:nvSpPr>
          <p:cNvPr id="27194" name="Google Shape;27194;p54"/>
          <p:cNvSpPr txBox="1"/>
          <p:nvPr>
            <p:ph type="title"/>
          </p:nvPr>
        </p:nvSpPr>
        <p:spPr>
          <a:xfrm>
            <a:off x="715100" y="445025"/>
            <a:ext cx="771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PEOPLE OF THE REVOLUTION</a:t>
            </a:r>
            <a:endParaRPr lang="en-GB"/>
          </a:p>
        </p:txBody>
      </p:sp>
      <p:sp>
        <p:nvSpPr>
          <p:cNvPr id="27195" name="Google Shape;27195;p54"/>
          <p:cNvSpPr txBox="1"/>
          <p:nvPr>
            <p:ph type="subTitle" idx="6"/>
          </p:nvPr>
        </p:nvSpPr>
        <p:spPr>
          <a:xfrm>
            <a:off x="1195875" y="3949575"/>
            <a:ext cx="28671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SATURN</a:t>
            </a:r>
            <a:endParaRPr lang="en-GB"/>
          </a:p>
        </p:txBody>
      </p:sp>
      <p:sp>
        <p:nvSpPr>
          <p:cNvPr id="27196" name="Google Shape;27196;p54"/>
          <p:cNvSpPr txBox="1"/>
          <p:nvPr>
            <p:ph type="subTitle" idx="4"/>
          </p:nvPr>
        </p:nvSpPr>
        <p:spPr>
          <a:xfrm>
            <a:off x="1195875" y="4255700"/>
            <a:ext cx="2867100" cy="3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Saturn is the ringed planet</a:t>
            </a:r>
            <a:endParaRPr lang="en-GB"/>
          </a:p>
        </p:txBody>
      </p:sp>
      <p:sp>
        <p:nvSpPr>
          <p:cNvPr id="27197" name="Google Shape;27197;p54"/>
          <p:cNvSpPr txBox="1"/>
          <p:nvPr>
            <p:ph type="subTitle" idx="5"/>
          </p:nvPr>
        </p:nvSpPr>
        <p:spPr>
          <a:xfrm>
            <a:off x="5081050" y="4255700"/>
            <a:ext cx="2867100" cy="35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Neptune is far away from us</a:t>
            </a:r>
            <a:endParaRPr lang="en-GB"/>
          </a:p>
        </p:txBody>
      </p:sp>
      <p:sp>
        <p:nvSpPr>
          <p:cNvPr id="27198" name="Google Shape;27198;p54"/>
          <p:cNvSpPr txBox="1"/>
          <p:nvPr>
            <p:ph type="subTitle" idx="7"/>
          </p:nvPr>
        </p:nvSpPr>
        <p:spPr>
          <a:xfrm>
            <a:off x="5081050" y="2180400"/>
            <a:ext cx="28671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VENUS</a:t>
            </a:r>
            <a:endParaRPr lang="en-GB"/>
          </a:p>
        </p:txBody>
      </p:sp>
      <p:sp>
        <p:nvSpPr>
          <p:cNvPr id="27199" name="Google Shape;27199;p54"/>
          <p:cNvSpPr txBox="1"/>
          <p:nvPr>
            <p:ph type="subTitle" idx="8"/>
          </p:nvPr>
        </p:nvSpPr>
        <p:spPr>
          <a:xfrm>
            <a:off x="5081050" y="3949575"/>
            <a:ext cx="2867100" cy="35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NEPTUNE</a:t>
            </a:r>
            <a:endParaRPr lang="en-GB"/>
          </a:p>
        </p:txBody>
      </p:sp>
      <p:sp>
        <p:nvSpPr>
          <p:cNvPr id="27200" name="Google Shape;27200;p54"/>
          <p:cNvSpPr/>
          <p:nvPr/>
        </p:nvSpPr>
        <p:spPr>
          <a:xfrm>
            <a:off x="2302713" y="1388313"/>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201" name="Google Shape;27201;p54"/>
          <p:cNvGrpSpPr/>
          <p:nvPr/>
        </p:nvGrpSpPr>
        <p:grpSpPr>
          <a:xfrm>
            <a:off x="2443244" y="1528966"/>
            <a:ext cx="372366" cy="372391"/>
            <a:chOff x="1413875" y="3071423"/>
            <a:chExt cx="413189" cy="413217"/>
          </a:xfrm>
        </p:grpSpPr>
        <p:sp>
          <p:nvSpPr>
            <p:cNvPr id="27202" name="Google Shape;27202;p54"/>
            <p:cNvSpPr/>
            <p:nvPr/>
          </p:nvSpPr>
          <p:spPr>
            <a:xfrm>
              <a:off x="1413875" y="3169874"/>
              <a:ext cx="413189" cy="314767"/>
            </a:xfrm>
            <a:custGeom>
              <a:avLst/>
              <a:gdLst/>
              <a:ahLst/>
              <a:cxnLst/>
              <a:rect l="l" t="t" r="r" b="b"/>
              <a:pathLst>
                <a:path w="18690" h="14238" extrusionOk="0">
                  <a:moveTo>
                    <a:pt x="12927" y="2191"/>
                  </a:moveTo>
                  <a:lnTo>
                    <a:pt x="12082" y="4380"/>
                  </a:lnTo>
                  <a:lnTo>
                    <a:pt x="10915" y="2191"/>
                  </a:lnTo>
                  <a:close/>
                  <a:moveTo>
                    <a:pt x="2738" y="5705"/>
                  </a:moveTo>
                  <a:lnTo>
                    <a:pt x="3602" y="6571"/>
                  </a:lnTo>
                  <a:lnTo>
                    <a:pt x="1873" y="6571"/>
                  </a:lnTo>
                  <a:lnTo>
                    <a:pt x="2738" y="5705"/>
                  </a:lnTo>
                  <a:close/>
                  <a:moveTo>
                    <a:pt x="15951" y="5705"/>
                  </a:moveTo>
                  <a:lnTo>
                    <a:pt x="16816" y="6571"/>
                  </a:lnTo>
                  <a:lnTo>
                    <a:pt x="15086" y="6571"/>
                  </a:lnTo>
                  <a:lnTo>
                    <a:pt x="15951" y="5705"/>
                  </a:lnTo>
                  <a:close/>
                  <a:moveTo>
                    <a:pt x="0" y="0"/>
                  </a:moveTo>
                  <a:lnTo>
                    <a:pt x="0" y="548"/>
                  </a:lnTo>
                  <a:cubicBezTo>
                    <a:pt x="2" y="1455"/>
                    <a:pt x="736" y="2189"/>
                    <a:pt x="1643" y="2191"/>
                  </a:cubicBezTo>
                  <a:lnTo>
                    <a:pt x="2191" y="2191"/>
                  </a:lnTo>
                  <a:lnTo>
                    <a:pt x="2191" y="4698"/>
                  </a:lnTo>
                  <a:lnTo>
                    <a:pt x="318" y="6571"/>
                  </a:lnTo>
                  <a:lnTo>
                    <a:pt x="0" y="6571"/>
                  </a:lnTo>
                  <a:lnTo>
                    <a:pt x="0" y="7118"/>
                  </a:lnTo>
                  <a:cubicBezTo>
                    <a:pt x="13" y="8621"/>
                    <a:pt x="1234" y="9833"/>
                    <a:pt x="2738" y="9833"/>
                  </a:cubicBezTo>
                  <a:cubicBezTo>
                    <a:pt x="4241" y="9833"/>
                    <a:pt x="5462" y="8621"/>
                    <a:pt x="5475" y="7118"/>
                  </a:cubicBezTo>
                  <a:lnTo>
                    <a:pt x="5475" y="6571"/>
                  </a:lnTo>
                  <a:lnTo>
                    <a:pt x="5157" y="6571"/>
                  </a:lnTo>
                  <a:lnTo>
                    <a:pt x="3284" y="4698"/>
                  </a:lnTo>
                  <a:lnTo>
                    <a:pt x="3284" y="2191"/>
                  </a:lnTo>
                  <a:lnTo>
                    <a:pt x="7803" y="2191"/>
                  </a:lnTo>
                  <a:cubicBezTo>
                    <a:pt x="7738" y="2367"/>
                    <a:pt x="7704" y="2552"/>
                    <a:pt x="7702" y="2739"/>
                  </a:cubicBezTo>
                  <a:lnTo>
                    <a:pt x="7702" y="8763"/>
                  </a:lnTo>
                  <a:lnTo>
                    <a:pt x="8798" y="8763"/>
                  </a:lnTo>
                  <a:lnTo>
                    <a:pt x="8798" y="14238"/>
                  </a:lnTo>
                  <a:lnTo>
                    <a:pt x="9893" y="14238"/>
                  </a:lnTo>
                  <a:lnTo>
                    <a:pt x="9893" y="8763"/>
                  </a:lnTo>
                  <a:lnTo>
                    <a:pt x="10988" y="8763"/>
                  </a:lnTo>
                  <a:lnTo>
                    <a:pt x="10988" y="4655"/>
                  </a:lnTo>
                  <a:lnTo>
                    <a:pt x="11116" y="4896"/>
                  </a:lnTo>
                  <a:cubicBezTo>
                    <a:pt x="11307" y="5255"/>
                    <a:pt x="11680" y="5476"/>
                    <a:pt x="12083" y="5476"/>
                  </a:cubicBezTo>
                  <a:cubicBezTo>
                    <a:pt x="12105" y="5476"/>
                    <a:pt x="12127" y="5475"/>
                    <a:pt x="12149" y="5474"/>
                  </a:cubicBezTo>
                  <a:cubicBezTo>
                    <a:pt x="12577" y="5448"/>
                    <a:pt x="12951" y="5175"/>
                    <a:pt x="13104" y="4774"/>
                  </a:cubicBezTo>
                  <a:lnTo>
                    <a:pt x="14100" y="2191"/>
                  </a:lnTo>
                  <a:lnTo>
                    <a:pt x="15405" y="2191"/>
                  </a:lnTo>
                  <a:lnTo>
                    <a:pt x="15405" y="4698"/>
                  </a:lnTo>
                  <a:lnTo>
                    <a:pt x="13532" y="6571"/>
                  </a:lnTo>
                  <a:lnTo>
                    <a:pt x="13214" y="6571"/>
                  </a:lnTo>
                  <a:lnTo>
                    <a:pt x="13214" y="7118"/>
                  </a:lnTo>
                  <a:cubicBezTo>
                    <a:pt x="13227" y="8621"/>
                    <a:pt x="14450" y="9833"/>
                    <a:pt x="15953" y="9833"/>
                  </a:cubicBezTo>
                  <a:cubicBezTo>
                    <a:pt x="17455" y="9833"/>
                    <a:pt x="18676" y="8621"/>
                    <a:pt x="18689" y="7118"/>
                  </a:cubicBezTo>
                  <a:lnTo>
                    <a:pt x="18689" y="6571"/>
                  </a:lnTo>
                  <a:lnTo>
                    <a:pt x="18372" y="6571"/>
                  </a:lnTo>
                  <a:lnTo>
                    <a:pt x="16500" y="4698"/>
                  </a:lnTo>
                  <a:lnTo>
                    <a:pt x="16500" y="2191"/>
                  </a:lnTo>
                  <a:lnTo>
                    <a:pt x="17048" y="2191"/>
                  </a:lnTo>
                  <a:cubicBezTo>
                    <a:pt x="17955" y="2189"/>
                    <a:pt x="18689" y="1455"/>
                    <a:pt x="18689" y="548"/>
                  </a:cubicBezTo>
                  <a:lnTo>
                    <a:pt x="18689" y="0"/>
                  </a:lnTo>
                  <a:lnTo>
                    <a:pt x="17594" y="0"/>
                  </a:lnTo>
                  <a:lnTo>
                    <a:pt x="17594" y="548"/>
                  </a:lnTo>
                  <a:cubicBezTo>
                    <a:pt x="17594" y="850"/>
                    <a:pt x="17348" y="1096"/>
                    <a:pt x="17046" y="1096"/>
                  </a:cubicBezTo>
                  <a:lnTo>
                    <a:pt x="1643" y="1096"/>
                  </a:lnTo>
                  <a:cubicBezTo>
                    <a:pt x="1340" y="1096"/>
                    <a:pt x="1095" y="850"/>
                    <a:pt x="1095" y="548"/>
                  </a:cubicBezTo>
                  <a:lnTo>
                    <a:pt x="10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3" name="Google Shape;27203;p54"/>
            <p:cNvSpPr/>
            <p:nvPr/>
          </p:nvSpPr>
          <p:spPr>
            <a:xfrm>
              <a:off x="1507838" y="3071423"/>
              <a:ext cx="225253" cy="74259"/>
            </a:xfrm>
            <a:custGeom>
              <a:avLst/>
              <a:gdLst/>
              <a:ahLst/>
              <a:cxnLst/>
              <a:rect l="l" t="t" r="r" b="b"/>
              <a:pathLst>
                <a:path w="10189" h="3359" extrusionOk="0">
                  <a:moveTo>
                    <a:pt x="5094" y="0"/>
                  </a:moveTo>
                  <a:lnTo>
                    <a:pt x="0" y="3358"/>
                  </a:lnTo>
                  <a:lnTo>
                    <a:pt x="10189" y="3358"/>
                  </a:lnTo>
                  <a:lnTo>
                    <a:pt x="50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4" name="Google Shape;27204;p54"/>
            <p:cNvSpPr/>
            <p:nvPr/>
          </p:nvSpPr>
          <p:spPr>
            <a:xfrm>
              <a:off x="1586391" y="3169874"/>
              <a:ext cx="68180" cy="24230"/>
            </a:xfrm>
            <a:custGeom>
              <a:avLst/>
              <a:gdLst/>
              <a:ahLst/>
              <a:cxnLst/>
              <a:rect l="l" t="t" r="r" b="b"/>
              <a:pathLst>
                <a:path w="3084" h="1096" extrusionOk="0">
                  <a:moveTo>
                    <a:pt x="0" y="0"/>
                  </a:moveTo>
                  <a:cubicBezTo>
                    <a:pt x="227" y="636"/>
                    <a:pt x="829" y="1096"/>
                    <a:pt x="1541" y="1096"/>
                  </a:cubicBezTo>
                  <a:cubicBezTo>
                    <a:pt x="2255" y="1096"/>
                    <a:pt x="2857" y="636"/>
                    <a:pt x="3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205" name="Google Shape;27205;p54"/>
          <p:cNvSpPr/>
          <p:nvPr/>
        </p:nvSpPr>
        <p:spPr>
          <a:xfrm>
            <a:off x="6187900" y="1388313"/>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206" name="Google Shape;27206;p54"/>
          <p:cNvGrpSpPr/>
          <p:nvPr/>
        </p:nvGrpSpPr>
        <p:grpSpPr>
          <a:xfrm>
            <a:off x="6394606" y="1528970"/>
            <a:ext cx="239989" cy="372386"/>
            <a:chOff x="6087145" y="3071423"/>
            <a:chExt cx="266329" cy="413211"/>
          </a:xfrm>
        </p:grpSpPr>
        <p:sp>
          <p:nvSpPr>
            <p:cNvPr id="27207" name="Google Shape;27207;p54"/>
            <p:cNvSpPr/>
            <p:nvPr/>
          </p:nvSpPr>
          <p:spPr>
            <a:xfrm>
              <a:off x="6232401" y="3436174"/>
              <a:ext cx="72667" cy="48460"/>
            </a:xfrm>
            <a:custGeom>
              <a:avLst/>
              <a:gdLst/>
              <a:ahLst/>
              <a:cxnLst/>
              <a:rect l="l" t="t" r="r" b="b"/>
              <a:pathLst>
                <a:path w="3287" h="2192" extrusionOk="0">
                  <a:moveTo>
                    <a:pt x="1" y="1"/>
                  </a:moveTo>
                  <a:lnTo>
                    <a:pt x="1" y="2191"/>
                  </a:lnTo>
                  <a:lnTo>
                    <a:pt x="3287" y="2191"/>
                  </a:lnTo>
                  <a:lnTo>
                    <a:pt x="3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8" name="Google Shape;27208;p54"/>
            <p:cNvSpPr/>
            <p:nvPr/>
          </p:nvSpPr>
          <p:spPr>
            <a:xfrm>
              <a:off x="6135586" y="3436174"/>
              <a:ext cx="72623" cy="48460"/>
            </a:xfrm>
            <a:custGeom>
              <a:avLst/>
              <a:gdLst/>
              <a:ahLst/>
              <a:cxnLst/>
              <a:rect l="l" t="t" r="r" b="b"/>
              <a:pathLst>
                <a:path w="3285" h="2192" extrusionOk="0">
                  <a:moveTo>
                    <a:pt x="0" y="1"/>
                  </a:moveTo>
                  <a:lnTo>
                    <a:pt x="0" y="2191"/>
                  </a:lnTo>
                  <a:lnTo>
                    <a:pt x="3285" y="2191"/>
                  </a:lnTo>
                  <a:lnTo>
                    <a:pt x="32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9" name="Google Shape;27209;p54"/>
            <p:cNvSpPr/>
            <p:nvPr/>
          </p:nvSpPr>
          <p:spPr>
            <a:xfrm>
              <a:off x="6087145" y="3071423"/>
              <a:ext cx="266329" cy="340566"/>
            </a:xfrm>
            <a:custGeom>
              <a:avLst/>
              <a:gdLst/>
              <a:ahLst/>
              <a:cxnLst/>
              <a:rect l="l" t="t" r="r" b="b"/>
              <a:pathLst>
                <a:path w="12047" h="15405" extrusionOk="0">
                  <a:moveTo>
                    <a:pt x="3285" y="0"/>
                  </a:moveTo>
                  <a:lnTo>
                    <a:pt x="3285" y="1096"/>
                  </a:lnTo>
                  <a:lnTo>
                    <a:pt x="2737" y="1096"/>
                  </a:lnTo>
                  <a:cubicBezTo>
                    <a:pt x="1228" y="1096"/>
                    <a:pt x="1" y="2323"/>
                    <a:pt x="1" y="3834"/>
                  </a:cubicBezTo>
                  <a:lnTo>
                    <a:pt x="1" y="12046"/>
                  </a:lnTo>
                  <a:lnTo>
                    <a:pt x="2191" y="12046"/>
                  </a:lnTo>
                  <a:lnTo>
                    <a:pt x="2191" y="15405"/>
                  </a:lnTo>
                  <a:lnTo>
                    <a:pt x="9855" y="15405"/>
                  </a:lnTo>
                  <a:lnTo>
                    <a:pt x="9855" y="12046"/>
                  </a:lnTo>
                  <a:lnTo>
                    <a:pt x="12046" y="12046"/>
                  </a:lnTo>
                  <a:lnTo>
                    <a:pt x="12046" y="3834"/>
                  </a:lnTo>
                  <a:cubicBezTo>
                    <a:pt x="12046" y="2323"/>
                    <a:pt x="10818" y="1096"/>
                    <a:pt x="9308" y="1096"/>
                  </a:cubicBezTo>
                  <a:lnTo>
                    <a:pt x="8760" y="1096"/>
                  </a:lnTo>
                  <a:lnTo>
                    <a:pt x="8760" y="0"/>
                  </a:lnTo>
                  <a:lnTo>
                    <a:pt x="8212" y="0"/>
                  </a:lnTo>
                  <a:cubicBezTo>
                    <a:pt x="7594" y="0"/>
                    <a:pt x="7029" y="217"/>
                    <a:pt x="6571" y="565"/>
                  </a:cubicBezTo>
                  <a:lnTo>
                    <a:pt x="6571" y="4061"/>
                  </a:lnTo>
                  <a:lnTo>
                    <a:pt x="3125" y="7506"/>
                  </a:lnTo>
                  <a:lnTo>
                    <a:pt x="2351" y="6732"/>
                  </a:lnTo>
                  <a:lnTo>
                    <a:pt x="5476" y="3607"/>
                  </a:lnTo>
                  <a:lnTo>
                    <a:pt x="5476" y="565"/>
                  </a:lnTo>
                  <a:cubicBezTo>
                    <a:pt x="5016" y="217"/>
                    <a:pt x="4452" y="0"/>
                    <a:pt x="3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210" name="Google Shape;27210;p54"/>
          <p:cNvSpPr/>
          <p:nvPr/>
        </p:nvSpPr>
        <p:spPr>
          <a:xfrm>
            <a:off x="2302713" y="3156150"/>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211" name="Google Shape;27211;p54"/>
          <p:cNvGrpSpPr/>
          <p:nvPr/>
        </p:nvGrpSpPr>
        <p:grpSpPr>
          <a:xfrm>
            <a:off x="2427739" y="3341214"/>
            <a:ext cx="403346" cy="283572"/>
            <a:chOff x="4709554" y="3766458"/>
            <a:chExt cx="403387" cy="283601"/>
          </a:xfrm>
        </p:grpSpPr>
        <p:sp>
          <p:nvSpPr>
            <p:cNvPr id="27212" name="Google Shape;27212;p54"/>
            <p:cNvSpPr/>
            <p:nvPr/>
          </p:nvSpPr>
          <p:spPr>
            <a:xfrm>
              <a:off x="4709554" y="3860996"/>
              <a:ext cx="332453" cy="189063"/>
            </a:xfrm>
            <a:custGeom>
              <a:avLst/>
              <a:gdLst/>
              <a:ahLst/>
              <a:cxnLst/>
              <a:rect l="l" t="t" r="r" b="b"/>
              <a:pathLst>
                <a:path w="15038" h="8552" extrusionOk="0">
                  <a:moveTo>
                    <a:pt x="3208" y="0"/>
                  </a:moveTo>
                  <a:lnTo>
                    <a:pt x="3208" y="1068"/>
                  </a:lnTo>
                  <a:lnTo>
                    <a:pt x="4434" y="1068"/>
                  </a:lnTo>
                  <a:lnTo>
                    <a:pt x="4869" y="2279"/>
                  </a:lnTo>
                  <a:lnTo>
                    <a:pt x="3892" y="3506"/>
                  </a:lnTo>
                  <a:cubicBezTo>
                    <a:pt x="4214" y="3665"/>
                    <a:pt x="4498" y="3891"/>
                    <a:pt x="4725" y="4169"/>
                  </a:cubicBezTo>
                  <a:lnTo>
                    <a:pt x="5293" y="3462"/>
                  </a:lnTo>
                  <a:lnTo>
                    <a:pt x="5772" y="4798"/>
                  </a:lnTo>
                  <a:cubicBezTo>
                    <a:pt x="5627" y="4956"/>
                    <a:pt x="5515" y="5141"/>
                    <a:pt x="5443" y="5344"/>
                  </a:cubicBezTo>
                  <a:lnTo>
                    <a:pt x="5287" y="5344"/>
                  </a:lnTo>
                  <a:cubicBezTo>
                    <a:pt x="5201" y="4912"/>
                    <a:pt x="5008" y="4508"/>
                    <a:pt x="4725" y="4169"/>
                  </a:cubicBezTo>
                  <a:lnTo>
                    <a:pt x="3090" y="6210"/>
                  </a:lnTo>
                  <a:lnTo>
                    <a:pt x="2256" y="5547"/>
                  </a:lnTo>
                  <a:lnTo>
                    <a:pt x="3892" y="3506"/>
                  </a:lnTo>
                  <a:cubicBezTo>
                    <a:pt x="3519" y="3310"/>
                    <a:pt x="3104" y="3206"/>
                    <a:pt x="2683" y="3206"/>
                  </a:cubicBezTo>
                  <a:cubicBezTo>
                    <a:pt x="2680" y="3206"/>
                    <a:pt x="2676" y="3206"/>
                    <a:pt x="2673" y="3206"/>
                  </a:cubicBezTo>
                  <a:cubicBezTo>
                    <a:pt x="1196" y="3206"/>
                    <a:pt x="0" y="4402"/>
                    <a:pt x="0" y="5879"/>
                  </a:cubicBezTo>
                  <a:cubicBezTo>
                    <a:pt x="0" y="7354"/>
                    <a:pt x="1196" y="8552"/>
                    <a:pt x="2673" y="8552"/>
                  </a:cubicBezTo>
                  <a:cubicBezTo>
                    <a:pt x="3943" y="8550"/>
                    <a:pt x="5038" y="7658"/>
                    <a:pt x="5292" y="6414"/>
                  </a:cubicBezTo>
                  <a:lnTo>
                    <a:pt x="5445" y="6414"/>
                  </a:lnTo>
                  <a:cubicBezTo>
                    <a:pt x="5665" y="7035"/>
                    <a:pt x="6253" y="7482"/>
                    <a:pt x="6949" y="7482"/>
                  </a:cubicBezTo>
                  <a:cubicBezTo>
                    <a:pt x="7645" y="7482"/>
                    <a:pt x="8233" y="7035"/>
                    <a:pt x="8455" y="6414"/>
                  </a:cubicBezTo>
                  <a:lnTo>
                    <a:pt x="9748" y="6414"/>
                  </a:lnTo>
                  <a:cubicBezTo>
                    <a:pt x="9996" y="7631"/>
                    <a:pt x="11075" y="8552"/>
                    <a:pt x="12365" y="8552"/>
                  </a:cubicBezTo>
                  <a:cubicBezTo>
                    <a:pt x="13839" y="8552"/>
                    <a:pt x="15038" y="7353"/>
                    <a:pt x="15038" y="5879"/>
                  </a:cubicBezTo>
                  <a:cubicBezTo>
                    <a:pt x="15038" y="4405"/>
                    <a:pt x="13839" y="3206"/>
                    <a:pt x="12365" y="3206"/>
                  </a:cubicBezTo>
                  <a:cubicBezTo>
                    <a:pt x="11075" y="3206"/>
                    <a:pt x="9996" y="4126"/>
                    <a:pt x="9748" y="5344"/>
                  </a:cubicBezTo>
                  <a:lnTo>
                    <a:pt x="8455" y="5344"/>
                  </a:lnTo>
                  <a:cubicBezTo>
                    <a:pt x="8233" y="4725"/>
                    <a:pt x="7645" y="4276"/>
                    <a:pt x="6949" y="4276"/>
                  </a:cubicBezTo>
                  <a:cubicBezTo>
                    <a:pt x="6876" y="4278"/>
                    <a:pt x="6802" y="4286"/>
                    <a:pt x="6729" y="4298"/>
                  </a:cubicBezTo>
                  <a:lnTo>
                    <a:pt x="5571" y="1068"/>
                  </a:lnTo>
                  <a:lnTo>
                    <a:pt x="7484" y="1068"/>
                  </a:lnTo>
                  <a:lnTo>
                    <a:pt x="74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3" name="Google Shape;27213;p54"/>
            <p:cNvSpPr/>
            <p:nvPr/>
          </p:nvSpPr>
          <p:spPr>
            <a:xfrm>
              <a:off x="4900930" y="3766458"/>
              <a:ext cx="212011" cy="236351"/>
            </a:xfrm>
            <a:custGeom>
              <a:avLst/>
              <a:gdLst/>
              <a:ahLst/>
              <a:cxnLst/>
              <a:rect l="l" t="t" r="r" b="b"/>
              <a:pathLst>
                <a:path w="9590" h="10691" extrusionOk="0">
                  <a:moveTo>
                    <a:pt x="3752" y="1068"/>
                  </a:moveTo>
                  <a:lnTo>
                    <a:pt x="1459" y="4345"/>
                  </a:lnTo>
                  <a:lnTo>
                    <a:pt x="1164" y="1667"/>
                  </a:lnTo>
                  <a:cubicBezTo>
                    <a:pt x="1146" y="1512"/>
                    <a:pt x="1196" y="1359"/>
                    <a:pt x="1301" y="1246"/>
                  </a:cubicBezTo>
                  <a:cubicBezTo>
                    <a:pt x="1402" y="1132"/>
                    <a:pt x="1547" y="1068"/>
                    <a:pt x="1701" y="1068"/>
                  </a:cubicBezTo>
                  <a:close/>
                  <a:moveTo>
                    <a:pt x="1701" y="0"/>
                  </a:moveTo>
                  <a:cubicBezTo>
                    <a:pt x="746" y="2"/>
                    <a:pt x="0" y="829"/>
                    <a:pt x="101" y="1779"/>
                  </a:cubicBezTo>
                  <a:lnTo>
                    <a:pt x="493" y="5344"/>
                  </a:lnTo>
                  <a:lnTo>
                    <a:pt x="776" y="7862"/>
                  </a:lnTo>
                  <a:cubicBezTo>
                    <a:pt x="1461" y="6987"/>
                    <a:pt x="2515" y="6414"/>
                    <a:pt x="3709" y="6414"/>
                  </a:cubicBezTo>
                  <a:cubicBezTo>
                    <a:pt x="5774" y="6414"/>
                    <a:pt x="7452" y="8092"/>
                    <a:pt x="7452" y="10155"/>
                  </a:cubicBezTo>
                  <a:cubicBezTo>
                    <a:pt x="7452" y="10339"/>
                    <a:pt x="7423" y="10514"/>
                    <a:pt x="7397" y="10690"/>
                  </a:cubicBezTo>
                  <a:lnTo>
                    <a:pt x="7985" y="10690"/>
                  </a:lnTo>
                  <a:cubicBezTo>
                    <a:pt x="8871" y="10688"/>
                    <a:pt x="9588" y="9972"/>
                    <a:pt x="9590" y="9087"/>
                  </a:cubicBezTo>
                  <a:lnTo>
                    <a:pt x="9590" y="8552"/>
                  </a:lnTo>
                  <a:lnTo>
                    <a:pt x="8520" y="8552"/>
                  </a:lnTo>
                  <a:lnTo>
                    <a:pt x="8520" y="9087"/>
                  </a:lnTo>
                  <a:cubicBezTo>
                    <a:pt x="8520" y="9381"/>
                    <a:pt x="8280" y="9620"/>
                    <a:pt x="7985" y="9620"/>
                  </a:cubicBezTo>
                  <a:lnTo>
                    <a:pt x="7452" y="9620"/>
                  </a:lnTo>
                  <a:lnTo>
                    <a:pt x="7452" y="8017"/>
                  </a:lnTo>
                  <a:cubicBezTo>
                    <a:pt x="7452" y="6543"/>
                    <a:pt x="6253" y="5344"/>
                    <a:pt x="4779" y="5344"/>
                  </a:cubicBezTo>
                  <a:lnTo>
                    <a:pt x="2065" y="5344"/>
                  </a:lnTo>
                  <a:lnTo>
                    <a:pt x="5058" y="1068"/>
                  </a:lnTo>
                  <a:lnTo>
                    <a:pt x="5849" y="1068"/>
                  </a:lnTo>
                  <a:cubicBezTo>
                    <a:pt x="6142" y="1068"/>
                    <a:pt x="6382" y="1308"/>
                    <a:pt x="6382" y="1603"/>
                  </a:cubicBezTo>
                  <a:lnTo>
                    <a:pt x="6382" y="2137"/>
                  </a:lnTo>
                  <a:lnTo>
                    <a:pt x="7452" y="2137"/>
                  </a:lnTo>
                  <a:lnTo>
                    <a:pt x="7452" y="1603"/>
                  </a:lnTo>
                  <a:cubicBezTo>
                    <a:pt x="7450" y="719"/>
                    <a:pt x="6733" y="2"/>
                    <a:pt x="58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214" name="Google Shape;27214;p54"/>
          <p:cNvSpPr/>
          <p:nvPr/>
        </p:nvSpPr>
        <p:spPr>
          <a:xfrm>
            <a:off x="6187888" y="3156150"/>
            <a:ext cx="653400" cy="65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215" name="Google Shape;27215;p54"/>
          <p:cNvGrpSpPr/>
          <p:nvPr/>
        </p:nvGrpSpPr>
        <p:grpSpPr>
          <a:xfrm>
            <a:off x="6328421" y="3296816"/>
            <a:ext cx="372334" cy="372367"/>
            <a:chOff x="4709577" y="3071423"/>
            <a:chExt cx="403351" cy="403388"/>
          </a:xfrm>
        </p:grpSpPr>
        <p:sp>
          <p:nvSpPr>
            <p:cNvPr id="27216" name="Google Shape;27216;p54"/>
            <p:cNvSpPr/>
            <p:nvPr/>
          </p:nvSpPr>
          <p:spPr>
            <a:xfrm>
              <a:off x="4709577" y="3309336"/>
              <a:ext cx="403351" cy="165475"/>
            </a:xfrm>
            <a:custGeom>
              <a:avLst/>
              <a:gdLst/>
              <a:ahLst/>
              <a:cxnLst/>
              <a:rect l="l" t="t" r="r" b="b"/>
              <a:pathLst>
                <a:path w="18245" h="7485" extrusionOk="0">
                  <a:moveTo>
                    <a:pt x="4312" y="4277"/>
                  </a:moveTo>
                  <a:lnTo>
                    <a:pt x="4312" y="6415"/>
                  </a:lnTo>
                  <a:lnTo>
                    <a:pt x="3242" y="6415"/>
                  </a:lnTo>
                  <a:lnTo>
                    <a:pt x="3242" y="4277"/>
                  </a:lnTo>
                  <a:close/>
                  <a:moveTo>
                    <a:pt x="10726" y="1069"/>
                  </a:moveTo>
                  <a:lnTo>
                    <a:pt x="10726" y="4277"/>
                  </a:lnTo>
                  <a:lnTo>
                    <a:pt x="12864" y="4277"/>
                  </a:lnTo>
                  <a:lnTo>
                    <a:pt x="12864" y="6415"/>
                  </a:lnTo>
                  <a:lnTo>
                    <a:pt x="11641" y="6415"/>
                  </a:lnTo>
                  <a:lnTo>
                    <a:pt x="11285" y="5345"/>
                  </a:lnTo>
                  <a:lnTo>
                    <a:pt x="6959" y="5345"/>
                  </a:lnTo>
                  <a:lnTo>
                    <a:pt x="6603" y="6415"/>
                  </a:lnTo>
                  <a:lnTo>
                    <a:pt x="5380" y="6415"/>
                  </a:lnTo>
                  <a:lnTo>
                    <a:pt x="5380" y="4277"/>
                  </a:lnTo>
                  <a:lnTo>
                    <a:pt x="7518" y="4277"/>
                  </a:lnTo>
                  <a:lnTo>
                    <a:pt x="7518" y="1069"/>
                  </a:lnTo>
                  <a:close/>
                  <a:moveTo>
                    <a:pt x="15002" y="4277"/>
                  </a:moveTo>
                  <a:lnTo>
                    <a:pt x="15002" y="6415"/>
                  </a:lnTo>
                  <a:lnTo>
                    <a:pt x="13932" y="6415"/>
                  </a:lnTo>
                  <a:lnTo>
                    <a:pt x="13932" y="4277"/>
                  </a:lnTo>
                  <a:close/>
                  <a:moveTo>
                    <a:pt x="2174" y="1"/>
                  </a:moveTo>
                  <a:lnTo>
                    <a:pt x="2174" y="3207"/>
                  </a:lnTo>
                  <a:lnTo>
                    <a:pt x="1104" y="3207"/>
                  </a:lnTo>
                  <a:lnTo>
                    <a:pt x="1104" y="4277"/>
                  </a:lnTo>
                  <a:lnTo>
                    <a:pt x="2174" y="4277"/>
                  </a:lnTo>
                  <a:lnTo>
                    <a:pt x="2174" y="6415"/>
                  </a:lnTo>
                  <a:lnTo>
                    <a:pt x="1" y="6415"/>
                  </a:lnTo>
                  <a:lnTo>
                    <a:pt x="1" y="7484"/>
                  </a:lnTo>
                  <a:lnTo>
                    <a:pt x="18245" y="7484"/>
                  </a:lnTo>
                  <a:lnTo>
                    <a:pt x="18245" y="6415"/>
                  </a:lnTo>
                  <a:lnTo>
                    <a:pt x="16070" y="6415"/>
                  </a:lnTo>
                  <a:lnTo>
                    <a:pt x="16070" y="4277"/>
                  </a:lnTo>
                  <a:lnTo>
                    <a:pt x="17140" y="4277"/>
                  </a:lnTo>
                  <a:lnTo>
                    <a:pt x="17140" y="3207"/>
                  </a:lnTo>
                  <a:lnTo>
                    <a:pt x="16070" y="3207"/>
                  </a:lnTo>
                  <a:lnTo>
                    <a:pt x="1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7" name="Google Shape;27217;p54"/>
            <p:cNvSpPr/>
            <p:nvPr/>
          </p:nvSpPr>
          <p:spPr>
            <a:xfrm>
              <a:off x="4899427" y="3356605"/>
              <a:ext cx="23655" cy="47288"/>
            </a:xfrm>
            <a:custGeom>
              <a:avLst/>
              <a:gdLst/>
              <a:ahLst/>
              <a:cxnLst/>
              <a:rect l="l" t="t" r="r" b="b"/>
              <a:pathLst>
                <a:path w="1070" h="2139" extrusionOk="0">
                  <a:moveTo>
                    <a:pt x="1" y="1"/>
                  </a:moveTo>
                  <a:lnTo>
                    <a:pt x="1" y="2139"/>
                  </a:lnTo>
                  <a:lnTo>
                    <a:pt x="1069" y="2139"/>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8" name="Google Shape;27218;p54"/>
            <p:cNvSpPr/>
            <p:nvPr/>
          </p:nvSpPr>
          <p:spPr>
            <a:xfrm>
              <a:off x="4723992" y="3071423"/>
              <a:ext cx="374501" cy="214288"/>
            </a:xfrm>
            <a:custGeom>
              <a:avLst/>
              <a:gdLst/>
              <a:ahLst/>
              <a:cxnLst/>
              <a:rect l="l" t="t" r="r" b="b"/>
              <a:pathLst>
                <a:path w="16940" h="9693" extrusionOk="0">
                  <a:moveTo>
                    <a:pt x="6866" y="3278"/>
                  </a:moveTo>
                  <a:lnTo>
                    <a:pt x="6866" y="4346"/>
                  </a:lnTo>
                  <a:lnTo>
                    <a:pt x="4728" y="4346"/>
                  </a:lnTo>
                  <a:lnTo>
                    <a:pt x="4728" y="3278"/>
                  </a:lnTo>
                  <a:close/>
                  <a:moveTo>
                    <a:pt x="9004" y="5416"/>
                  </a:moveTo>
                  <a:lnTo>
                    <a:pt x="9004" y="6484"/>
                  </a:lnTo>
                  <a:lnTo>
                    <a:pt x="5798" y="6484"/>
                  </a:lnTo>
                  <a:lnTo>
                    <a:pt x="5798" y="5416"/>
                  </a:lnTo>
                  <a:close/>
                  <a:moveTo>
                    <a:pt x="12212" y="7554"/>
                  </a:moveTo>
                  <a:lnTo>
                    <a:pt x="12212" y="8622"/>
                  </a:lnTo>
                  <a:lnTo>
                    <a:pt x="10074" y="8622"/>
                  </a:lnTo>
                  <a:lnTo>
                    <a:pt x="10074" y="7554"/>
                  </a:lnTo>
                  <a:close/>
                  <a:moveTo>
                    <a:pt x="1522" y="0"/>
                  </a:moveTo>
                  <a:lnTo>
                    <a:pt x="1522" y="605"/>
                  </a:lnTo>
                  <a:cubicBezTo>
                    <a:pt x="1522" y="1301"/>
                    <a:pt x="1971" y="1889"/>
                    <a:pt x="2590" y="2111"/>
                  </a:cubicBezTo>
                  <a:lnTo>
                    <a:pt x="2590" y="2390"/>
                  </a:lnTo>
                  <a:cubicBezTo>
                    <a:pt x="2593" y="4608"/>
                    <a:pt x="1934" y="6777"/>
                    <a:pt x="700" y="8619"/>
                  </a:cubicBezTo>
                  <a:lnTo>
                    <a:pt x="700" y="8621"/>
                  </a:lnTo>
                  <a:lnTo>
                    <a:pt x="0" y="9692"/>
                  </a:lnTo>
                  <a:lnTo>
                    <a:pt x="16940" y="9692"/>
                  </a:lnTo>
                  <a:lnTo>
                    <a:pt x="16237" y="8614"/>
                  </a:lnTo>
                  <a:cubicBezTo>
                    <a:pt x="15005" y="6773"/>
                    <a:pt x="14348" y="4607"/>
                    <a:pt x="14350" y="2392"/>
                  </a:cubicBezTo>
                  <a:lnTo>
                    <a:pt x="14350" y="2113"/>
                  </a:lnTo>
                  <a:cubicBezTo>
                    <a:pt x="14971" y="1891"/>
                    <a:pt x="15420" y="1303"/>
                    <a:pt x="15420" y="607"/>
                  </a:cubicBezTo>
                  <a:lnTo>
                    <a:pt x="15420" y="0"/>
                  </a:lnTo>
                  <a:lnTo>
                    <a:pt x="14350" y="0"/>
                  </a:lnTo>
                  <a:lnTo>
                    <a:pt x="14350" y="607"/>
                  </a:lnTo>
                  <a:cubicBezTo>
                    <a:pt x="14350" y="902"/>
                    <a:pt x="14110" y="1140"/>
                    <a:pt x="13815" y="1140"/>
                  </a:cubicBezTo>
                  <a:lnTo>
                    <a:pt x="12212" y="1140"/>
                  </a:lnTo>
                  <a:lnTo>
                    <a:pt x="12212" y="0"/>
                  </a:lnTo>
                  <a:lnTo>
                    <a:pt x="11142" y="0"/>
                  </a:lnTo>
                  <a:lnTo>
                    <a:pt x="11142" y="1140"/>
                  </a:lnTo>
                  <a:lnTo>
                    <a:pt x="9004" y="1140"/>
                  </a:lnTo>
                  <a:lnTo>
                    <a:pt x="9004" y="0"/>
                  </a:lnTo>
                  <a:lnTo>
                    <a:pt x="7936" y="0"/>
                  </a:lnTo>
                  <a:lnTo>
                    <a:pt x="7936" y="1140"/>
                  </a:lnTo>
                  <a:lnTo>
                    <a:pt x="5798" y="1140"/>
                  </a:lnTo>
                  <a:lnTo>
                    <a:pt x="5798" y="0"/>
                  </a:lnTo>
                  <a:lnTo>
                    <a:pt x="4728" y="0"/>
                  </a:lnTo>
                  <a:lnTo>
                    <a:pt x="4728" y="1140"/>
                  </a:lnTo>
                  <a:lnTo>
                    <a:pt x="3125" y="1140"/>
                  </a:lnTo>
                  <a:cubicBezTo>
                    <a:pt x="2830" y="1140"/>
                    <a:pt x="2590" y="901"/>
                    <a:pt x="2590" y="605"/>
                  </a:cubicBezTo>
                  <a:lnTo>
                    <a:pt x="25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219" name="Google Shape;27219;p54"/>
          <p:cNvSpPr/>
          <p:nvPr/>
        </p:nvSpPr>
        <p:spPr>
          <a:xfrm flipH="1">
            <a:off x="861596" y="-251546"/>
            <a:ext cx="359260" cy="2542116"/>
          </a:xfrm>
          <a:custGeom>
            <a:avLst/>
            <a:gdLst/>
            <a:ahLst/>
            <a:cxnLst/>
            <a:rect l="l" t="t" r="r" b="b"/>
            <a:pathLst>
              <a:path w="9608" h="67986" extrusionOk="0">
                <a:moveTo>
                  <a:pt x="5426" y="0"/>
                </a:moveTo>
                <a:lnTo>
                  <a:pt x="4182" y="1159"/>
                </a:lnTo>
                <a:cubicBezTo>
                  <a:pt x="4182" y="1159"/>
                  <a:pt x="4166" y="1143"/>
                  <a:pt x="4139" y="1143"/>
                </a:cubicBezTo>
                <a:cubicBezTo>
                  <a:pt x="3893" y="1143"/>
                  <a:pt x="2724" y="2404"/>
                  <a:pt x="4098" y="27748"/>
                </a:cubicBezTo>
                <a:cubicBezTo>
                  <a:pt x="5115" y="46228"/>
                  <a:pt x="0" y="60639"/>
                  <a:pt x="0" y="60639"/>
                </a:cubicBezTo>
                <a:lnTo>
                  <a:pt x="5115" y="67985"/>
                </a:lnTo>
                <a:cubicBezTo>
                  <a:pt x="5115" y="67985"/>
                  <a:pt x="7008" y="64934"/>
                  <a:pt x="8308" y="47669"/>
                </a:cubicBezTo>
                <a:cubicBezTo>
                  <a:pt x="9608" y="30432"/>
                  <a:pt x="5115" y="12207"/>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220" name="Google Shape;27220;p54"/>
          <p:cNvGrpSpPr/>
          <p:nvPr/>
        </p:nvGrpSpPr>
        <p:grpSpPr>
          <a:xfrm>
            <a:off x="529551" y="-9300"/>
            <a:ext cx="380429" cy="1408156"/>
            <a:chOff x="529551" y="-9300"/>
            <a:chExt cx="380429" cy="1408156"/>
          </a:xfrm>
        </p:grpSpPr>
        <p:sp>
          <p:nvSpPr>
            <p:cNvPr id="27221" name="Google Shape;27221;p54"/>
            <p:cNvSpPr/>
            <p:nvPr/>
          </p:nvSpPr>
          <p:spPr>
            <a:xfrm flipH="1">
              <a:off x="622549" y="-9300"/>
              <a:ext cx="287430" cy="1164342"/>
            </a:xfrm>
            <a:custGeom>
              <a:avLst/>
              <a:gdLst/>
              <a:ahLst/>
              <a:cxnLst/>
              <a:rect l="l" t="t" r="r" b="b"/>
              <a:pathLst>
                <a:path w="7687" h="31139" fill="none" extrusionOk="0">
                  <a:moveTo>
                    <a:pt x="1" y="0"/>
                  </a:moveTo>
                  <a:cubicBezTo>
                    <a:pt x="2233" y="7121"/>
                    <a:pt x="5765" y="18819"/>
                    <a:pt x="7687" y="31139"/>
                  </a:cubicBezTo>
                </a:path>
              </a:pathLst>
            </a:custGeom>
            <a:solidFill>
              <a:schemeClr val="dk2"/>
            </a:solidFill>
            <a:ln w="91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2" name="Google Shape;27222;p54"/>
            <p:cNvSpPr/>
            <p:nvPr/>
          </p:nvSpPr>
          <p:spPr>
            <a:xfrm flipH="1">
              <a:off x="529551" y="916539"/>
              <a:ext cx="199747" cy="482316"/>
            </a:xfrm>
            <a:custGeom>
              <a:avLst/>
              <a:gdLst/>
              <a:ahLst/>
              <a:cxnLst/>
              <a:rect l="l" t="t" r="r" b="b"/>
              <a:pathLst>
                <a:path w="5342" h="12899" extrusionOk="0">
                  <a:moveTo>
                    <a:pt x="2545" y="1"/>
                  </a:moveTo>
                  <a:cubicBezTo>
                    <a:pt x="1666" y="1"/>
                    <a:pt x="794" y="208"/>
                    <a:pt x="1" y="614"/>
                  </a:cubicBezTo>
                  <a:lnTo>
                    <a:pt x="1583" y="12765"/>
                  </a:lnTo>
                  <a:cubicBezTo>
                    <a:pt x="1984" y="12854"/>
                    <a:pt x="2391" y="12898"/>
                    <a:pt x="2797" y="12898"/>
                  </a:cubicBezTo>
                  <a:cubicBezTo>
                    <a:pt x="3676" y="12898"/>
                    <a:pt x="4548" y="12690"/>
                    <a:pt x="5341" y="12284"/>
                  </a:cubicBezTo>
                  <a:lnTo>
                    <a:pt x="3759" y="134"/>
                  </a:lnTo>
                  <a:cubicBezTo>
                    <a:pt x="3357" y="45"/>
                    <a:pt x="2950" y="1"/>
                    <a:pt x="2545" y="1"/>
                  </a:cubicBezTo>
                  <a:close/>
                </a:path>
              </a:pathLst>
            </a:custGeom>
            <a:solidFill>
              <a:srgbClr val="EB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3" name="Google Shape;27223;p54"/>
            <p:cNvSpPr/>
            <p:nvPr/>
          </p:nvSpPr>
          <p:spPr>
            <a:xfrm flipH="1">
              <a:off x="633130" y="311079"/>
              <a:ext cx="254638" cy="481307"/>
            </a:xfrm>
            <a:custGeom>
              <a:avLst/>
              <a:gdLst/>
              <a:ahLst/>
              <a:cxnLst/>
              <a:rect l="l" t="t" r="r" b="b"/>
              <a:pathLst>
                <a:path w="6810" h="12872" extrusionOk="0">
                  <a:moveTo>
                    <a:pt x="3156" y="1"/>
                  </a:moveTo>
                  <a:cubicBezTo>
                    <a:pt x="2023" y="1"/>
                    <a:pt x="914" y="344"/>
                    <a:pt x="0" y="1011"/>
                  </a:cubicBezTo>
                  <a:lnTo>
                    <a:pt x="3137" y="12851"/>
                  </a:lnTo>
                  <a:cubicBezTo>
                    <a:pt x="3300" y="12865"/>
                    <a:pt x="3463" y="12872"/>
                    <a:pt x="3626" y="12872"/>
                  </a:cubicBezTo>
                  <a:cubicBezTo>
                    <a:pt x="4759" y="12872"/>
                    <a:pt x="5871" y="12529"/>
                    <a:pt x="6810" y="11862"/>
                  </a:cubicBezTo>
                  <a:lnTo>
                    <a:pt x="3645" y="22"/>
                  </a:lnTo>
                  <a:cubicBezTo>
                    <a:pt x="3482" y="8"/>
                    <a:pt x="3319" y="1"/>
                    <a:pt x="3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224" name="Google Shape;27224;p54"/>
          <p:cNvSpPr/>
          <p:nvPr/>
        </p:nvSpPr>
        <p:spPr>
          <a:xfrm flipH="1">
            <a:off x="209353" y="-780621"/>
            <a:ext cx="383901" cy="2530487"/>
          </a:xfrm>
          <a:custGeom>
            <a:avLst/>
            <a:gdLst/>
            <a:ahLst/>
            <a:cxnLst/>
            <a:rect l="l" t="t" r="r" b="b"/>
            <a:pathLst>
              <a:path w="10267" h="67675" extrusionOk="0">
                <a:moveTo>
                  <a:pt x="1611" y="0"/>
                </a:moveTo>
                <a:cubicBezTo>
                  <a:pt x="1611" y="0"/>
                  <a:pt x="1" y="3221"/>
                  <a:pt x="368" y="20514"/>
                </a:cubicBezTo>
                <a:cubicBezTo>
                  <a:pt x="707" y="37807"/>
                  <a:pt x="6952" y="55496"/>
                  <a:pt x="7799" y="67674"/>
                </a:cubicBezTo>
                <a:lnTo>
                  <a:pt x="8930" y="66403"/>
                </a:lnTo>
                <a:cubicBezTo>
                  <a:pt x="8930" y="66403"/>
                  <a:pt x="8944" y="66415"/>
                  <a:pt x="8968" y="66415"/>
                </a:cubicBezTo>
                <a:cubicBezTo>
                  <a:pt x="9197" y="66415"/>
                  <a:pt x="10266" y="65250"/>
                  <a:pt x="6443" y="39926"/>
                </a:cubicBezTo>
                <a:cubicBezTo>
                  <a:pt x="3702" y="21616"/>
                  <a:pt x="7404" y="6782"/>
                  <a:pt x="7404" y="6782"/>
                </a:cubicBezTo>
                <a:lnTo>
                  <a:pt x="16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225" name="Google Shape;27225;p54"/>
          <p:cNvGrpSpPr/>
          <p:nvPr/>
        </p:nvGrpSpPr>
        <p:grpSpPr>
          <a:xfrm>
            <a:off x="7746758" y="194662"/>
            <a:ext cx="1299542" cy="1242440"/>
            <a:chOff x="7746758" y="194662"/>
            <a:chExt cx="1299542" cy="1242440"/>
          </a:xfrm>
        </p:grpSpPr>
        <p:sp>
          <p:nvSpPr>
            <p:cNvPr id="27226" name="Google Shape;27226;p54"/>
            <p:cNvSpPr/>
            <p:nvPr/>
          </p:nvSpPr>
          <p:spPr>
            <a:xfrm rot="-8706649">
              <a:off x="7882577" y="416930"/>
              <a:ext cx="1027903" cy="797904"/>
            </a:xfrm>
            <a:custGeom>
              <a:avLst/>
              <a:gdLst/>
              <a:ahLst/>
              <a:cxnLst/>
              <a:rect l="l" t="t" r="r" b="b"/>
              <a:pathLst>
                <a:path w="48173" h="37394" extrusionOk="0">
                  <a:moveTo>
                    <a:pt x="25803" y="0"/>
                  </a:moveTo>
                  <a:cubicBezTo>
                    <a:pt x="22254" y="0"/>
                    <a:pt x="18868" y="2755"/>
                    <a:pt x="17904" y="9162"/>
                  </a:cubicBezTo>
                  <a:cubicBezTo>
                    <a:pt x="17904" y="9162"/>
                    <a:pt x="13815" y="5550"/>
                    <a:pt x="9764" y="5550"/>
                  </a:cubicBezTo>
                  <a:cubicBezTo>
                    <a:pt x="8356" y="5550"/>
                    <a:pt x="6951" y="5987"/>
                    <a:pt x="5725" y="7164"/>
                  </a:cubicBezTo>
                  <a:cubicBezTo>
                    <a:pt x="0" y="12673"/>
                    <a:pt x="8938" y="19559"/>
                    <a:pt x="8938" y="19559"/>
                  </a:cubicBezTo>
                  <a:cubicBezTo>
                    <a:pt x="8938" y="19559"/>
                    <a:pt x="1026" y="22799"/>
                    <a:pt x="3025" y="28794"/>
                  </a:cubicBezTo>
                  <a:cubicBezTo>
                    <a:pt x="3738" y="30915"/>
                    <a:pt x="5997" y="31602"/>
                    <a:pt x="8623" y="31602"/>
                  </a:cubicBezTo>
                  <a:cubicBezTo>
                    <a:pt x="13452" y="31602"/>
                    <a:pt x="19524" y="29280"/>
                    <a:pt x="19524" y="29280"/>
                  </a:cubicBezTo>
                  <a:cubicBezTo>
                    <a:pt x="19524" y="29280"/>
                    <a:pt x="20960" y="37394"/>
                    <a:pt x="28375" y="37394"/>
                  </a:cubicBezTo>
                  <a:cubicBezTo>
                    <a:pt x="29031" y="37394"/>
                    <a:pt x="29734" y="37330"/>
                    <a:pt x="30487" y="37192"/>
                  </a:cubicBezTo>
                  <a:cubicBezTo>
                    <a:pt x="39749" y="35464"/>
                    <a:pt x="35240" y="24122"/>
                    <a:pt x="35240" y="24122"/>
                  </a:cubicBezTo>
                  <a:lnTo>
                    <a:pt x="35240" y="24122"/>
                  </a:lnTo>
                  <a:cubicBezTo>
                    <a:pt x="35240" y="24122"/>
                    <a:pt x="35246" y="24122"/>
                    <a:pt x="35257" y="24122"/>
                  </a:cubicBezTo>
                  <a:cubicBezTo>
                    <a:pt x="35791" y="24122"/>
                    <a:pt x="48173" y="24019"/>
                    <a:pt x="46878" y="14401"/>
                  </a:cubicBezTo>
                  <a:cubicBezTo>
                    <a:pt x="46149" y="9002"/>
                    <a:pt x="41799" y="7789"/>
                    <a:pt x="38038" y="7789"/>
                  </a:cubicBezTo>
                  <a:cubicBezTo>
                    <a:pt x="34971" y="7789"/>
                    <a:pt x="32296" y="8595"/>
                    <a:pt x="32296" y="8595"/>
                  </a:cubicBezTo>
                  <a:cubicBezTo>
                    <a:pt x="32296" y="8595"/>
                    <a:pt x="31810" y="1358"/>
                    <a:pt x="27679" y="251"/>
                  </a:cubicBezTo>
                  <a:cubicBezTo>
                    <a:pt x="27057" y="86"/>
                    <a:pt x="26427" y="0"/>
                    <a:pt x="258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7" name="Google Shape;27227;p54"/>
            <p:cNvSpPr/>
            <p:nvPr/>
          </p:nvSpPr>
          <p:spPr>
            <a:xfrm rot="-8706649">
              <a:off x="8120677" y="600814"/>
              <a:ext cx="534724" cy="428185"/>
            </a:xfrm>
            <a:custGeom>
              <a:avLst/>
              <a:gdLst/>
              <a:ahLst/>
              <a:cxnLst/>
              <a:rect l="l" t="t" r="r" b="b"/>
              <a:pathLst>
                <a:path w="25060" h="20067" extrusionOk="0">
                  <a:moveTo>
                    <a:pt x="12832" y="0"/>
                  </a:moveTo>
                  <a:cubicBezTo>
                    <a:pt x="12735" y="0"/>
                    <a:pt x="12634" y="5"/>
                    <a:pt x="12530" y="14"/>
                  </a:cubicBezTo>
                  <a:cubicBezTo>
                    <a:pt x="8291" y="419"/>
                    <a:pt x="9344" y="7089"/>
                    <a:pt x="9344" y="7089"/>
                  </a:cubicBezTo>
                  <a:cubicBezTo>
                    <a:pt x="7718" y="4337"/>
                    <a:pt x="5641" y="3252"/>
                    <a:pt x="3916" y="3252"/>
                  </a:cubicBezTo>
                  <a:cubicBezTo>
                    <a:pt x="2290" y="3252"/>
                    <a:pt x="977" y="4216"/>
                    <a:pt x="649" y="5658"/>
                  </a:cubicBezTo>
                  <a:cubicBezTo>
                    <a:pt x="1" y="8601"/>
                    <a:pt x="5375" y="10221"/>
                    <a:pt x="5375" y="10221"/>
                  </a:cubicBezTo>
                  <a:cubicBezTo>
                    <a:pt x="5375" y="10221"/>
                    <a:pt x="163" y="11842"/>
                    <a:pt x="1702" y="14893"/>
                  </a:cubicBezTo>
                  <a:cubicBezTo>
                    <a:pt x="2130" y="15757"/>
                    <a:pt x="2992" y="16067"/>
                    <a:pt x="4007" y="16067"/>
                  </a:cubicBezTo>
                  <a:cubicBezTo>
                    <a:pt x="6575" y="16067"/>
                    <a:pt x="10127" y="14083"/>
                    <a:pt x="10127" y="14083"/>
                  </a:cubicBezTo>
                  <a:cubicBezTo>
                    <a:pt x="10901" y="17107"/>
                    <a:pt x="14234" y="20067"/>
                    <a:pt x="16842" y="20067"/>
                  </a:cubicBezTo>
                  <a:cubicBezTo>
                    <a:pt x="17144" y="20067"/>
                    <a:pt x="17437" y="20027"/>
                    <a:pt x="17715" y="19943"/>
                  </a:cubicBezTo>
                  <a:cubicBezTo>
                    <a:pt x="22657" y="18458"/>
                    <a:pt x="17715" y="11005"/>
                    <a:pt x="17715" y="11005"/>
                  </a:cubicBezTo>
                  <a:cubicBezTo>
                    <a:pt x="17715" y="11005"/>
                    <a:pt x="25060" y="10600"/>
                    <a:pt x="23440" y="6414"/>
                  </a:cubicBezTo>
                  <a:cubicBezTo>
                    <a:pt x="22966" y="5169"/>
                    <a:pt x="22057" y="4731"/>
                    <a:pt x="21014" y="4731"/>
                  </a:cubicBezTo>
                  <a:cubicBezTo>
                    <a:pt x="18550" y="4731"/>
                    <a:pt x="15339" y="7170"/>
                    <a:pt x="15339" y="7170"/>
                  </a:cubicBezTo>
                  <a:cubicBezTo>
                    <a:pt x="15339" y="7170"/>
                    <a:pt x="16701" y="0"/>
                    <a:pt x="12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8" name="Google Shape;27228;p54"/>
            <p:cNvSpPr/>
            <p:nvPr/>
          </p:nvSpPr>
          <p:spPr>
            <a:xfrm rot="-8706649">
              <a:off x="8383253" y="838601"/>
              <a:ext cx="96831" cy="73188"/>
            </a:xfrm>
            <a:custGeom>
              <a:avLst/>
              <a:gdLst/>
              <a:ahLst/>
              <a:cxnLst/>
              <a:rect l="l" t="t" r="r" b="b"/>
              <a:pathLst>
                <a:path w="4538" h="3430" fill="none" extrusionOk="0">
                  <a:moveTo>
                    <a:pt x="1" y="1026"/>
                  </a:moveTo>
                  <a:lnTo>
                    <a:pt x="4537" y="3430"/>
                  </a:lnTo>
                  <a:lnTo>
                    <a:pt x="4537" y="0"/>
                  </a:lnTo>
                </a:path>
              </a:pathLst>
            </a:custGeom>
            <a:noFill/>
            <a:ln w="87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9" name="Google Shape;27229;p54"/>
            <p:cNvSpPr/>
            <p:nvPr/>
          </p:nvSpPr>
          <p:spPr>
            <a:xfrm rot="-8706649">
              <a:off x="8332545" y="792243"/>
              <a:ext cx="74341" cy="44383"/>
            </a:xfrm>
            <a:custGeom>
              <a:avLst/>
              <a:gdLst/>
              <a:ahLst/>
              <a:cxnLst/>
              <a:rect l="l" t="t" r="r" b="b"/>
              <a:pathLst>
                <a:path w="3484" h="2080" fill="none" extrusionOk="0">
                  <a:moveTo>
                    <a:pt x="3484" y="1701"/>
                  </a:moveTo>
                  <a:lnTo>
                    <a:pt x="0" y="2080"/>
                  </a:lnTo>
                  <a:lnTo>
                    <a:pt x="3484" y="0"/>
                  </a:lnTo>
                </a:path>
              </a:pathLst>
            </a:custGeom>
            <a:noFill/>
            <a:ln w="87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0" name="Google Shape;27230;p54"/>
            <p:cNvSpPr/>
            <p:nvPr/>
          </p:nvSpPr>
          <p:spPr>
            <a:xfrm rot="-8706649">
              <a:off x="7855122" y="852709"/>
              <a:ext cx="172302" cy="110636"/>
            </a:xfrm>
            <a:custGeom>
              <a:avLst/>
              <a:gdLst/>
              <a:ahLst/>
              <a:cxnLst/>
              <a:rect l="l" t="t" r="r" b="b"/>
              <a:pathLst>
                <a:path w="8075" h="5185" extrusionOk="0">
                  <a:moveTo>
                    <a:pt x="4051" y="0"/>
                  </a:moveTo>
                  <a:cubicBezTo>
                    <a:pt x="1810" y="0"/>
                    <a:pt x="1" y="1161"/>
                    <a:pt x="1" y="2592"/>
                  </a:cubicBezTo>
                  <a:cubicBezTo>
                    <a:pt x="1" y="4024"/>
                    <a:pt x="1810" y="5185"/>
                    <a:pt x="4051" y="5185"/>
                  </a:cubicBezTo>
                  <a:cubicBezTo>
                    <a:pt x="6266" y="5185"/>
                    <a:pt x="8075" y="4024"/>
                    <a:pt x="8075" y="2592"/>
                  </a:cubicBezTo>
                  <a:cubicBezTo>
                    <a:pt x="8075" y="1161"/>
                    <a:pt x="6266" y="0"/>
                    <a:pt x="40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History Subject for High School: Vietnam Independence Day by Slidesgo">
  <a:themeElements>
    <a:clrScheme name="Simple Light">
      <a:dk1>
        <a:srgbClr val="FFDFB0"/>
      </a:dk1>
      <a:lt1>
        <a:srgbClr val="FAE5C6"/>
      </a:lt1>
      <a:dk2>
        <a:srgbClr val="500000"/>
      </a:dk2>
      <a:lt2>
        <a:srgbClr val="A60000"/>
      </a:lt2>
      <a:accent1>
        <a:srgbClr val="CF2C2C"/>
      </a:accent1>
      <a:accent2>
        <a:srgbClr val="D8A354"/>
      </a:accent2>
      <a:accent3>
        <a:srgbClr val="EBAA00"/>
      </a:accent3>
      <a:accent4>
        <a:srgbClr val="7A8D39"/>
      </a:accent4>
      <a:accent5>
        <a:srgbClr val="39460C"/>
      </a:accent5>
      <a:accent6>
        <a:srgbClr val="FFFFFF"/>
      </a:accent6>
      <a:hlink>
        <a:srgbClr val="5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10456</Words>
  <Application>WPS Presentation</Application>
  <PresentationFormat/>
  <Paragraphs>664</Paragraphs>
  <Slides>56</Slides>
  <Notes>0</Notes>
  <HiddenSlides>0</HiddenSlides>
  <MMClips>0</MMClips>
  <ScaleCrop>false</ScaleCrop>
  <HeadingPairs>
    <vt:vector size="6" baseType="variant">
      <vt:variant>
        <vt:lpstr>已用的字体</vt:lpstr>
      </vt:variant>
      <vt:variant>
        <vt:i4>19</vt:i4>
      </vt:variant>
      <vt:variant>
        <vt:lpstr>主题</vt:lpstr>
      </vt:variant>
      <vt:variant>
        <vt:i4>2</vt:i4>
      </vt:variant>
      <vt:variant>
        <vt:lpstr>幻灯片标题</vt:lpstr>
      </vt:variant>
      <vt:variant>
        <vt:i4>56</vt:i4>
      </vt:variant>
    </vt:vector>
  </HeadingPairs>
  <TitlesOfParts>
    <vt:vector size="77" baseType="lpstr">
      <vt:lpstr>Arial</vt:lpstr>
      <vt:lpstr>SimSun</vt:lpstr>
      <vt:lpstr>Wingdings</vt:lpstr>
      <vt:lpstr>Arial</vt:lpstr>
      <vt:lpstr>RocknRoll One</vt:lpstr>
      <vt:lpstr>Bebas Neue</vt:lpstr>
      <vt:lpstr>Segoe Print</vt:lpstr>
      <vt:lpstr>Inria Sans</vt:lpstr>
      <vt:lpstr>Proxima Nova Semibold</vt:lpstr>
      <vt:lpstr>Proxima Nova</vt:lpstr>
      <vt:lpstr>Microsoft YaHei</vt:lpstr>
      <vt:lpstr>Arial Unicode MS</vt:lpstr>
      <vt:lpstr>Great Vibes</vt:lpstr>
      <vt:lpstr>Abhaya Libre</vt:lpstr>
      <vt:lpstr>Calibri</vt:lpstr>
      <vt:lpstr>Amatic SC</vt:lpstr>
      <vt:lpstr>Roboto Medium</vt:lpstr>
      <vt:lpstr>MV Boli</vt:lpstr>
      <vt:lpstr>Wide Latin</vt:lpstr>
      <vt:lpstr>History Subject for High School: Vietnam Independence Day by Slidesgo</vt:lpstr>
      <vt:lpstr>Slidesgo Final Pages</vt:lpstr>
      <vt:lpstr>HISTORY SUBJECT FOR HIGH SCHOOL: VIETNAM INDEPENDENCE DAY</vt:lpstr>
      <vt:lpstr>CONTENTS OF THIS TEMPLATE</vt:lpstr>
      <vt:lpstr>TABLE OF CONTENTS</vt:lpstr>
      <vt:lpstr>WHOA!</vt:lpstr>
      <vt:lpstr>01</vt:lpstr>
      <vt:lpstr>77TH ANNIVERSARY</vt:lpstr>
      <vt:lpstr>WHEN AND WHERE</vt:lpstr>
      <vt:lpstr>VIETNAMESE GASTRONOMY</vt:lpstr>
      <vt:lpstr>PEOPLE OF THE REVOLUTION</vt:lpstr>
      <vt:lpstr>IMPORTANT TEMPLES AND PAGODAS</vt:lpstr>
      <vt:lpstr>AWESOME WORDS</vt:lpstr>
      <vt:lpstr>—SOMEONE FAMOUS</vt:lpstr>
      <vt:lpstr>A PICTURE IS WORTH A THOUSAND WORDS</vt:lpstr>
      <vt:lpstr>A FAMOUS VIETNAMESE SANDWICH</vt:lpstr>
      <vt:lpstr>02</vt:lpstr>
      <vt:lpstr>1945</vt:lpstr>
      <vt:lpstr>58</vt:lpstr>
      <vt:lpstr>SOME STATISTICS</vt:lpstr>
      <vt:lpstr>DON’T MISS ANY DETAIL ON OUR WEBSITE</vt:lpstr>
      <vt:lpstr>ON YOUR TABLET TOO!</vt:lpstr>
      <vt:lpstr>AND ON OUR MOBILE APP</vt:lpstr>
      <vt:lpstr>VIETNAM</vt:lpstr>
      <vt:lpstr>JUPITER</vt:lpstr>
      <vt:lpstr>TRADITION AND CULTURE</vt:lpstr>
      <vt:lpstr>03</vt:lpstr>
      <vt:lpstr>ACTIVITIES DURING THE DAY</vt:lpstr>
      <vt:lpstr>ECONOMY AFTER THE REVOLUTION</vt:lpstr>
      <vt:lpstr>SAVE THE DATE</vt:lpstr>
      <vt:lpstr>DIVISION OF THE COUNTRY</vt:lpstr>
      <vt:lpstr>WHAT ABOUT RELIGION?</vt:lpstr>
      <vt:lpstr>04</vt:lpstr>
      <vt:lpstr>SATURN</vt:lpstr>
      <vt:lpstr>IMPORTANT CONCLUSIONS</vt:lpstr>
      <vt:lpstr>OUR TEAM</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HISTORY SUBJECT FOR HIGH SCHOOL: VIETNAM INDEPENDENCE DAY</dc:title>
  <dc:creator/>
  <cp:lastModifiedBy>bảo</cp:lastModifiedBy>
  <cp:revision>4</cp:revision>
  <dcterms:created xsi:type="dcterms:W3CDTF">2024-03-24T12:37:00Z</dcterms:created>
  <dcterms:modified xsi:type="dcterms:W3CDTF">2024-04-29T03:16:03Z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09D27B923CEC4B36A183418BCF892A98_12</vt:lpwstr>
  </property>
  <property fmtid="{D5CDD505-2E9C-101B-9397-08002B2CF9AE}" pid="3" name="KSOProductBuildVer">
    <vt:lpwstr>1033-12.2.0.16731</vt:lpwstr>
  </property>
</Properties>
</file>